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5.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6.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theme/theme7.xml" ContentType="application/vnd.openxmlformats-officedocument.theme+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theme/theme8.xml" ContentType="application/vnd.openxmlformats-officedocument.theme+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theme/theme9.xml" ContentType="application/vnd.openxmlformats-officedocument.theme+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3" r:id="rId1"/>
    <p:sldMasterId id="2147483980" r:id="rId2"/>
    <p:sldMasterId id="2147486150" r:id="rId3"/>
    <p:sldMasterId id="2147486187" r:id="rId4"/>
    <p:sldMasterId id="2147486204" r:id="rId5"/>
    <p:sldMasterId id="2147486285" r:id="rId6"/>
    <p:sldMasterId id="2147486453" r:id="rId7"/>
    <p:sldMasterId id="2147486771" r:id="rId8"/>
    <p:sldMasterId id="2147486788" r:id="rId9"/>
    <p:sldMasterId id="2147486967" r:id="rId10"/>
  </p:sldMasterIdLst>
  <p:notesMasterIdLst>
    <p:notesMasterId r:id="rId58"/>
  </p:notesMasterIdLst>
  <p:handoutMasterIdLst>
    <p:handoutMasterId r:id="rId59"/>
  </p:handoutMasterIdLst>
  <p:sldIdLst>
    <p:sldId id="457" r:id="rId11"/>
    <p:sldId id="356" r:id="rId12"/>
    <p:sldId id="357" r:id="rId13"/>
    <p:sldId id="358" r:id="rId14"/>
    <p:sldId id="376" r:id="rId15"/>
    <p:sldId id="433" r:id="rId16"/>
    <p:sldId id="434" r:id="rId17"/>
    <p:sldId id="435" r:id="rId18"/>
    <p:sldId id="556" r:id="rId19"/>
    <p:sldId id="380" r:id="rId20"/>
    <p:sldId id="436" r:id="rId21"/>
    <p:sldId id="437" r:id="rId22"/>
    <p:sldId id="438" r:id="rId23"/>
    <p:sldId id="392" r:id="rId24"/>
    <p:sldId id="391" r:id="rId25"/>
    <p:sldId id="396" r:id="rId26"/>
    <p:sldId id="422" r:id="rId27"/>
    <p:sldId id="426" r:id="rId28"/>
    <p:sldId id="381" r:id="rId29"/>
    <p:sldId id="428" r:id="rId30"/>
    <p:sldId id="427" r:id="rId31"/>
    <p:sldId id="425" r:id="rId32"/>
    <p:sldId id="397" r:id="rId33"/>
    <p:sldId id="447" r:id="rId34"/>
    <p:sldId id="448" r:id="rId35"/>
    <p:sldId id="557" r:id="rId36"/>
    <p:sldId id="379" r:id="rId37"/>
    <p:sldId id="398" r:id="rId38"/>
    <p:sldId id="421" r:id="rId39"/>
    <p:sldId id="423" r:id="rId40"/>
    <p:sldId id="424" r:id="rId41"/>
    <p:sldId id="429" r:id="rId42"/>
    <p:sldId id="431" r:id="rId43"/>
    <p:sldId id="432" r:id="rId44"/>
    <p:sldId id="430" r:id="rId45"/>
    <p:sldId id="393" r:id="rId46"/>
    <p:sldId id="394" r:id="rId47"/>
    <p:sldId id="395" r:id="rId48"/>
    <p:sldId id="441" r:id="rId49"/>
    <p:sldId id="383" r:id="rId50"/>
    <p:sldId id="440" r:id="rId51"/>
    <p:sldId id="442" r:id="rId52"/>
    <p:sldId id="443" r:id="rId53"/>
    <p:sldId id="445" r:id="rId54"/>
    <p:sldId id="446" r:id="rId55"/>
    <p:sldId id="545" r:id="rId56"/>
    <p:sldId id="546" r:id="rId57"/>
  </p:sldIdLst>
  <p:sldSz cx="9144000" cy="6858000" type="screen4x3"/>
  <p:notesSz cx="6858000" cy="9144000"/>
  <p:defaultTextStyle>
    <a:defPPr>
      <a:defRPr lang="he-IL"/>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6964"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393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09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7865"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4830" algn="l" defTabSz="456964" rtl="0" eaLnBrk="1" latinLnBrk="0" hangingPunct="1">
      <a:defRPr kern="1200">
        <a:solidFill>
          <a:schemeClr val="tx1"/>
        </a:solidFill>
        <a:latin typeface="Arial" charset="0"/>
        <a:ea typeface="ＭＳ Ｐゴシック" charset="0"/>
        <a:cs typeface="ＭＳ Ｐゴシック" charset="0"/>
      </a:defRPr>
    </a:lvl6pPr>
    <a:lvl7pPr marL="2741799" algn="l" defTabSz="456964" rtl="0" eaLnBrk="1" latinLnBrk="0" hangingPunct="1">
      <a:defRPr kern="1200">
        <a:solidFill>
          <a:schemeClr val="tx1"/>
        </a:solidFill>
        <a:latin typeface="Arial" charset="0"/>
        <a:ea typeface="ＭＳ Ｐゴシック" charset="0"/>
        <a:cs typeface="ＭＳ Ｐゴシック" charset="0"/>
      </a:defRPr>
    </a:lvl7pPr>
    <a:lvl8pPr marL="3198760" algn="l" defTabSz="456964" rtl="0" eaLnBrk="1" latinLnBrk="0" hangingPunct="1">
      <a:defRPr kern="1200">
        <a:solidFill>
          <a:schemeClr val="tx1"/>
        </a:solidFill>
        <a:latin typeface="Arial" charset="0"/>
        <a:ea typeface="ＭＳ Ｐゴシック" charset="0"/>
        <a:cs typeface="ＭＳ Ｐゴシック" charset="0"/>
      </a:defRPr>
    </a:lvl8pPr>
    <a:lvl9pPr marL="3655730" algn="l" defTabSz="456964"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35" autoAdjust="0"/>
    <p:restoredTop sz="88705" autoAdjust="0"/>
  </p:normalViewPr>
  <p:slideViewPr>
    <p:cSldViewPr>
      <p:cViewPr varScale="1">
        <p:scale>
          <a:sx n="111" d="100"/>
          <a:sy n="111" d="100"/>
        </p:scale>
        <p:origin x="68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handoutMaster" Target="handoutMasters/handout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cs typeface="Arial" charset="0"/>
              </a:defRPr>
            </a:lvl1pPr>
          </a:lstStyle>
          <a:p>
            <a:pPr>
              <a:defRPr/>
            </a:pPr>
            <a:fld id="{E25EC1A8-7E88-684C-914C-62626F39D487}" type="datetimeFigureOut">
              <a:rPr lang="en-US"/>
              <a:pPr>
                <a:defRPr/>
              </a:pPr>
              <a:t>5/3/21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cs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cs typeface="Arial" charset="0"/>
              </a:defRPr>
            </a:lvl1pPr>
          </a:lstStyle>
          <a:p>
            <a:pPr>
              <a:defRPr/>
            </a:pPr>
            <a:fld id="{43B78AB6-B9BB-A447-8746-A14058A2A43C}" type="slidenum">
              <a:rPr lang="en-US"/>
              <a:pPr>
                <a:defRPr/>
              </a:pPr>
              <a:t>‹#›</a:t>
            </a:fld>
            <a:endParaRPr lang="en-US"/>
          </a:p>
        </p:txBody>
      </p:sp>
    </p:spTree>
    <p:extLst>
      <p:ext uri="{BB962C8B-B14F-4D97-AF65-F5344CB8AC3E}">
        <p14:creationId xmlns:p14="http://schemas.microsoft.com/office/powerpoint/2010/main" val="32920440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388620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rtl="1">
              <a:defRPr sz="1200">
                <a:latin typeface="Times New Roman" charset="0"/>
                <a:cs typeface="Arial" charset="0"/>
              </a:defRPr>
            </a:lvl1pPr>
          </a:lstStyle>
          <a:p>
            <a:pPr>
              <a:defRPr/>
            </a:pPr>
            <a:endParaRPr lang="en-US"/>
          </a:p>
        </p:txBody>
      </p:sp>
      <p:sp>
        <p:nvSpPr>
          <p:cNvPr id="3075" name="Rectangle 3"/>
          <p:cNvSpPr>
            <a:spLocks noGrp="1" noChangeArrowheads="1"/>
          </p:cNvSpPr>
          <p:nvPr>
            <p:ph type="dt" idx="1"/>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rtl="1">
              <a:defRPr sz="1200">
                <a:latin typeface="Times New Roman" charset="0"/>
                <a:cs typeface="Arial" charset="0"/>
              </a:defRPr>
            </a:lvl1pPr>
          </a:lstStyle>
          <a:p>
            <a:pPr>
              <a:defRPr/>
            </a:pPr>
            <a:endParaRPr lang="he-IL"/>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3078" name="Rectangle 6"/>
          <p:cNvSpPr>
            <a:spLocks noGrp="1" noChangeArrowheads="1"/>
          </p:cNvSpPr>
          <p:nvPr>
            <p:ph type="ftr" sz="quarter" idx="4"/>
          </p:nvPr>
        </p:nvSpPr>
        <p:spPr bwMode="auto">
          <a:xfrm>
            <a:off x="3886200" y="86868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rtl="1">
              <a:defRPr sz="1200">
                <a:latin typeface="Times New Roman" charset="0"/>
                <a:cs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0" y="86868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rtl="1">
              <a:defRPr sz="1200">
                <a:latin typeface="Times New Roman" charset="0"/>
                <a:cs typeface="Times New Roman" charset="0"/>
              </a:defRPr>
            </a:lvl1pPr>
          </a:lstStyle>
          <a:p>
            <a:pPr>
              <a:defRPr/>
            </a:pPr>
            <a:fld id="{F6CCEFA9-1721-594A-B23B-ED5C243DCAC5}" type="slidenum">
              <a:rPr lang="ar-sa"/>
              <a:pPr>
                <a:defRPr/>
              </a:pPr>
              <a:t>‹#›</a:t>
            </a:fld>
            <a:endParaRPr lang="he-IL">
              <a:cs typeface="Arial" charset="0"/>
            </a:endParaRPr>
          </a:p>
        </p:txBody>
      </p:sp>
    </p:spTree>
    <p:extLst>
      <p:ext uri="{BB962C8B-B14F-4D97-AF65-F5344CB8AC3E}">
        <p14:creationId xmlns:p14="http://schemas.microsoft.com/office/powerpoint/2010/main" val="2653379588"/>
      </p:ext>
    </p:extLst>
  </p:cSld>
  <p:clrMap bg1="lt1" tx1="dk1" bg2="lt2" tx2="dk2" accent1="accent1" accent2="accent2" accent3="accent3" accent4="accent4" accent5="accent5" accent6="accent6" hlink="hlink" folHlink="folHlink"/>
  <p:hf hdr="0" ftr="0" dt="0"/>
  <p:notesStyle>
    <a:lvl1pPr algn="r" rtl="1" eaLnBrk="0" fontAlgn="base" hangingPunct="0">
      <a:spcBef>
        <a:spcPct val="30000"/>
      </a:spcBef>
      <a:spcAft>
        <a:spcPct val="0"/>
      </a:spcAft>
      <a:defRPr sz="1200" kern="1200">
        <a:solidFill>
          <a:schemeClr val="tx1"/>
        </a:solidFill>
        <a:latin typeface="Times New Roman" charset="0"/>
        <a:ea typeface="ＭＳ Ｐゴシック" charset="0"/>
        <a:cs typeface="Arial" charset="0"/>
      </a:defRPr>
    </a:lvl1pPr>
    <a:lvl2pPr marL="456964" algn="r" rtl="1" eaLnBrk="0" fontAlgn="base" hangingPunct="0">
      <a:spcBef>
        <a:spcPct val="30000"/>
      </a:spcBef>
      <a:spcAft>
        <a:spcPct val="0"/>
      </a:spcAft>
      <a:defRPr sz="1200" kern="1200">
        <a:solidFill>
          <a:schemeClr val="tx1"/>
        </a:solidFill>
        <a:latin typeface="Times New Roman" charset="0"/>
        <a:ea typeface="Arial" charset="0"/>
        <a:cs typeface="Arial" charset="0"/>
      </a:defRPr>
    </a:lvl2pPr>
    <a:lvl3pPr marL="913930" algn="r" rtl="1" eaLnBrk="0" fontAlgn="base" hangingPunct="0">
      <a:spcBef>
        <a:spcPct val="30000"/>
      </a:spcBef>
      <a:spcAft>
        <a:spcPct val="0"/>
      </a:spcAft>
      <a:defRPr sz="1200" kern="1200">
        <a:solidFill>
          <a:schemeClr val="tx1"/>
        </a:solidFill>
        <a:latin typeface="Times New Roman" charset="0"/>
        <a:ea typeface="Arial" charset="0"/>
        <a:cs typeface="Arial" charset="0"/>
      </a:defRPr>
    </a:lvl3pPr>
    <a:lvl4pPr marL="1370900" algn="r" rtl="1" eaLnBrk="0" fontAlgn="base" hangingPunct="0">
      <a:spcBef>
        <a:spcPct val="30000"/>
      </a:spcBef>
      <a:spcAft>
        <a:spcPct val="0"/>
      </a:spcAft>
      <a:defRPr sz="1200" kern="1200">
        <a:solidFill>
          <a:schemeClr val="tx1"/>
        </a:solidFill>
        <a:latin typeface="Times New Roman" charset="0"/>
        <a:ea typeface="Arial" charset="0"/>
        <a:cs typeface="Arial" charset="0"/>
      </a:defRPr>
    </a:lvl4pPr>
    <a:lvl5pPr marL="1827865" algn="r" rtl="1" eaLnBrk="0" fontAlgn="base" hangingPunct="0">
      <a:spcBef>
        <a:spcPct val="30000"/>
      </a:spcBef>
      <a:spcAft>
        <a:spcPct val="0"/>
      </a:spcAft>
      <a:defRPr sz="1200" kern="1200">
        <a:solidFill>
          <a:schemeClr val="tx1"/>
        </a:solidFill>
        <a:latin typeface="Times New Roman" charset="0"/>
        <a:ea typeface="Arial" charset="0"/>
        <a:cs typeface="Arial" charset="0"/>
      </a:defRPr>
    </a:lvl5pPr>
    <a:lvl6pPr marL="2284830" algn="l" defTabSz="456964" rtl="0" eaLnBrk="1" latinLnBrk="0" hangingPunct="1">
      <a:defRPr sz="1200" kern="1200">
        <a:solidFill>
          <a:schemeClr val="tx1"/>
        </a:solidFill>
        <a:latin typeface="+mn-lt"/>
        <a:ea typeface="+mn-ea"/>
        <a:cs typeface="+mn-cs"/>
      </a:defRPr>
    </a:lvl6pPr>
    <a:lvl7pPr marL="2741799" algn="l" defTabSz="456964" rtl="0" eaLnBrk="1" latinLnBrk="0" hangingPunct="1">
      <a:defRPr sz="1200" kern="1200">
        <a:solidFill>
          <a:schemeClr val="tx1"/>
        </a:solidFill>
        <a:latin typeface="+mn-lt"/>
        <a:ea typeface="+mn-ea"/>
        <a:cs typeface="+mn-cs"/>
      </a:defRPr>
    </a:lvl7pPr>
    <a:lvl8pPr marL="3198760" algn="l" defTabSz="456964" rtl="0" eaLnBrk="1" latinLnBrk="0" hangingPunct="1">
      <a:defRPr sz="1200" kern="1200">
        <a:solidFill>
          <a:schemeClr val="tx1"/>
        </a:solidFill>
        <a:latin typeface="+mn-lt"/>
        <a:ea typeface="+mn-ea"/>
        <a:cs typeface="+mn-cs"/>
      </a:defRPr>
    </a:lvl8pPr>
    <a:lvl9pPr marL="3655730" algn="l" defTabSz="45696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9" name="Shape 1719"/>
          <p:cNvSpPr>
            <a:spLocks noGrp="1" noRot="1" noChangeAspect="1"/>
          </p:cNvSpPr>
          <p:nvPr>
            <p:ph type="sldImg"/>
          </p:nvPr>
        </p:nvSpPr>
        <p:spPr/>
        <p:txBody>
          <a:bodyPr/>
          <a:lstStyle/>
          <a:p>
            <a:pPr>
              <a:defRPr/>
            </a:pPr>
            <a:endParaRPr/>
          </a:p>
        </p:txBody>
      </p:sp>
      <p:sp>
        <p:nvSpPr>
          <p:cNvPr id="1720" name="Shape 1720"/>
          <p:cNvSpPr>
            <a:spLocks noGrp="1"/>
          </p:cNvSpPr>
          <p:nvPr>
            <p:ph type="body" sz="quarter" idx="1"/>
          </p:nvPr>
        </p:nvSpPr>
        <p:spPr/>
        <p:txBody>
          <a:bodyPr/>
          <a:lstStyle>
            <a:lvl1pPr>
              <a:lnSpc>
                <a:spcPct val="80000"/>
              </a:lnSpc>
              <a:defRPr sz="1900"/>
            </a:lvl1pPr>
          </a:lstStyle>
          <a:p>
            <a:pPr>
              <a:defRPr/>
            </a:pPr>
            <a:r>
              <a:rPr dirty="0"/>
              <a:t>What is the toolbox of Structural Biology? We rely on 50 years of X-ray crystallography, which has been very successful in structure determination. Today, the PDB (protein data bank) consists of 100,000 structures mostly solved by</a:t>
            </a:r>
            <a:r>
              <a:rPr lang="en-US" dirty="0"/>
              <a:t> </a:t>
            </a:r>
            <a:r>
              <a:rPr dirty="0"/>
              <a:t>X-ray crystallography. The bottleneck of crystallography is protein purification and crystallization resulting in the success rate below 10%. NMR spectroscopy does not require crystallization but limited by protein size. Recently, electron microscopy has been very successful in solving larger complexes and reaching higher resolutions. But today we have a large set of other methods (experimental, bioinformatics or statistics based) that provide us with structural information. Each one of these methods is a sophisticated technology and is a field on its own. But together they provide us much more structural information, than each one on its own. This leads us to Integrative Structural Biology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9" name="Shape 2229"/>
          <p:cNvSpPr>
            <a:spLocks noGrp="1" noRot="1" noChangeAspect="1"/>
          </p:cNvSpPr>
          <p:nvPr>
            <p:ph type="sldImg"/>
          </p:nvPr>
        </p:nvSpPr>
        <p:spPr>
          <a:prstGeom prst="rect">
            <a:avLst/>
          </a:prstGeom>
        </p:spPr>
        <p:txBody>
          <a:bodyPr/>
          <a:lstStyle/>
          <a:p>
            <a:endParaRPr/>
          </a:p>
        </p:txBody>
      </p:sp>
      <p:sp>
        <p:nvSpPr>
          <p:cNvPr id="2230" name="Shape 2230"/>
          <p:cNvSpPr>
            <a:spLocks noGrp="1"/>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defRPr>
                <a:latin typeface="Gill Sans"/>
                <a:ea typeface="Gill Sans"/>
                <a:cs typeface="Gill Sans"/>
                <a:sym typeface="Gill Sans"/>
              </a:defRPr>
            </a:pPr>
            <a:r>
              <a:rPr>
                <a:latin typeface="Calibri"/>
                <a:ea typeface="Calibri"/>
                <a:cs typeface="Calibri"/>
                <a:sym typeface="Calibri"/>
              </a:rPr>
              <a:t>Cross linking dataset usually has a list of cross linked lysines with mean and standard deviation for the distances observed for the specific cross link. The score uses a gaussian function to assess the fit of each distance to the expected mean.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9" name="Shape 2229"/>
          <p:cNvSpPr>
            <a:spLocks noGrp="1" noRot="1" noChangeAspect="1"/>
          </p:cNvSpPr>
          <p:nvPr>
            <p:ph type="sldImg"/>
          </p:nvPr>
        </p:nvSpPr>
        <p:spPr>
          <a:prstGeom prst="rect">
            <a:avLst/>
          </a:prstGeom>
        </p:spPr>
        <p:txBody>
          <a:bodyPr/>
          <a:lstStyle/>
          <a:p>
            <a:endParaRPr/>
          </a:p>
        </p:txBody>
      </p:sp>
      <p:sp>
        <p:nvSpPr>
          <p:cNvPr id="2230" name="Shape 2230"/>
          <p:cNvSpPr>
            <a:spLocks noGrp="1"/>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defRPr>
                <a:latin typeface="Gill Sans"/>
                <a:ea typeface="Gill Sans"/>
                <a:cs typeface="Gill Sans"/>
                <a:sym typeface="Gill Sans"/>
              </a:defRPr>
            </a:pPr>
            <a:r>
              <a:rPr>
                <a:latin typeface="Calibri"/>
                <a:ea typeface="Calibri"/>
                <a:cs typeface="Calibri"/>
                <a:sym typeface="Calibri"/>
              </a:rPr>
              <a:t>Cross linking dataset usually has a list of cross linked lysines with mean and standard deviation for the distances observed for the specific cross link. The score uses a gaussian function to assess the fit of each distance to the expected mean.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defTabSz="914871">
              <a:defRPr sz="2300">
                <a:solidFill>
                  <a:schemeClr val="tx1"/>
                </a:solidFill>
                <a:latin typeface="Arial" charset="0"/>
                <a:ea typeface="MS PGothic" pitchFamily="34" charset="-128"/>
              </a:defRPr>
            </a:lvl1pPr>
            <a:lvl2pPr marL="703054" indent="-270405" defTabSz="914871">
              <a:defRPr sz="2300">
                <a:solidFill>
                  <a:schemeClr val="tx1"/>
                </a:solidFill>
                <a:latin typeface="Arial" charset="0"/>
                <a:ea typeface="MS PGothic" pitchFamily="34" charset="-128"/>
              </a:defRPr>
            </a:lvl2pPr>
            <a:lvl3pPr marL="1081621" indent="-216324" defTabSz="914871">
              <a:defRPr sz="2300">
                <a:solidFill>
                  <a:schemeClr val="tx1"/>
                </a:solidFill>
                <a:latin typeface="Arial" charset="0"/>
                <a:ea typeface="MS PGothic" pitchFamily="34" charset="-128"/>
              </a:defRPr>
            </a:lvl3pPr>
            <a:lvl4pPr marL="1514269" indent="-216324" defTabSz="914871">
              <a:defRPr sz="2300">
                <a:solidFill>
                  <a:schemeClr val="tx1"/>
                </a:solidFill>
                <a:latin typeface="Arial" charset="0"/>
                <a:ea typeface="MS PGothic" pitchFamily="34" charset="-128"/>
              </a:defRPr>
            </a:lvl4pPr>
            <a:lvl5pPr marL="1946918" indent="-216324" defTabSz="914871">
              <a:defRPr sz="2300">
                <a:solidFill>
                  <a:schemeClr val="tx1"/>
                </a:solidFill>
                <a:latin typeface="Arial" charset="0"/>
                <a:ea typeface="MS PGothic" pitchFamily="34" charset="-128"/>
              </a:defRPr>
            </a:lvl5pPr>
            <a:lvl6pPr marL="2379566" indent="-216324" defTabSz="914871" eaLnBrk="0" fontAlgn="base" hangingPunct="0">
              <a:spcBef>
                <a:spcPct val="0"/>
              </a:spcBef>
              <a:spcAft>
                <a:spcPct val="0"/>
              </a:spcAft>
              <a:defRPr sz="2300">
                <a:solidFill>
                  <a:schemeClr val="tx1"/>
                </a:solidFill>
                <a:latin typeface="Arial" charset="0"/>
                <a:ea typeface="MS PGothic" pitchFamily="34" charset="-128"/>
              </a:defRPr>
            </a:lvl6pPr>
            <a:lvl7pPr marL="2812214" indent="-216324" defTabSz="914871" eaLnBrk="0" fontAlgn="base" hangingPunct="0">
              <a:spcBef>
                <a:spcPct val="0"/>
              </a:spcBef>
              <a:spcAft>
                <a:spcPct val="0"/>
              </a:spcAft>
              <a:defRPr sz="2300">
                <a:solidFill>
                  <a:schemeClr val="tx1"/>
                </a:solidFill>
                <a:latin typeface="Arial" charset="0"/>
                <a:ea typeface="MS PGothic" pitchFamily="34" charset="-128"/>
              </a:defRPr>
            </a:lvl7pPr>
            <a:lvl8pPr marL="3244863" indent="-216324" defTabSz="914871" eaLnBrk="0" fontAlgn="base" hangingPunct="0">
              <a:spcBef>
                <a:spcPct val="0"/>
              </a:spcBef>
              <a:spcAft>
                <a:spcPct val="0"/>
              </a:spcAft>
              <a:defRPr sz="2300">
                <a:solidFill>
                  <a:schemeClr val="tx1"/>
                </a:solidFill>
                <a:latin typeface="Arial" charset="0"/>
                <a:ea typeface="MS PGothic" pitchFamily="34" charset="-128"/>
              </a:defRPr>
            </a:lvl8pPr>
            <a:lvl9pPr marL="3677511" indent="-216324" defTabSz="914871" eaLnBrk="0" fontAlgn="base" hangingPunct="0">
              <a:spcBef>
                <a:spcPct val="0"/>
              </a:spcBef>
              <a:spcAft>
                <a:spcPct val="0"/>
              </a:spcAft>
              <a:defRPr sz="2300">
                <a:solidFill>
                  <a:schemeClr val="tx1"/>
                </a:solidFill>
                <a:latin typeface="Arial" charset="0"/>
                <a:ea typeface="MS PGothic" pitchFamily="34" charset="-128"/>
              </a:defRPr>
            </a:lvl9pPr>
          </a:lstStyle>
          <a:p>
            <a:fld id="{1B5B3099-141B-4505-8FA1-2A0B148C273C}" type="slidenum">
              <a:rPr lang="he-IL" sz="1200"/>
              <a:pPr/>
              <a:t>20</a:t>
            </a:fld>
            <a:endParaRPr lang="en-US" sz="120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380283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defTabSz="914871">
              <a:defRPr sz="2300">
                <a:solidFill>
                  <a:schemeClr val="tx1"/>
                </a:solidFill>
                <a:latin typeface="Arial" charset="0"/>
                <a:ea typeface="MS PGothic" pitchFamily="34" charset="-128"/>
              </a:defRPr>
            </a:lvl1pPr>
            <a:lvl2pPr marL="703054" indent="-270405" defTabSz="914871">
              <a:defRPr sz="2300">
                <a:solidFill>
                  <a:schemeClr val="tx1"/>
                </a:solidFill>
                <a:latin typeface="Arial" charset="0"/>
                <a:ea typeface="MS PGothic" pitchFamily="34" charset="-128"/>
              </a:defRPr>
            </a:lvl2pPr>
            <a:lvl3pPr marL="1081621" indent="-216324" defTabSz="914871">
              <a:defRPr sz="2300">
                <a:solidFill>
                  <a:schemeClr val="tx1"/>
                </a:solidFill>
                <a:latin typeface="Arial" charset="0"/>
                <a:ea typeface="MS PGothic" pitchFamily="34" charset="-128"/>
              </a:defRPr>
            </a:lvl3pPr>
            <a:lvl4pPr marL="1514269" indent="-216324" defTabSz="914871">
              <a:defRPr sz="2300">
                <a:solidFill>
                  <a:schemeClr val="tx1"/>
                </a:solidFill>
                <a:latin typeface="Arial" charset="0"/>
                <a:ea typeface="MS PGothic" pitchFamily="34" charset="-128"/>
              </a:defRPr>
            </a:lvl4pPr>
            <a:lvl5pPr marL="1946918" indent="-216324" defTabSz="914871">
              <a:defRPr sz="2300">
                <a:solidFill>
                  <a:schemeClr val="tx1"/>
                </a:solidFill>
                <a:latin typeface="Arial" charset="0"/>
                <a:ea typeface="MS PGothic" pitchFamily="34" charset="-128"/>
              </a:defRPr>
            </a:lvl5pPr>
            <a:lvl6pPr marL="2379566" indent="-216324" defTabSz="914871" eaLnBrk="0" fontAlgn="base" hangingPunct="0">
              <a:spcBef>
                <a:spcPct val="0"/>
              </a:spcBef>
              <a:spcAft>
                <a:spcPct val="0"/>
              </a:spcAft>
              <a:defRPr sz="2300">
                <a:solidFill>
                  <a:schemeClr val="tx1"/>
                </a:solidFill>
                <a:latin typeface="Arial" charset="0"/>
                <a:ea typeface="MS PGothic" pitchFamily="34" charset="-128"/>
              </a:defRPr>
            </a:lvl6pPr>
            <a:lvl7pPr marL="2812214" indent="-216324" defTabSz="914871" eaLnBrk="0" fontAlgn="base" hangingPunct="0">
              <a:spcBef>
                <a:spcPct val="0"/>
              </a:spcBef>
              <a:spcAft>
                <a:spcPct val="0"/>
              </a:spcAft>
              <a:defRPr sz="2300">
                <a:solidFill>
                  <a:schemeClr val="tx1"/>
                </a:solidFill>
                <a:latin typeface="Arial" charset="0"/>
                <a:ea typeface="MS PGothic" pitchFamily="34" charset="-128"/>
              </a:defRPr>
            </a:lvl7pPr>
            <a:lvl8pPr marL="3244863" indent="-216324" defTabSz="914871" eaLnBrk="0" fontAlgn="base" hangingPunct="0">
              <a:spcBef>
                <a:spcPct val="0"/>
              </a:spcBef>
              <a:spcAft>
                <a:spcPct val="0"/>
              </a:spcAft>
              <a:defRPr sz="2300">
                <a:solidFill>
                  <a:schemeClr val="tx1"/>
                </a:solidFill>
                <a:latin typeface="Arial" charset="0"/>
                <a:ea typeface="MS PGothic" pitchFamily="34" charset="-128"/>
              </a:defRPr>
            </a:lvl8pPr>
            <a:lvl9pPr marL="3677511" indent="-216324" defTabSz="914871" eaLnBrk="0" fontAlgn="base" hangingPunct="0">
              <a:spcBef>
                <a:spcPct val="0"/>
              </a:spcBef>
              <a:spcAft>
                <a:spcPct val="0"/>
              </a:spcAft>
              <a:defRPr sz="2300">
                <a:solidFill>
                  <a:schemeClr val="tx1"/>
                </a:solidFill>
                <a:latin typeface="Arial" charset="0"/>
                <a:ea typeface="MS PGothic" pitchFamily="34" charset="-128"/>
              </a:defRPr>
            </a:lvl9pPr>
          </a:lstStyle>
          <a:p>
            <a:fld id="{14ED2036-B035-421A-87A7-2DEA8B5A590D}" type="slidenum">
              <a:rPr lang="he-IL" sz="1200"/>
              <a:pPr/>
              <a:t>21</a:t>
            </a:fld>
            <a:endParaRPr lang="en-US" sz="120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149637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9" name="Shape 2229"/>
          <p:cNvSpPr>
            <a:spLocks noGrp="1" noRot="1" noChangeAspect="1"/>
          </p:cNvSpPr>
          <p:nvPr>
            <p:ph type="sldImg"/>
          </p:nvPr>
        </p:nvSpPr>
        <p:spPr>
          <a:prstGeom prst="rect">
            <a:avLst/>
          </a:prstGeom>
        </p:spPr>
        <p:txBody>
          <a:bodyPr/>
          <a:lstStyle/>
          <a:p>
            <a:endParaRPr/>
          </a:p>
        </p:txBody>
      </p:sp>
      <p:sp>
        <p:nvSpPr>
          <p:cNvPr id="2230" name="Shape 2230"/>
          <p:cNvSpPr>
            <a:spLocks noGrp="1"/>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defRPr>
                <a:latin typeface="Gill Sans"/>
                <a:ea typeface="Gill Sans"/>
                <a:cs typeface="Gill Sans"/>
                <a:sym typeface="Gill Sans"/>
              </a:defRPr>
            </a:pPr>
            <a:r>
              <a:rPr>
                <a:latin typeface="Calibri"/>
                <a:ea typeface="Calibri"/>
                <a:cs typeface="Calibri"/>
                <a:sym typeface="Calibri"/>
              </a:rPr>
              <a:t>Cross linking dataset usually has a list of cross linked lysines with mean and standard deviation for the distances observed for the specific cross link. The score uses a gaussian function to assess the fit of each distance to the expected mean.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9" name="Shape 2229"/>
          <p:cNvSpPr>
            <a:spLocks noGrp="1" noRot="1" noChangeAspect="1"/>
          </p:cNvSpPr>
          <p:nvPr>
            <p:ph type="sldImg"/>
          </p:nvPr>
        </p:nvSpPr>
        <p:spPr>
          <a:prstGeom prst="rect">
            <a:avLst/>
          </a:prstGeom>
        </p:spPr>
        <p:txBody>
          <a:bodyPr/>
          <a:lstStyle/>
          <a:p>
            <a:endParaRPr/>
          </a:p>
        </p:txBody>
      </p:sp>
      <p:sp>
        <p:nvSpPr>
          <p:cNvPr id="2230" name="Shape 2230"/>
          <p:cNvSpPr>
            <a:spLocks noGrp="1"/>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defRPr>
                <a:latin typeface="Gill Sans"/>
                <a:ea typeface="Gill Sans"/>
                <a:cs typeface="Gill Sans"/>
                <a:sym typeface="Gill Sans"/>
              </a:defRPr>
            </a:pPr>
            <a:r>
              <a:rPr>
                <a:latin typeface="Calibri"/>
                <a:ea typeface="Calibri"/>
                <a:cs typeface="Calibri"/>
                <a:sym typeface="Calibri"/>
              </a:rPr>
              <a:t>Cross linking dataset usually has a list of cross linked lysines with mean and standard deviation for the distances observed for the specific cross link. The score uses a gaussian function to assess the fit of each distance to the expected mean.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47106" name="Rectangle 2"/>
          <p:cNvSpPr>
            <a:spLocks noGrp="1" noChangeArrowheads="1"/>
          </p:cNvSpPr>
          <p:nvPr>
            <p:ph type="body" idx="1"/>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defRPr/>
            </a:pPr>
            <a:r>
              <a:rPr lang="en-US" sz="800" dirty="0">
                <a:latin typeface="Helvetica" charset="0"/>
                <a:cs typeface="Helvetica" charset="0"/>
                <a:sym typeface="Helvetica" charset="0"/>
              </a:rPr>
              <a:t>and here is one way to actually put all the data together.</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1. data generation, open minded about where to get it from; implicitly or indirectly informative is fine at this stage</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2. representation: defines components of the system. the representation and its resolution depends on the available data (</a:t>
            </a:r>
            <a:r>
              <a:rPr lang="en-US" sz="800" dirty="0" err="1">
                <a:latin typeface="Helvetica" charset="0"/>
                <a:cs typeface="Helvetica" charset="0"/>
                <a:sym typeface="Helvetica" charset="0"/>
              </a:rPr>
              <a:t>eg</a:t>
            </a:r>
            <a:r>
              <a:rPr lang="en-US" sz="800" dirty="0">
                <a:latin typeface="Helvetica" charset="0"/>
                <a:cs typeface="Helvetica" charset="0"/>
                <a:sym typeface="Helvetica" charset="0"/>
              </a:rPr>
              <a:t>, point per atom; point per residue, </a:t>
            </a:r>
            <a:r>
              <a:rPr lang="en-US" sz="800" dirty="0" err="1">
                <a:latin typeface="Helvetica" charset="0"/>
                <a:cs typeface="Helvetica" charset="0"/>
                <a:sym typeface="Helvetica" charset="0"/>
              </a:rPr>
              <a:t>etc</a:t>
            </a:r>
            <a:r>
              <a:rPr lang="en-US" sz="800" dirty="0">
                <a:latin typeface="Helvetica" charset="0"/>
                <a:cs typeface="Helvetica" charset="0"/>
                <a:sym typeface="Helvetica" charset="0"/>
              </a:rPr>
              <a:t>). option to use a hierarchical representation is good. flexibility in representation options facilitates conversion of data into restraints.</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restraints: specification of what configurations of system components are consistent with the data. needs to encode uncertainty and ambiguity ((ideally all restraints need to be satisfied within their error bars, otherwise the balance between the restraints needs to be handled, which is much more difficult)).</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3. sampling: powerful optimization schemes and computers needed</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4. ensemble analysis: various outcomes: 0, 1, more than 1 solution; restraints satisfied or not. precision definitely, accuracy as much as possible; feeding into the next iteration.</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benefits: synergy by design, generates all (as opposed to one) models consistent with the data, facilitates assessing the models and data, allows playing what if games and planning next experiments.</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involves experiment and computation rather symmetrically (steps). In fact, this is formalization of the structural biology</a:t>
            </a:r>
            <a:r>
              <a:rPr lang="ja-JP" altLang="en-US" sz="800" dirty="0">
                <a:latin typeface="Arial" charset="0"/>
                <a:cs typeface="Helvetica" charset="0"/>
                <a:sym typeface="Helvetica" charset="0"/>
              </a:rPr>
              <a:t>’</a:t>
            </a:r>
            <a:r>
              <a:rPr lang="en-US" altLang="ja-JP" sz="800" dirty="0">
                <a:latin typeface="Helvetica" charset="0"/>
                <a:cs typeface="Helvetica" charset="0"/>
                <a:sym typeface="Helvetica" charset="0"/>
              </a:rPr>
              <a:t>s virtuous scientific cycle of experiment and hypothesis, where the hypothesis corresponds to the structural model. </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This should ideally be practiced almost from an outset of a project on structure characterization, not towards the end when the data are judged to be already collected.</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One more comment: we</a:t>
            </a:r>
            <a:r>
              <a:rPr lang="ja-JP" altLang="en-US" sz="800" dirty="0">
                <a:latin typeface="Arial" charset="0"/>
                <a:cs typeface="Helvetica" charset="0"/>
                <a:sym typeface="Helvetica" charset="0"/>
              </a:rPr>
              <a:t>’</a:t>
            </a:r>
            <a:r>
              <a:rPr lang="en-US" altLang="ja-JP" sz="800" dirty="0" err="1">
                <a:latin typeface="Helvetica" charset="0"/>
                <a:cs typeface="Helvetica" charset="0"/>
                <a:sym typeface="Helvetica" charset="0"/>
              </a:rPr>
              <a:t>ve</a:t>
            </a:r>
            <a:r>
              <a:rPr lang="en-US" altLang="ja-JP" sz="800" dirty="0">
                <a:latin typeface="Helvetica" charset="0"/>
                <a:cs typeface="Helvetica" charset="0"/>
                <a:sym typeface="Helvetica" charset="0"/>
              </a:rPr>
              <a:t> seen a lot of integration of data at this conference, but it seems one distinction in the case of structural biology is that there is a clear explicit model that the integration of various data is supposed to inform - and that is the structural model of the system of interest. An evocative phrase is that we are </a:t>
            </a:r>
            <a:r>
              <a:rPr lang="ja-JP" altLang="en-US" sz="800" dirty="0">
                <a:latin typeface="Arial" charset="0"/>
                <a:cs typeface="Helvetica" charset="0"/>
                <a:sym typeface="Helvetica" charset="0"/>
              </a:rPr>
              <a:t>“</a:t>
            </a:r>
            <a:r>
              <a:rPr lang="en-US" altLang="ja-JP" sz="800" dirty="0">
                <a:latin typeface="Helvetica" charset="0"/>
                <a:cs typeface="Helvetica" charset="0"/>
                <a:sym typeface="Helvetica" charset="0"/>
              </a:rPr>
              <a:t>embedding</a:t>
            </a:r>
            <a:r>
              <a:rPr lang="ja-JP" altLang="en-US" sz="800" dirty="0">
                <a:latin typeface="Arial" charset="0"/>
                <a:cs typeface="Helvetica" charset="0"/>
                <a:sym typeface="Helvetica" charset="0"/>
              </a:rPr>
              <a:t>”</a:t>
            </a:r>
            <a:r>
              <a:rPr lang="en-US" altLang="ja-JP" sz="800" dirty="0">
                <a:latin typeface="Helvetica" charset="0"/>
                <a:cs typeface="Helvetica" charset="0"/>
                <a:sym typeface="Helvetica" charset="0"/>
              </a:rPr>
              <a:t> various data in 3 dimensions.</a:t>
            </a:r>
            <a:endParaRPr lang="en-US" sz="800" dirty="0">
              <a:latin typeface="Helvetica" charset="0"/>
              <a:cs typeface="Helvetica" charset="0"/>
              <a:sym typeface="Helvetica"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47106" name="Rectangle 2"/>
          <p:cNvSpPr>
            <a:spLocks noGrp="1" noChangeArrowheads="1"/>
          </p:cNvSpPr>
          <p:nvPr>
            <p:ph type="body" idx="1"/>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defRPr/>
            </a:pPr>
            <a:r>
              <a:rPr lang="en-US" sz="800" dirty="0">
                <a:latin typeface="Helvetica" charset="0"/>
                <a:cs typeface="Helvetica" charset="0"/>
                <a:sym typeface="Helvetica" charset="0"/>
              </a:rPr>
              <a:t>and here is one way to actually put all the data together.</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1. data generation, open minded about where to get it from; implicitly or indirectly informative is fine at this stage</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2. representation: defines components of the system. the representation and its resolution depends on the available data (</a:t>
            </a:r>
            <a:r>
              <a:rPr lang="en-US" sz="800" dirty="0" err="1">
                <a:latin typeface="Helvetica" charset="0"/>
                <a:cs typeface="Helvetica" charset="0"/>
                <a:sym typeface="Helvetica" charset="0"/>
              </a:rPr>
              <a:t>eg</a:t>
            </a:r>
            <a:r>
              <a:rPr lang="en-US" sz="800" dirty="0">
                <a:latin typeface="Helvetica" charset="0"/>
                <a:cs typeface="Helvetica" charset="0"/>
                <a:sym typeface="Helvetica" charset="0"/>
              </a:rPr>
              <a:t>, point per atom; point per residue, </a:t>
            </a:r>
            <a:r>
              <a:rPr lang="en-US" sz="800" dirty="0" err="1">
                <a:latin typeface="Helvetica" charset="0"/>
                <a:cs typeface="Helvetica" charset="0"/>
                <a:sym typeface="Helvetica" charset="0"/>
              </a:rPr>
              <a:t>etc</a:t>
            </a:r>
            <a:r>
              <a:rPr lang="en-US" sz="800" dirty="0">
                <a:latin typeface="Helvetica" charset="0"/>
                <a:cs typeface="Helvetica" charset="0"/>
                <a:sym typeface="Helvetica" charset="0"/>
              </a:rPr>
              <a:t>). option to use a hierarchical representation is good. flexibility in representation options facilitates conversion of data into restraints.</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restraints: specification of what configurations of system components are consistent with the data. needs to encode uncertainty and ambiguity ((ideally all restraints need to be satisfied within their error bars, otherwise the balance between the restraints needs to be handled, which is much more difficult)).</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3. sampling: powerful optimization schemes and computers needed</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4. ensemble analysis: various outcomes: 0, 1, more than 1 solution; restraints satisfied or not. precision definitely, accuracy as much as possible; feeding into the next iteration.</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benefits: synergy by design, generates all (as opposed to one) models consistent with the data, facilitates assessing the models and data, allows playing what if games and planning next experiments.</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involves experiment and computation rather symmetrically (steps). In fact, this is formalization of the structural biology</a:t>
            </a:r>
            <a:r>
              <a:rPr lang="ja-JP" altLang="en-US" sz="800" dirty="0">
                <a:latin typeface="Arial" charset="0"/>
                <a:cs typeface="Helvetica" charset="0"/>
                <a:sym typeface="Helvetica" charset="0"/>
              </a:rPr>
              <a:t>’</a:t>
            </a:r>
            <a:r>
              <a:rPr lang="en-US" altLang="ja-JP" sz="800" dirty="0">
                <a:latin typeface="Helvetica" charset="0"/>
                <a:cs typeface="Helvetica" charset="0"/>
                <a:sym typeface="Helvetica" charset="0"/>
              </a:rPr>
              <a:t>s virtuous scientific cycle of experiment and hypothesis, where the hypothesis corresponds to the structural model. </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This should ideally be practiced almost from an outset of a project on structure characterization, not towards the end when the data are judged to be already collected.</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One more comment: we</a:t>
            </a:r>
            <a:r>
              <a:rPr lang="ja-JP" altLang="en-US" sz="800" dirty="0">
                <a:latin typeface="Arial" charset="0"/>
                <a:cs typeface="Helvetica" charset="0"/>
                <a:sym typeface="Helvetica" charset="0"/>
              </a:rPr>
              <a:t>’</a:t>
            </a:r>
            <a:r>
              <a:rPr lang="en-US" altLang="ja-JP" sz="800" dirty="0" err="1">
                <a:latin typeface="Helvetica" charset="0"/>
                <a:cs typeface="Helvetica" charset="0"/>
                <a:sym typeface="Helvetica" charset="0"/>
              </a:rPr>
              <a:t>ve</a:t>
            </a:r>
            <a:r>
              <a:rPr lang="en-US" altLang="ja-JP" sz="800" dirty="0">
                <a:latin typeface="Helvetica" charset="0"/>
                <a:cs typeface="Helvetica" charset="0"/>
                <a:sym typeface="Helvetica" charset="0"/>
              </a:rPr>
              <a:t> seen a lot of integration of data at this conference, but it seems one distinction in the case of structural biology is that there is a clear explicit model that the integration of various data is supposed to inform - and that is the structural model of the system of interest. An evocative phrase is that we are </a:t>
            </a:r>
            <a:r>
              <a:rPr lang="ja-JP" altLang="en-US" sz="800" dirty="0">
                <a:latin typeface="Arial" charset="0"/>
                <a:cs typeface="Helvetica" charset="0"/>
                <a:sym typeface="Helvetica" charset="0"/>
              </a:rPr>
              <a:t>“</a:t>
            </a:r>
            <a:r>
              <a:rPr lang="en-US" altLang="ja-JP" sz="800" dirty="0">
                <a:latin typeface="Helvetica" charset="0"/>
                <a:cs typeface="Helvetica" charset="0"/>
                <a:sym typeface="Helvetica" charset="0"/>
              </a:rPr>
              <a:t>embedding</a:t>
            </a:r>
            <a:r>
              <a:rPr lang="ja-JP" altLang="en-US" sz="800" dirty="0">
                <a:latin typeface="Arial" charset="0"/>
                <a:cs typeface="Helvetica" charset="0"/>
                <a:sym typeface="Helvetica" charset="0"/>
              </a:rPr>
              <a:t>”</a:t>
            </a:r>
            <a:r>
              <a:rPr lang="en-US" altLang="ja-JP" sz="800" dirty="0">
                <a:latin typeface="Helvetica" charset="0"/>
                <a:cs typeface="Helvetica" charset="0"/>
                <a:sym typeface="Helvetica" charset="0"/>
              </a:rPr>
              <a:t> various data in 3 dimensions.</a:t>
            </a:r>
            <a:endParaRPr lang="en-US" sz="800" dirty="0">
              <a:latin typeface="Helvetica" charset="0"/>
              <a:cs typeface="Helvetica" charset="0"/>
              <a:sym typeface="Helvetica"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3151F03-3A23-DB46-8335-7CC7CFFC26D5}" type="slidenum">
              <a:rPr lang="he-IL" sz="1200">
                <a:solidFill>
                  <a:prstClr val="black"/>
                </a:solidFill>
              </a:rPr>
              <a:pPr eaLnBrk="1" hangingPunct="1"/>
              <a:t>5</a:t>
            </a:fld>
            <a:endParaRPr lang="en-US" sz="1200">
              <a:solidFill>
                <a:prstClr val="black"/>
              </a:solidFill>
            </a:endParaRPr>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7" name="Shape 2217"/>
          <p:cNvSpPr>
            <a:spLocks noGrp="1" noRot="1" noChangeAspect="1"/>
          </p:cNvSpPr>
          <p:nvPr>
            <p:ph type="sldImg"/>
          </p:nvPr>
        </p:nvSpPr>
        <p:spPr>
          <a:prstGeom prst="rect">
            <a:avLst/>
          </a:prstGeom>
        </p:spPr>
        <p:txBody>
          <a:bodyPr/>
          <a:lstStyle/>
          <a:p>
            <a:endParaRPr/>
          </a:p>
        </p:txBody>
      </p:sp>
      <p:sp>
        <p:nvSpPr>
          <p:cNvPr id="2218" name="Shape 2218"/>
          <p:cNvSpPr>
            <a:spLocks noGrp="1"/>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defRPr>
                <a:latin typeface="Gill Sans"/>
                <a:ea typeface="Gill Sans"/>
                <a:cs typeface="Gill Sans"/>
                <a:sym typeface="Gill Sans"/>
              </a:defRPr>
            </a:pPr>
            <a:r>
              <a:rPr dirty="0">
                <a:latin typeface="Calibri"/>
                <a:ea typeface="Calibri"/>
                <a:cs typeface="Calibri"/>
                <a:sym typeface="Calibri"/>
              </a:rPr>
              <a:t>In the Fast Mapping by NMR spectroscopy, each residue type is labeled separately (on N15). A single experiment will use a protein with all Arginines (for example) labeled. Next, by comparing the spectra of the selectively labeled</a:t>
            </a:r>
            <a:r>
              <a:rPr lang="en-US" dirty="0">
                <a:latin typeface="Calibri"/>
                <a:ea typeface="Calibri"/>
                <a:cs typeface="Calibri"/>
                <a:sym typeface="Calibri"/>
              </a:rPr>
              <a:t> </a:t>
            </a:r>
            <a:r>
              <a:rPr dirty="0">
                <a:latin typeface="Calibri"/>
                <a:ea typeface="Calibri"/>
                <a:cs typeface="Calibri"/>
                <a:sym typeface="Calibri"/>
              </a:rPr>
              <a:t>free and complexed protein, the number of shifted amino acids of certain type can be identified.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7" name="Shape 2217"/>
          <p:cNvSpPr>
            <a:spLocks noGrp="1" noRot="1" noChangeAspect="1"/>
          </p:cNvSpPr>
          <p:nvPr>
            <p:ph type="sldImg"/>
          </p:nvPr>
        </p:nvSpPr>
        <p:spPr>
          <a:prstGeom prst="rect">
            <a:avLst/>
          </a:prstGeom>
        </p:spPr>
        <p:txBody>
          <a:bodyPr/>
          <a:lstStyle/>
          <a:p>
            <a:endParaRPr/>
          </a:p>
        </p:txBody>
      </p:sp>
      <p:sp>
        <p:nvSpPr>
          <p:cNvPr id="2218" name="Shape 2218"/>
          <p:cNvSpPr>
            <a:spLocks noGrp="1"/>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defRPr>
                <a:latin typeface="Gill Sans"/>
                <a:ea typeface="Gill Sans"/>
                <a:cs typeface="Gill Sans"/>
                <a:sym typeface="Gill Sans"/>
              </a:defRPr>
            </a:pPr>
            <a:r>
              <a:rPr dirty="0">
                <a:latin typeface="Calibri"/>
                <a:ea typeface="Calibri"/>
                <a:cs typeface="Calibri"/>
                <a:sym typeface="Calibri"/>
              </a:rPr>
              <a:t>In the Fast Mapping by NMR spectroscopy, each residue type is labeled separately (on N15). A single experiment will use a protein with all Arginines (for example) labeled. Next, by comparing the spectra of the selectively labeled</a:t>
            </a:r>
            <a:r>
              <a:rPr lang="en-US" dirty="0">
                <a:latin typeface="Calibri"/>
                <a:ea typeface="Calibri"/>
                <a:cs typeface="Calibri"/>
                <a:sym typeface="Calibri"/>
              </a:rPr>
              <a:t> </a:t>
            </a:r>
            <a:r>
              <a:rPr dirty="0">
                <a:latin typeface="Calibri"/>
                <a:ea typeface="Calibri"/>
                <a:cs typeface="Calibri"/>
                <a:sym typeface="Calibri"/>
              </a:rPr>
              <a:t>free and complexed protein, the number of shifted amino acids of certain type can be identified.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7" name="Shape 2217"/>
          <p:cNvSpPr>
            <a:spLocks noGrp="1" noRot="1" noChangeAspect="1"/>
          </p:cNvSpPr>
          <p:nvPr>
            <p:ph type="sldImg"/>
          </p:nvPr>
        </p:nvSpPr>
        <p:spPr>
          <a:prstGeom prst="rect">
            <a:avLst/>
          </a:prstGeom>
        </p:spPr>
        <p:txBody>
          <a:bodyPr/>
          <a:lstStyle/>
          <a:p>
            <a:endParaRPr/>
          </a:p>
        </p:txBody>
      </p:sp>
      <p:sp>
        <p:nvSpPr>
          <p:cNvPr id="2218" name="Shape 2218"/>
          <p:cNvSpPr>
            <a:spLocks noGrp="1"/>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lgn="l"/>
            <a:r>
              <a:rPr lang="en-US" sz="1200" b="0" i="0" u="none" strike="noStrike" kern="1200" baseline="0" dirty="0">
                <a:solidFill>
                  <a:schemeClr val="tx1"/>
                </a:solidFill>
                <a:latin typeface="Calibri"/>
                <a:ea typeface="Calibri"/>
                <a:cs typeface="Calibri"/>
                <a:sym typeface="Calibri"/>
              </a:rPr>
              <a:t>Progress in contact prediction using the maximum entropy method. Extraction of evolutionary information about residue</a:t>
            </a:r>
          </a:p>
          <a:p>
            <a:pPr algn="l"/>
            <a:r>
              <a:rPr lang="en-US" sz="1200" b="0" i="0" u="none" strike="noStrike" kern="1200" baseline="0" dirty="0">
                <a:solidFill>
                  <a:schemeClr val="tx1"/>
                </a:solidFill>
                <a:latin typeface="Calibri"/>
                <a:ea typeface="Calibri"/>
                <a:cs typeface="Calibri"/>
                <a:sym typeface="Calibri"/>
              </a:rPr>
              <a:t>coupling and predicted contacts from multiple sequence alignments works much better using the global statistical model (right, Direct Information,</a:t>
            </a:r>
          </a:p>
          <a:p>
            <a:pPr algn="l"/>
            <a:r>
              <a:rPr lang="en-US" sz="1200" b="0" i="0" u="none" strike="noStrike" kern="1200" baseline="0" dirty="0">
                <a:solidFill>
                  <a:schemeClr val="tx1"/>
                </a:solidFill>
                <a:latin typeface="Calibri"/>
                <a:ea typeface="Calibri"/>
                <a:cs typeface="Calibri"/>
                <a:sym typeface="Calibri"/>
              </a:rPr>
              <a:t>DI, Equation 3) than the local statistical model (left, Mutual Information, MI, Equation 1). Predicted contacts for DI (red lines connecting the residues predicted to be coupled from sequence information) are better positioned in the experimentally observed structure (grey ribbon diagram), than those for MI (left, blue lines), shown here for the RAS protein (upper) and ELAV4 protein (lower). The DI residue pairs are also more evenly distributed along the chain and overlap more accurately with the contacts in the observed structure (red stars [predicted, grey circles [observed] in contact map; center, upper right triangle) than those using MI (blue [predicted], grey circles [observed]; center, lower left triangle).</a:t>
            </a:r>
            <a:endParaRPr dirty="0">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7" name="Shape 2217"/>
          <p:cNvSpPr>
            <a:spLocks noGrp="1" noRot="1" noChangeAspect="1"/>
          </p:cNvSpPr>
          <p:nvPr>
            <p:ph type="sldImg"/>
          </p:nvPr>
        </p:nvSpPr>
        <p:spPr>
          <a:prstGeom prst="rect">
            <a:avLst/>
          </a:prstGeom>
        </p:spPr>
        <p:txBody>
          <a:bodyPr/>
          <a:lstStyle/>
          <a:p>
            <a:endParaRPr/>
          </a:p>
        </p:txBody>
      </p:sp>
      <p:sp>
        <p:nvSpPr>
          <p:cNvPr id="2218" name="Shape 2218"/>
          <p:cNvSpPr>
            <a:spLocks noGrp="1"/>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a:defRPr>
                <a:latin typeface="Gill Sans"/>
                <a:ea typeface="Gill Sans"/>
                <a:cs typeface="Gill Sans"/>
                <a:sym typeface="Gill Sans"/>
              </a:defRPr>
            </a:pPr>
            <a:r>
              <a:rPr dirty="0">
                <a:latin typeface="Calibri"/>
                <a:ea typeface="Calibri"/>
                <a:cs typeface="Calibri"/>
                <a:sym typeface="Calibri"/>
              </a:rPr>
              <a:t>In the Fast Mapping by NMR spectroscopy, each residue type is labeled separately (on N15). A single experiment will use a protein with all Arginines (for example) labeled. Next, by comparing the spectra of the selectively labeled</a:t>
            </a:r>
            <a:r>
              <a:rPr lang="en-US" dirty="0">
                <a:latin typeface="Calibri"/>
                <a:ea typeface="Calibri"/>
                <a:cs typeface="Calibri"/>
                <a:sym typeface="Calibri"/>
              </a:rPr>
              <a:t> </a:t>
            </a:r>
            <a:r>
              <a:rPr dirty="0">
                <a:latin typeface="Calibri"/>
                <a:ea typeface="Calibri"/>
                <a:cs typeface="Calibri"/>
                <a:sym typeface="Calibri"/>
              </a:rPr>
              <a:t>free and complexed protein, the number of shifted amino acids of certain type can be identified.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Rot="1" noChangeAspect="1" noChangeArrowheads="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47106" name="Rectangle 2"/>
          <p:cNvSpPr>
            <a:spLocks noGrp="1" noChangeArrowheads="1"/>
          </p:cNvSpPr>
          <p:nvPr>
            <p:ph type="body" idx="1"/>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defRPr/>
            </a:pPr>
            <a:r>
              <a:rPr lang="en-US" sz="800" dirty="0">
                <a:latin typeface="Helvetica" charset="0"/>
                <a:cs typeface="Helvetica" charset="0"/>
                <a:sym typeface="Helvetica" charset="0"/>
              </a:rPr>
              <a:t>and here is one way to actually put all the data together.</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1. data generation, open minded about where to get it from; implicitly or indirectly informative is fine at this stage</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2. representation: defines components of the system. the representation and its resolution depends on the available data (</a:t>
            </a:r>
            <a:r>
              <a:rPr lang="en-US" sz="800" dirty="0" err="1">
                <a:latin typeface="Helvetica" charset="0"/>
                <a:cs typeface="Helvetica" charset="0"/>
                <a:sym typeface="Helvetica" charset="0"/>
              </a:rPr>
              <a:t>eg</a:t>
            </a:r>
            <a:r>
              <a:rPr lang="en-US" sz="800" dirty="0">
                <a:latin typeface="Helvetica" charset="0"/>
                <a:cs typeface="Helvetica" charset="0"/>
                <a:sym typeface="Helvetica" charset="0"/>
              </a:rPr>
              <a:t>, point per atom; point per residue, </a:t>
            </a:r>
            <a:r>
              <a:rPr lang="en-US" sz="800" dirty="0" err="1">
                <a:latin typeface="Helvetica" charset="0"/>
                <a:cs typeface="Helvetica" charset="0"/>
                <a:sym typeface="Helvetica" charset="0"/>
              </a:rPr>
              <a:t>etc</a:t>
            </a:r>
            <a:r>
              <a:rPr lang="en-US" sz="800" dirty="0">
                <a:latin typeface="Helvetica" charset="0"/>
                <a:cs typeface="Helvetica" charset="0"/>
                <a:sym typeface="Helvetica" charset="0"/>
              </a:rPr>
              <a:t>). option to use a hierarchical representation is good. flexibility in representation options facilitates conversion of data into restraints.</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restraints: specification of what configurations of system components are consistent with the data. needs to encode uncertainty and ambiguity ((ideally all restraints need to be satisfied within their error bars, otherwise the balance between the restraints needs to be handled, which is much more difficult)).</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3. sampling: powerful optimization schemes and computers needed</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4. ensemble analysis: various outcomes: 0, 1, more than 1 solution; restraints satisfied or not. precision definitely, accuracy as much as possible; feeding into the next iteration.</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benefits: synergy by design, generates all (as opposed to one) models consistent with the data, facilitates assessing the models and data, allows playing what if games and planning next experiments.</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involves experiment and computation rather symmetrically (steps). In fact, this is formalization of the structural biology</a:t>
            </a:r>
            <a:r>
              <a:rPr lang="ja-JP" altLang="en-US" sz="800" dirty="0">
                <a:latin typeface="Arial" charset="0"/>
                <a:cs typeface="Helvetica" charset="0"/>
                <a:sym typeface="Helvetica" charset="0"/>
              </a:rPr>
              <a:t>’</a:t>
            </a:r>
            <a:r>
              <a:rPr lang="en-US" altLang="ja-JP" sz="800" dirty="0">
                <a:latin typeface="Helvetica" charset="0"/>
                <a:cs typeface="Helvetica" charset="0"/>
                <a:sym typeface="Helvetica" charset="0"/>
              </a:rPr>
              <a:t>s virtuous scientific cycle of experiment and hypothesis, where the hypothesis corresponds to the structural model. </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This should ideally be practiced almost from an outset of a project on structure characterization, not towards the end when the data are judged to be already collected.</a:t>
            </a:r>
          </a:p>
          <a:p>
            <a:pPr eaLnBrk="1" hangingPunct="1">
              <a:defRPr/>
            </a:pPr>
            <a:endParaRPr lang="en-US" sz="800" dirty="0">
              <a:latin typeface="Helvetica" charset="0"/>
              <a:cs typeface="Helvetica" charset="0"/>
              <a:sym typeface="Helvetica" charset="0"/>
            </a:endParaRPr>
          </a:p>
          <a:p>
            <a:pPr eaLnBrk="1" hangingPunct="1">
              <a:defRPr/>
            </a:pPr>
            <a:r>
              <a:rPr lang="en-US" sz="800" dirty="0">
                <a:latin typeface="Helvetica" charset="0"/>
                <a:cs typeface="Helvetica" charset="0"/>
                <a:sym typeface="Helvetica" charset="0"/>
              </a:rPr>
              <a:t>One more comment: we</a:t>
            </a:r>
            <a:r>
              <a:rPr lang="ja-JP" altLang="en-US" sz="800" dirty="0">
                <a:latin typeface="Arial" charset="0"/>
                <a:cs typeface="Helvetica" charset="0"/>
                <a:sym typeface="Helvetica" charset="0"/>
              </a:rPr>
              <a:t>’</a:t>
            </a:r>
            <a:r>
              <a:rPr lang="en-US" altLang="ja-JP" sz="800" dirty="0" err="1">
                <a:latin typeface="Helvetica" charset="0"/>
                <a:cs typeface="Helvetica" charset="0"/>
                <a:sym typeface="Helvetica" charset="0"/>
              </a:rPr>
              <a:t>ve</a:t>
            </a:r>
            <a:r>
              <a:rPr lang="en-US" altLang="ja-JP" sz="800" dirty="0">
                <a:latin typeface="Helvetica" charset="0"/>
                <a:cs typeface="Helvetica" charset="0"/>
                <a:sym typeface="Helvetica" charset="0"/>
              </a:rPr>
              <a:t> seen a lot of integration of data at this conference, but it seems one distinction in the case of structural biology is that there is a clear explicit model that the integration of various data is supposed to inform - and that is the structural model of the system of interest. An evocative phrase is that we are </a:t>
            </a:r>
            <a:r>
              <a:rPr lang="ja-JP" altLang="en-US" sz="800" dirty="0">
                <a:latin typeface="Arial" charset="0"/>
                <a:cs typeface="Helvetica" charset="0"/>
                <a:sym typeface="Helvetica" charset="0"/>
              </a:rPr>
              <a:t>“</a:t>
            </a:r>
            <a:r>
              <a:rPr lang="en-US" altLang="ja-JP" sz="800" dirty="0">
                <a:latin typeface="Helvetica" charset="0"/>
                <a:cs typeface="Helvetica" charset="0"/>
                <a:sym typeface="Helvetica" charset="0"/>
              </a:rPr>
              <a:t>embedding</a:t>
            </a:r>
            <a:r>
              <a:rPr lang="ja-JP" altLang="en-US" sz="800" dirty="0">
                <a:latin typeface="Arial" charset="0"/>
                <a:cs typeface="Helvetica" charset="0"/>
                <a:sym typeface="Helvetica" charset="0"/>
              </a:rPr>
              <a:t>”</a:t>
            </a:r>
            <a:r>
              <a:rPr lang="en-US" altLang="ja-JP" sz="800" dirty="0">
                <a:latin typeface="Helvetica" charset="0"/>
                <a:cs typeface="Helvetica" charset="0"/>
                <a:sym typeface="Helvetica" charset="0"/>
              </a:rPr>
              <a:t> various data in 3 dimensions.</a:t>
            </a:r>
            <a:endParaRPr lang="en-US" sz="800" dirty="0">
              <a:latin typeface="Helvetica" charset="0"/>
              <a:cs typeface="Helvetica" charset="0"/>
              <a:sym typeface="Helvetica"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0921" name="Rectangle 25"/>
          <p:cNvSpPr>
            <a:spLocks noGrp="1" noChangeArrowheads="1"/>
          </p:cNvSpPr>
          <p:nvPr>
            <p:ph type="ctrTitle"/>
          </p:nvPr>
        </p:nvSpPr>
        <p:spPr>
          <a:xfrm>
            <a:off x="1173163" y="1341438"/>
            <a:ext cx="7772400" cy="1143000"/>
          </a:xfrm>
        </p:spPr>
        <p:txBody>
          <a:bodyPr/>
          <a:lstStyle>
            <a:lvl1pPr>
              <a:defRPr/>
            </a:lvl1pPr>
          </a:lstStyle>
          <a:p>
            <a:pPr lvl="0"/>
            <a:r>
              <a:rPr lang="en-US" noProof="0"/>
              <a:t>Click to edit Master title style</a:t>
            </a:r>
          </a:p>
        </p:txBody>
      </p:sp>
      <p:sp>
        <p:nvSpPr>
          <p:cNvPr id="80922" name="Rectangle 26"/>
          <p:cNvSpPr>
            <a:spLocks noGrp="1" noChangeArrowheads="1"/>
          </p:cNvSpPr>
          <p:nvPr>
            <p:ph type="subTitle" idx="1"/>
          </p:nvPr>
        </p:nvSpPr>
        <p:spPr>
          <a:xfrm>
            <a:off x="1166813" y="3886200"/>
            <a:ext cx="6400800" cy="1752600"/>
          </a:xfrm>
        </p:spPr>
        <p:txBody>
          <a:bodyPr/>
          <a:lstStyle>
            <a:lvl1pPr marL="0" indent="0">
              <a:buFont typeface="Monotype Sorts" charset="0"/>
              <a:buNone/>
              <a:defRPr/>
            </a:lvl1pPr>
          </a:lstStyle>
          <a:p>
            <a:pPr lvl="0"/>
            <a:r>
              <a:rPr lang="en-US" noProof="0"/>
              <a:t>Click to edit Master subtitle style</a:t>
            </a:r>
          </a:p>
        </p:txBody>
      </p:sp>
      <p:sp>
        <p:nvSpPr>
          <p:cNvPr id="4" name="Rectangle 27"/>
          <p:cNvSpPr>
            <a:spLocks noGrp="1" noChangeArrowheads="1"/>
          </p:cNvSpPr>
          <p:nvPr>
            <p:ph type="dt" sz="half" idx="10"/>
          </p:nvPr>
        </p:nvSpPr>
        <p:spPr>
          <a:xfrm>
            <a:off x="1166814" y="6248400"/>
            <a:ext cx="19050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5" name="Rectangle 28"/>
          <p:cNvSpPr>
            <a:spLocks noGrp="1" noChangeArrowheads="1"/>
          </p:cNvSpPr>
          <p:nvPr>
            <p:ph type="ftr" sz="quarter" idx="11"/>
          </p:nvPr>
        </p:nvSpPr>
        <p:spPr>
          <a:xfrm>
            <a:off x="3581401" y="6248400"/>
            <a:ext cx="28956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6" name="Rectangle 29"/>
          <p:cNvSpPr>
            <a:spLocks noGrp="1" noChangeArrowheads="1"/>
          </p:cNvSpPr>
          <p:nvPr>
            <p:ph type="sldNum" sz="quarter" idx="12"/>
          </p:nvPr>
        </p:nvSpPr>
        <p:spPr/>
        <p:txBody>
          <a:bodyPr/>
          <a:lstStyle>
            <a:lvl1pPr algn="l" eaLnBrk="1" hangingPunct="1">
              <a:defRPr>
                <a:solidFill>
                  <a:srgbClr val="000000"/>
                </a:solidFill>
                <a:latin typeface="Calibri"/>
              </a:defRPr>
            </a:lvl1pPr>
          </a:lstStyle>
          <a:p>
            <a:pPr>
              <a:defRPr/>
            </a:pPr>
            <a:fld id="{BEB7C240-155B-4844-A9CA-14FB6583FE47}" type="slidenum">
              <a:rPr lang="en-US"/>
              <a:pPr>
                <a:defRPr/>
              </a:pPr>
              <a:t>‹#›</a:t>
            </a:fld>
            <a:endParaRPr lang="en-US"/>
          </a:p>
        </p:txBody>
      </p:sp>
    </p:spTree>
    <p:extLst>
      <p:ext uri="{BB962C8B-B14F-4D97-AF65-F5344CB8AC3E}">
        <p14:creationId xmlns:p14="http://schemas.microsoft.com/office/powerpoint/2010/main" val="3752698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4" y="6265863"/>
            <a:ext cx="19050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5" name="Footer Placeholder 4"/>
          <p:cNvSpPr>
            <a:spLocks noGrp="1"/>
          </p:cNvSpPr>
          <p:nvPr>
            <p:ph type="ftr" sz="quarter" idx="11"/>
          </p:nvPr>
        </p:nvSpPr>
        <p:spPr>
          <a:xfrm>
            <a:off x="3581401" y="6248400"/>
            <a:ext cx="28956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6" name="Slide Number Placeholder 5"/>
          <p:cNvSpPr>
            <a:spLocks noGrp="1"/>
          </p:cNvSpPr>
          <p:nvPr>
            <p:ph type="sldNum" sz="quarter" idx="12"/>
          </p:nvPr>
        </p:nvSpPr>
        <p:spPr/>
        <p:txBody>
          <a:bodyPr/>
          <a:lstStyle>
            <a:lvl1pPr algn="l" eaLnBrk="1" hangingPunct="1">
              <a:defRPr>
                <a:latin typeface="Calibri"/>
              </a:defRPr>
            </a:lvl1pPr>
          </a:lstStyle>
          <a:p>
            <a:pPr>
              <a:defRPr/>
            </a:pPr>
            <a:fld id="{E1F9EF89-5C17-A540-947F-F59298F0A12F}" type="slidenum">
              <a:rPr lang="en-US"/>
              <a:pPr>
                <a:defRPr/>
              </a:pPr>
              <a:t>‹#›</a:t>
            </a:fld>
            <a:endParaRPr lang="en-US"/>
          </a:p>
        </p:txBody>
      </p:sp>
    </p:spTree>
    <p:extLst>
      <p:ext uri="{BB962C8B-B14F-4D97-AF65-F5344CB8AC3E}">
        <p14:creationId xmlns:p14="http://schemas.microsoft.com/office/powerpoint/2010/main" val="206394317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Default - Thin Title copy 3">
    <p:spTree>
      <p:nvGrpSpPr>
        <p:cNvPr id="1" name=""/>
        <p:cNvGrpSpPr/>
        <p:nvPr/>
      </p:nvGrpSpPr>
      <p:grpSpPr>
        <a:xfrm>
          <a:off x="0" y="0"/>
          <a:ext cx="0" cy="0"/>
          <a:chOff x="0" y="0"/>
          <a:chExt cx="0" cy="0"/>
        </a:xfrm>
      </p:grpSpPr>
      <p:sp>
        <p:nvSpPr>
          <p:cNvPr id="395" name="Shape 395"/>
          <p:cNvSpPr>
            <a:spLocks noGrp="1"/>
          </p:cNvSpPr>
          <p:nvPr>
            <p:ph type="title"/>
          </p:nvPr>
        </p:nvSpPr>
        <p:spPr>
          <a:xfrm>
            <a:off x="455414" y="116640"/>
            <a:ext cx="8233172" cy="792089"/>
          </a:xfrm>
          <a:prstGeom prst="rect">
            <a:avLst/>
          </a:prstGeom>
          <a:ln>
            <a:round/>
          </a:ln>
        </p:spPr>
        <p:txBody>
          <a:bodyPr lIns="26773" tIns="26773" rIns="26773" bIns="26773"/>
          <a:lstStyle>
            <a:lvl1pPr marL="0" marR="0" indent="0" defTabSz="910328">
              <a:defRPr sz="3500" b="0">
                <a:solidFill>
                  <a:srgbClr val="FFFFFF"/>
                </a:solidFill>
                <a:effectLst>
                  <a:outerShdw blurRad="38100" dist="38100" dir="2700000" rotWithShape="0">
                    <a:srgbClr val="000000">
                      <a:alpha val="43137"/>
                    </a:srgbClr>
                  </a:outerShdw>
                </a:effectLst>
                <a:uFill>
                  <a:solidFill>
                    <a:srgbClr val="FFFFFF"/>
                  </a:solidFill>
                </a:uFill>
                <a:latin typeface="Lucida Fax"/>
                <a:ea typeface="Lucida Fax"/>
                <a:cs typeface="Lucida Fax"/>
                <a:sym typeface="Lucida Fax"/>
              </a:defRPr>
            </a:lvl1pPr>
          </a:lstStyle>
          <a:p>
            <a:r>
              <a:t>Title Text</a:t>
            </a:r>
          </a:p>
        </p:txBody>
      </p:sp>
      <p:sp>
        <p:nvSpPr>
          <p:cNvPr id="396" name="Shape 396"/>
          <p:cNvSpPr>
            <a:spLocks noGrp="1"/>
          </p:cNvSpPr>
          <p:nvPr>
            <p:ph type="sldNum" sz="quarter" idx="2"/>
          </p:nvPr>
        </p:nvSpPr>
        <p:spPr>
          <a:xfrm>
            <a:off x="8829170" y="6586176"/>
            <a:ext cx="207337" cy="223243"/>
          </a:xfrm>
          <a:prstGeom prst="rect">
            <a:avLst/>
          </a:prstGeom>
          <a:ln>
            <a:round/>
          </a:ln>
        </p:spPr>
        <p:txBody>
          <a:bodyPr lIns="26773" tIns="26773" rIns="26773" bIns="26773" anchor="ctr"/>
          <a:lstStyle>
            <a:lvl1pPr algn="r" defTabSz="910328">
              <a:defRPr sz="1100">
                <a:solidFill>
                  <a:srgbClr val="9A9A9A"/>
                </a:solidFill>
                <a:uFill>
                  <a:solidFill>
                    <a:srgbClr val="9A9A9A"/>
                  </a:solidFill>
                </a:u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514216302"/>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Default - Title and Content copy 13">
    <p:spTree>
      <p:nvGrpSpPr>
        <p:cNvPr id="1" name=""/>
        <p:cNvGrpSpPr/>
        <p:nvPr/>
      </p:nvGrpSpPr>
      <p:grpSpPr>
        <a:xfrm>
          <a:off x="0" y="0"/>
          <a:ext cx="0" cy="0"/>
          <a:chOff x="0" y="0"/>
          <a:chExt cx="0" cy="0"/>
        </a:xfrm>
      </p:grpSpPr>
      <p:sp>
        <p:nvSpPr>
          <p:cNvPr id="403" name="Shape 403"/>
          <p:cNvSpPr>
            <a:spLocks noGrp="1"/>
          </p:cNvSpPr>
          <p:nvPr>
            <p:ph type="title"/>
          </p:nvPr>
        </p:nvSpPr>
        <p:spPr>
          <a:xfrm>
            <a:off x="455414" y="188650"/>
            <a:ext cx="8233172" cy="1143001"/>
          </a:xfrm>
          <a:prstGeom prst="rect">
            <a:avLst/>
          </a:prstGeom>
          <a:ln>
            <a:round/>
          </a:ln>
        </p:spPr>
        <p:txBody>
          <a:bodyPr lIns="26773" tIns="26773" rIns="26773" bIns="26773"/>
          <a:lstStyle>
            <a:lvl1pPr marL="0" marR="0" indent="0" defTabSz="910328">
              <a:defRPr sz="3500" b="0">
                <a:solidFill>
                  <a:srgbClr val="FFFFFF"/>
                </a:solidFill>
                <a:effectLst>
                  <a:outerShdw blurRad="38100" dist="38100" dir="2700000" rotWithShape="0">
                    <a:srgbClr val="000000">
                      <a:alpha val="43137"/>
                    </a:srgbClr>
                  </a:outerShdw>
                </a:effectLst>
                <a:uFill>
                  <a:solidFill>
                    <a:srgbClr val="FFFFFF"/>
                  </a:solidFill>
                </a:uFill>
                <a:latin typeface="Lucida Fax"/>
                <a:ea typeface="Lucida Fax"/>
                <a:cs typeface="Lucida Fax"/>
                <a:sym typeface="Lucida Fax"/>
              </a:defRPr>
            </a:lvl1pPr>
          </a:lstStyle>
          <a:p>
            <a:r>
              <a:t>Title Text</a:t>
            </a:r>
          </a:p>
        </p:txBody>
      </p:sp>
      <p:sp>
        <p:nvSpPr>
          <p:cNvPr id="404" name="Shape 404"/>
          <p:cNvSpPr>
            <a:spLocks noGrp="1"/>
          </p:cNvSpPr>
          <p:nvPr>
            <p:ph type="body" idx="1"/>
          </p:nvPr>
        </p:nvSpPr>
        <p:spPr>
          <a:xfrm>
            <a:off x="455414" y="1598415"/>
            <a:ext cx="8233172" cy="4525964"/>
          </a:xfrm>
          <a:prstGeom prst="rect">
            <a:avLst/>
          </a:prstGeom>
          <a:ln>
            <a:round/>
          </a:ln>
        </p:spPr>
        <p:txBody>
          <a:bodyPr lIns="26773" tIns="26773" rIns="26773" bIns="26773"/>
          <a:lstStyle>
            <a:lvl1pPr marL="240971" marR="0" indent="-240971" defTabSz="910328">
              <a:spcBef>
                <a:spcPts val="703"/>
              </a:spcBef>
              <a:buClr>
                <a:srgbClr val="000000"/>
              </a:buClr>
              <a:buSzPct val="100000"/>
              <a:buFont typeface="Arial"/>
              <a:defRPr sz="3100">
                <a:solidFill>
                  <a:srgbClr val="000000"/>
                </a:solidFill>
                <a:uFill>
                  <a:solidFill>
                    <a:srgbClr val="000000"/>
                  </a:solidFill>
                </a:uFill>
                <a:latin typeface="Calibri"/>
                <a:ea typeface="Calibri"/>
                <a:cs typeface="Calibri"/>
                <a:sym typeface="Calibri"/>
              </a:defRPr>
            </a:lvl1pPr>
            <a:lvl2pPr marL="522103" marR="0" indent="-200807" defTabSz="910328">
              <a:spcBef>
                <a:spcPts val="633"/>
              </a:spcBef>
              <a:buClr>
                <a:srgbClr val="000000"/>
              </a:buClr>
              <a:buSzPct val="100000"/>
              <a:buFont typeface="Arial"/>
              <a:buChar char="–"/>
              <a:defRPr sz="2700">
                <a:solidFill>
                  <a:srgbClr val="000000"/>
                </a:solidFill>
                <a:uFill>
                  <a:solidFill>
                    <a:srgbClr val="000000"/>
                  </a:solidFill>
                </a:uFill>
                <a:latin typeface="Calibri"/>
                <a:ea typeface="Calibri"/>
                <a:cs typeface="Calibri"/>
                <a:sym typeface="Calibri"/>
              </a:defRPr>
            </a:lvl2pPr>
            <a:lvl3pPr marL="803233" marR="0" indent="-160647" defTabSz="910328">
              <a:spcBef>
                <a:spcPts val="562"/>
              </a:spcBef>
              <a:buClr>
                <a:srgbClr val="000000"/>
              </a:buClr>
              <a:buSzPct val="100000"/>
              <a:buFont typeface="Arial"/>
              <a:defRPr sz="2400">
                <a:solidFill>
                  <a:srgbClr val="000000"/>
                </a:solidFill>
                <a:uFill>
                  <a:solidFill>
                    <a:srgbClr val="000000"/>
                  </a:solidFill>
                </a:uFill>
                <a:latin typeface="Calibri"/>
                <a:ea typeface="Calibri"/>
                <a:cs typeface="Calibri"/>
                <a:sym typeface="Calibri"/>
              </a:defRPr>
            </a:lvl3pPr>
            <a:lvl4pPr marL="1124525"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4pPr>
            <a:lvl5pPr marL="1445818"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05" name="Shape 405"/>
          <p:cNvSpPr>
            <a:spLocks noGrp="1"/>
          </p:cNvSpPr>
          <p:nvPr>
            <p:ph type="sldNum" sz="quarter" idx="2"/>
          </p:nvPr>
        </p:nvSpPr>
        <p:spPr>
          <a:xfrm>
            <a:off x="8479474" y="6494274"/>
            <a:ext cx="207337" cy="223243"/>
          </a:xfrm>
          <a:prstGeom prst="rect">
            <a:avLst/>
          </a:prstGeom>
          <a:ln>
            <a:round/>
          </a:ln>
        </p:spPr>
        <p:txBody>
          <a:bodyPr lIns="26773" tIns="26773" rIns="26773" bIns="26773" anchor="ctr"/>
          <a:lstStyle>
            <a:lvl1pPr algn="r" defTabSz="910328">
              <a:defRPr sz="1100">
                <a:solidFill>
                  <a:srgbClr val="9A9A9A"/>
                </a:solidFill>
                <a:uFill>
                  <a:solidFill>
                    <a:srgbClr val="9A9A9A"/>
                  </a:solidFill>
                </a:u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777984059"/>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Default - Two Content copy 1">
    <p:spTree>
      <p:nvGrpSpPr>
        <p:cNvPr id="1" name=""/>
        <p:cNvGrpSpPr/>
        <p:nvPr/>
      </p:nvGrpSpPr>
      <p:grpSpPr>
        <a:xfrm>
          <a:off x="0" y="0"/>
          <a:ext cx="0" cy="0"/>
          <a:chOff x="0" y="0"/>
          <a:chExt cx="0" cy="0"/>
        </a:xfrm>
      </p:grpSpPr>
      <p:sp>
        <p:nvSpPr>
          <p:cNvPr id="412" name="Shape 412"/>
          <p:cNvSpPr>
            <a:spLocks noGrp="1"/>
          </p:cNvSpPr>
          <p:nvPr>
            <p:ph type="body" sz="half" idx="13"/>
          </p:nvPr>
        </p:nvSpPr>
        <p:spPr>
          <a:xfrm>
            <a:off x="4652368" y="1598415"/>
            <a:ext cx="4036219" cy="4525964"/>
          </a:xfrm>
          <a:prstGeom prst="rect">
            <a:avLst/>
          </a:prstGeom>
          <a:ln>
            <a:round/>
          </a:ln>
        </p:spPr>
        <p:txBody>
          <a:bodyPr lIns="26773" tIns="26773" rIns="26773" bIns="26773"/>
          <a:lstStyle>
            <a:lvl1pPr marL="240971" marR="0" indent="-240971" defTabSz="910328">
              <a:spcBef>
                <a:spcPts val="633"/>
              </a:spcBef>
              <a:buClr>
                <a:srgbClr val="000000"/>
              </a:buClr>
              <a:buSzPct val="100000"/>
              <a:buFont typeface="Arial"/>
              <a:defRPr sz="2700">
                <a:solidFill>
                  <a:srgbClr val="000000"/>
                </a:solidFill>
                <a:uFill>
                  <a:solidFill>
                    <a:srgbClr val="000000"/>
                  </a:solidFill>
                </a:uFill>
                <a:latin typeface="Calibri"/>
                <a:ea typeface="Calibri"/>
                <a:cs typeface="Calibri"/>
                <a:sym typeface="Calibri"/>
              </a:defRPr>
            </a:lvl1pPr>
          </a:lstStyle>
          <a:p>
            <a:r>
              <a:t>Click to edit Master text styles</a:t>
            </a:r>
          </a:p>
        </p:txBody>
      </p:sp>
      <p:sp>
        <p:nvSpPr>
          <p:cNvPr id="413" name="Shape 413"/>
          <p:cNvSpPr>
            <a:spLocks noGrp="1"/>
          </p:cNvSpPr>
          <p:nvPr>
            <p:ph type="title"/>
          </p:nvPr>
        </p:nvSpPr>
        <p:spPr>
          <a:xfrm>
            <a:off x="455414" y="274648"/>
            <a:ext cx="8233172" cy="1143001"/>
          </a:xfrm>
          <a:prstGeom prst="rect">
            <a:avLst/>
          </a:prstGeom>
          <a:ln>
            <a:round/>
          </a:ln>
        </p:spPr>
        <p:txBody>
          <a:bodyPr lIns="26773" tIns="26773" rIns="26773" bIns="26773"/>
          <a:lstStyle>
            <a:lvl1pPr marL="0" marR="0" indent="0" defTabSz="910328">
              <a:defRPr sz="4400" b="0">
                <a:solidFill>
                  <a:srgbClr val="FFFFFF"/>
                </a:solidFill>
                <a:effectLst>
                  <a:outerShdw blurRad="38100" dist="38100" dir="2700000" rotWithShape="0">
                    <a:srgbClr val="000000">
                      <a:alpha val="43137"/>
                    </a:srgbClr>
                  </a:outerShdw>
                </a:effectLst>
                <a:uFill>
                  <a:solidFill>
                    <a:srgbClr val="FFFFFF"/>
                  </a:solidFill>
                </a:uFill>
                <a:latin typeface="Lucida Fax"/>
                <a:ea typeface="Lucida Fax"/>
                <a:cs typeface="Lucida Fax"/>
                <a:sym typeface="Lucida Fax"/>
              </a:defRPr>
            </a:lvl1pPr>
          </a:lstStyle>
          <a:p>
            <a:r>
              <a:t>Title Text</a:t>
            </a:r>
          </a:p>
        </p:txBody>
      </p:sp>
      <p:sp>
        <p:nvSpPr>
          <p:cNvPr id="414" name="Shape 414"/>
          <p:cNvSpPr>
            <a:spLocks noGrp="1"/>
          </p:cNvSpPr>
          <p:nvPr>
            <p:ph type="body" sz="half" idx="1"/>
          </p:nvPr>
        </p:nvSpPr>
        <p:spPr>
          <a:xfrm>
            <a:off x="455415" y="1598415"/>
            <a:ext cx="4036219" cy="4525964"/>
          </a:xfrm>
          <a:prstGeom prst="rect">
            <a:avLst/>
          </a:prstGeom>
          <a:ln>
            <a:round/>
          </a:ln>
        </p:spPr>
        <p:txBody>
          <a:bodyPr lIns="26773" tIns="26773" rIns="26773" bIns="26773"/>
          <a:lstStyle>
            <a:lvl1pPr marL="240971" marR="0" indent="-240971" defTabSz="910328">
              <a:spcBef>
                <a:spcPts val="703"/>
              </a:spcBef>
              <a:buClr>
                <a:srgbClr val="000000"/>
              </a:buClr>
              <a:buSzPct val="100000"/>
              <a:buFont typeface="Arial"/>
              <a:defRPr sz="3100">
                <a:solidFill>
                  <a:srgbClr val="000000"/>
                </a:solidFill>
                <a:uFill>
                  <a:solidFill>
                    <a:srgbClr val="000000"/>
                  </a:solidFill>
                </a:uFill>
                <a:latin typeface="Calibri"/>
                <a:ea typeface="Calibri"/>
                <a:cs typeface="Calibri"/>
                <a:sym typeface="Calibri"/>
              </a:defRPr>
            </a:lvl1pPr>
            <a:lvl2pPr marL="522103" marR="0" indent="-200807" defTabSz="910328">
              <a:spcBef>
                <a:spcPts val="633"/>
              </a:spcBef>
              <a:buClr>
                <a:srgbClr val="000000"/>
              </a:buClr>
              <a:buSzPct val="100000"/>
              <a:buFont typeface="Arial"/>
              <a:buChar char="–"/>
              <a:defRPr sz="2700">
                <a:solidFill>
                  <a:srgbClr val="000000"/>
                </a:solidFill>
                <a:uFill>
                  <a:solidFill>
                    <a:srgbClr val="000000"/>
                  </a:solidFill>
                </a:uFill>
                <a:latin typeface="Calibri"/>
                <a:ea typeface="Calibri"/>
                <a:cs typeface="Calibri"/>
                <a:sym typeface="Calibri"/>
              </a:defRPr>
            </a:lvl2pPr>
            <a:lvl3pPr marL="803233" marR="0" indent="-160647" defTabSz="910328">
              <a:spcBef>
                <a:spcPts val="562"/>
              </a:spcBef>
              <a:buClr>
                <a:srgbClr val="000000"/>
              </a:buClr>
              <a:buSzPct val="100000"/>
              <a:buFont typeface="Arial"/>
              <a:defRPr sz="2400">
                <a:solidFill>
                  <a:srgbClr val="000000"/>
                </a:solidFill>
                <a:uFill>
                  <a:solidFill>
                    <a:srgbClr val="000000"/>
                  </a:solidFill>
                </a:uFill>
                <a:latin typeface="Calibri"/>
                <a:ea typeface="Calibri"/>
                <a:cs typeface="Calibri"/>
                <a:sym typeface="Calibri"/>
              </a:defRPr>
            </a:lvl3pPr>
            <a:lvl4pPr marL="1124525"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4pPr>
            <a:lvl5pPr marL="1445818"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5" name="Shape 415"/>
          <p:cNvSpPr>
            <a:spLocks noGrp="1"/>
          </p:cNvSpPr>
          <p:nvPr>
            <p:ph type="sldNum" sz="quarter" idx="2"/>
          </p:nvPr>
        </p:nvSpPr>
        <p:spPr>
          <a:xfrm>
            <a:off x="8936673" y="6634758"/>
            <a:ext cx="207337" cy="223242"/>
          </a:xfrm>
          <a:prstGeom prst="rect">
            <a:avLst/>
          </a:prstGeom>
          <a:ln>
            <a:round/>
          </a:ln>
        </p:spPr>
        <p:txBody>
          <a:bodyPr lIns="26773" tIns="26773" rIns="26773" bIns="26773" anchor="ctr"/>
          <a:lstStyle>
            <a:lvl1pPr algn="r" defTabSz="910328">
              <a:defRPr sz="1100" b="1">
                <a:solidFill>
                  <a:srgbClr val="FFFFFF"/>
                </a:solidFill>
                <a:uFill>
                  <a:solidFill>
                    <a:srgbClr val="FFFFFF"/>
                  </a:solidFill>
                </a:u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9513203"/>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Default - Blank">
    <p:spTree>
      <p:nvGrpSpPr>
        <p:cNvPr id="1" name=""/>
        <p:cNvGrpSpPr/>
        <p:nvPr/>
      </p:nvGrpSpPr>
      <p:grpSpPr>
        <a:xfrm>
          <a:off x="0" y="0"/>
          <a:ext cx="0" cy="0"/>
          <a:chOff x="0" y="0"/>
          <a:chExt cx="0" cy="0"/>
        </a:xfrm>
      </p:grpSpPr>
      <p:sp>
        <p:nvSpPr>
          <p:cNvPr id="422" name="Shape 422"/>
          <p:cNvSpPr/>
          <p:nvPr/>
        </p:nvSpPr>
        <p:spPr>
          <a:xfrm>
            <a:off x="2123827" y="6379722"/>
            <a:ext cx="4938118" cy="610411"/>
          </a:xfrm>
          <a:prstGeom prst="rect">
            <a:avLst/>
          </a:prstGeom>
          <a:ln w="12700">
            <a:miter lim="400000"/>
          </a:ln>
          <a:extLst>
            <a:ext uri="{C572A759-6A51-4108-AA02-DFA0A04FC94B}">
              <ma14:wrappingTextBoxFlag xmlns:ma14="http://schemas.microsoft.com/office/mac/drawingml/2011/main" xmlns="" val="1"/>
            </a:ext>
          </a:extLst>
        </p:spPr>
        <p:txBody>
          <a:bodyPr lIns="142800" tIns="142800" rIns="142800" bIns="142800" anchor="ctr">
            <a:spAutoFit/>
          </a:bodyPr>
          <a:lstStyle/>
          <a:p>
            <a:pPr algn="ctr" defTabSz="910328" fontAlgn="auto" hangingPunct="0">
              <a:lnSpc>
                <a:spcPct val="104999"/>
              </a:lnSpc>
              <a:spcBef>
                <a:spcPts val="0"/>
              </a:spcBef>
              <a:spcAft>
                <a:spcPts val="0"/>
              </a:spcAft>
              <a:buClr>
                <a:srgbClr val="FFFFFF"/>
              </a:buClr>
              <a:buFont typeface="Century Gothic"/>
              <a:buNone/>
              <a:defRPr sz="2400">
                <a:uFill>
                  <a:solidFill>
                    <a:srgbClr val="000000"/>
                  </a:solidFill>
                </a:uFill>
                <a:latin typeface="Calibri"/>
                <a:ea typeface="Calibri"/>
                <a:cs typeface="Calibri"/>
                <a:sym typeface="Calibri"/>
              </a:defRPr>
            </a:pPr>
            <a:r>
              <a:rPr sz="1000" i="1" kern="0">
                <a:solidFill>
                  <a:srgbClr val="FFFFFF"/>
                </a:solidFill>
                <a:uFill>
                  <a:solidFill>
                    <a:srgbClr val="FFFFFF"/>
                  </a:solidFill>
                </a:uFill>
                <a:latin typeface="Century Gothic"/>
                <a:ea typeface="Century Gothic"/>
                <a:cs typeface="Century Gothic"/>
                <a:sym typeface="Century Gothic"/>
              </a:rPr>
              <a:t>Computational Geometry Lab</a:t>
            </a:r>
          </a:p>
          <a:p>
            <a:pPr algn="ctr" defTabSz="910328" fontAlgn="auto" hangingPunct="0">
              <a:lnSpc>
                <a:spcPct val="104999"/>
              </a:lnSpc>
              <a:spcBef>
                <a:spcPts val="0"/>
              </a:spcBef>
              <a:spcAft>
                <a:spcPts val="0"/>
              </a:spcAft>
              <a:buClr>
                <a:srgbClr val="FFFFFF"/>
              </a:buClr>
              <a:buFont typeface="Century Gothic"/>
              <a:buNone/>
              <a:defRPr sz="2400">
                <a:uFill>
                  <a:solidFill>
                    <a:srgbClr val="000000"/>
                  </a:solidFill>
                </a:uFill>
                <a:latin typeface="Calibri"/>
                <a:ea typeface="Calibri"/>
                <a:cs typeface="Calibri"/>
                <a:sym typeface="Calibri"/>
              </a:defRPr>
            </a:pPr>
            <a:r>
              <a:rPr sz="1000" i="1" kern="0">
                <a:solidFill>
                  <a:srgbClr val="FFFFFF"/>
                </a:solidFill>
                <a:uFill>
                  <a:solidFill>
                    <a:srgbClr val="FFFFFF"/>
                  </a:solidFill>
                </a:uFill>
                <a:latin typeface="Century Gothic"/>
                <a:ea typeface="Century Gothic"/>
                <a:cs typeface="Century Gothic"/>
                <a:sym typeface="Century Gothic"/>
              </a:rPr>
              <a:t> Tel-Aviv University, Israel</a:t>
            </a:r>
          </a:p>
        </p:txBody>
      </p:sp>
      <p:sp>
        <p:nvSpPr>
          <p:cNvPr id="423" name="Shape 423"/>
          <p:cNvSpPr/>
          <p:nvPr/>
        </p:nvSpPr>
        <p:spPr>
          <a:xfrm>
            <a:off x="0" y="6525346"/>
            <a:ext cx="9152930" cy="332656"/>
          </a:xfrm>
          <a:prstGeom prst="rect">
            <a:avLst/>
          </a:prstGeom>
          <a:gradFill>
            <a:gsLst>
              <a:gs pos="0">
                <a:srgbClr val="000000"/>
              </a:gs>
              <a:gs pos="50000">
                <a:srgbClr val="515151"/>
              </a:gs>
              <a:gs pos="100000">
                <a:srgbClr val="6C6C6C"/>
              </a:gs>
            </a:gsLst>
            <a:lin ang="16200000"/>
          </a:gradFill>
          <a:ln w="25400">
            <a:solidFill>
              <a:srgbClr val="000000"/>
            </a:solidFill>
          </a:ln>
        </p:spPr>
        <p:txBody>
          <a:bodyPr lIns="26773" tIns="26773" rIns="26773" bIns="26773" anchor="ctr"/>
          <a:lstStyle/>
          <a:p>
            <a:pPr algn="ctr" defTabSz="910328" fontAlgn="auto" hangingPunct="0">
              <a:spcBef>
                <a:spcPts val="0"/>
              </a:spcBef>
              <a:spcAft>
                <a:spcPts val="0"/>
              </a:spcAft>
              <a:buClr>
                <a:srgbClr val="FFFFFF"/>
              </a:buClr>
              <a:defRPr sz="2400">
                <a:solidFill>
                  <a:srgbClr val="FFFFFF"/>
                </a:solidFill>
                <a:uFill>
                  <a:solidFill>
                    <a:srgbClr val="FFFFFF"/>
                  </a:solidFill>
                </a:uFill>
                <a:latin typeface="Calibri"/>
                <a:ea typeface="Calibri"/>
                <a:cs typeface="Calibri"/>
                <a:sym typeface="Calibri"/>
              </a:defRPr>
            </a:pPr>
            <a:endParaRPr sz="2400" kern="0">
              <a:solidFill>
                <a:srgbClr val="FFFFFF"/>
              </a:solidFill>
              <a:uFill>
                <a:solidFill>
                  <a:srgbClr val="FFFFFF"/>
                </a:solidFill>
              </a:uFill>
              <a:latin typeface="Calibri"/>
              <a:ea typeface="Calibri"/>
              <a:cs typeface="Calibri"/>
              <a:sym typeface="Calibri"/>
            </a:endParaRPr>
          </a:p>
        </p:txBody>
      </p:sp>
      <p:sp>
        <p:nvSpPr>
          <p:cNvPr id="424" name="Shape 424"/>
          <p:cNvSpPr/>
          <p:nvPr/>
        </p:nvSpPr>
        <p:spPr>
          <a:xfrm>
            <a:off x="7009805" y="6463734"/>
            <a:ext cx="2143125" cy="423431"/>
          </a:xfrm>
          <a:prstGeom prst="rect">
            <a:avLst/>
          </a:prstGeom>
          <a:ln w="12700"/>
        </p:spPr>
        <p:txBody>
          <a:bodyPr lIns="26773" tIns="26773" rIns="26773" bIns="26773" anchor="ctr">
            <a:spAutoFit/>
          </a:bodyPr>
          <a:lstStyle/>
          <a:p>
            <a:pPr algn="r" defTabSz="910328" fontAlgn="auto" hangingPunct="0">
              <a:spcBef>
                <a:spcPts val="0"/>
              </a:spcBef>
              <a:spcAft>
                <a:spcPts val="0"/>
              </a:spcAft>
              <a:buClr>
                <a:srgbClr val="FFFFFF"/>
              </a:buClr>
              <a:defRPr sz="2400">
                <a:uFill>
                  <a:solidFill>
                    <a:srgbClr val="000000"/>
                  </a:solidFill>
                </a:uFill>
                <a:latin typeface="Calibri"/>
                <a:ea typeface="Calibri"/>
                <a:cs typeface="Calibri"/>
                <a:sym typeface="Calibri"/>
              </a:defRPr>
            </a:pPr>
            <a:endParaRPr sz="2400" kern="0">
              <a:solidFill>
                <a:srgbClr val="000000"/>
              </a:solidFill>
              <a:uFill>
                <a:solidFill>
                  <a:srgbClr val="000000"/>
                </a:solidFill>
              </a:uFill>
              <a:latin typeface="Calibri"/>
              <a:ea typeface="Calibri"/>
              <a:cs typeface="Calibri"/>
              <a:sym typeface="Calibri"/>
            </a:endParaRPr>
          </a:p>
        </p:txBody>
      </p:sp>
      <p:pic>
        <p:nvPicPr>
          <p:cNvPr id="425" name="image1.png"/>
          <p:cNvPicPr>
            <a:picLocks noChangeAspect="1"/>
          </p:cNvPicPr>
          <p:nvPr/>
        </p:nvPicPr>
        <p:blipFill>
          <a:blip r:embed="rId2"/>
          <a:stretch>
            <a:fillRect/>
          </a:stretch>
        </p:blipFill>
        <p:spPr>
          <a:xfrm>
            <a:off x="45840" y="6558767"/>
            <a:ext cx="474502" cy="241350"/>
          </a:xfrm>
          <a:prstGeom prst="rect">
            <a:avLst/>
          </a:prstGeom>
          <a:ln w="12700"/>
        </p:spPr>
      </p:pic>
      <p:sp>
        <p:nvSpPr>
          <p:cNvPr id="426" name="Shape 426"/>
          <p:cNvSpPr/>
          <p:nvPr/>
        </p:nvSpPr>
        <p:spPr>
          <a:xfrm>
            <a:off x="834796" y="6513212"/>
            <a:ext cx="7786688" cy="287496"/>
          </a:xfrm>
          <a:prstGeom prst="rect">
            <a:avLst/>
          </a:prstGeom>
          <a:ln w="12700"/>
          <a:extLst>
            <a:ext uri="{C572A759-6A51-4108-AA02-DFA0A04FC94B}">
              <ma14:wrappingTextBoxFlag xmlns:ma14="http://schemas.microsoft.com/office/mac/drawingml/2011/main" xmlns="" val="1"/>
            </a:ext>
          </a:extLst>
        </p:spPr>
        <p:txBody>
          <a:bodyPr lIns="26773" tIns="26773" rIns="26773" bIns="26773" anchor="ctr">
            <a:spAutoFit/>
          </a:bodyPr>
          <a:lstStyle/>
          <a:p>
            <a:pPr algn="ctr" defTabSz="910328" fontAlgn="auto" hangingPunct="0">
              <a:lnSpc>
                <a:spcPct val="120000"/>
              </a:lnSpc>
              <a:spcBef>
                <a:spcPts val="0"/>
              </a:spcBef>
              <a:spcAft>
                <a:spcPts val="0"/>
              </a:spcAft>
              <a:buClr>
                <a:srgbClr val="FFFFFF"/>
              </a:buClr>
              <a:defRPr sz="2400">
                <a:uFill>
                  <a:solidFill>
                    <a:srgbClr val="000000"/>
                  </a:solidFill>
                </a:uFill>
                <a:latin typeface="Calibri"/>
                <a:ea typeface="Calibri"/>
                <a:cs typeface="Calibri"/>
                <a:sym typeface="Calibri"/>
              </a:defRPr>
            </a:pPr>
            <a:r>
              <a:rPr sz="1300" i="1" kern="0">
                <a:solidFill>
                  <a:srgbClr val="FFFFFF"/>
                </a:solidFill>
                <a:effectLst>
                  <a:outerShdw blurRad="38100" dist="38100" dir="2700000" rotWithShape="0">
                    <a:srgbClr val="000000">
                      <a:alpha val="43137"/>
                    </a:srgbClr>
                  </a:outerShdw>
                </a:effectLst>
                <a:uFill>
                  <a:solidFill>
                    <a:srgbClr val="FFFFFF"/>
                  </a:solidFill>
                </a:uFill>
                <a:latin typeface="Calibri"/>
                <a:ea typeface="Calibri"/>
                <a:cs typeface="Calibri"/>
                <a:sym typeface="Calibri"/>
              </a:rPr>
              <a:t>Mapping the Phase Space of Models for Transport through the NPC</a:t>
            </a:r>
          </a:p>
        </p:txBody>
      </p:sp>
      <p:sp>
        <p:nvSpPr>
          <p:cNvPr id="427" name="Shape 427"/>
          <p:cNvSpPr>
            <a:spLocks noGrp="1"/>
          </p:cNvSpPr>
          <p:nvPr>
            <p:ph type="sldNum" sz="quarter" idx="2"/>
          </p:nvPr>
        </p:nvSpPr>
        <p:spPr>
          <a:xfrm>
            <a:off x="8829170" y="6586176"/>
            <a:ext cx="207337" cy="223243"/>
          </a:xfrm>
          <a:prstGeom prst="rect">
            <a:avLst/>
          </a:prstGeom>
          <a:ln>
            <a:round/>
          </a:ln>
        </p:spPr>
        <p:txBody>
          <a:bodyPr lIns="26773" tIns="26773" rIns="26773" bIns="26773" anchor="ctr"/>
          <a:lstStyle>
            <a:lvl1pPr algn="r" defTabSz="910328">
              <a:defRPr sz="1100">
                <a:solidFill>
                  <a:srgbClr val="9A9A9A"/>
                </a:solidFill>
                <a:uFill>
                  <a:solidFill>
                    <a:srgbClr val="9A9A9A"/>
                  </a:solidFill>
                </a:u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423229514"/>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Default - Thin Title copy">
    <p:spTree>
      <p:nvGrpSpPr>
        <p:cNvPr id="1" name=""/>
        <p:cNvGrpSpPr/>
        <p:nvPr/>
      </p:nvGrpSpPr>
      <p:grpSpPr>
        <a:xfrm>
          <a:off x="0" y="0"/>
          <a:ext cx="0" cy="0"/>
          <a:chOff x="0" y="0"/>
          <a:chExt cx="0" cy="0"/>
        </a:xfrm>
      </p:grpSpPr>
      <p:sp>
        <p:nvSpPr>
          <p:cNvPr id="434" name="Shape 434"/>
          <p:cNvSpPr>
            <a:spLocks noGrp="1"/>
          </p:cNvSpPr>
          <p:nvPr>
            <p:ph type="title"/>
          </p:nvPr>
        </p:nvSpPr>
        <p:spPr>
          <a:xfrm>
            <a:off x="455414" y="116640"/>
            <a:ext cx="8233172" cy="792089"/>
          </a:xfrm>
          <a:prstGeom prst="rect">
            <a:avLst/>
          </a:prstGeom>
          <a:ln>
            <a:round/>
          </a:ln>
        </p:spPr>
        <p:txBody>
          <a:bodyPr lIns="26773" tIns="26773" rIns="26773" bIns="26773"/>
          <a:lstStyle>
            <a:lvl1pPr marL="0" marR="0" indent="0" defTabSz="910328">
              <a:defRPr sz="2700"/>
            </a:lvl1pPr>
          </a:lstStyle>
          <a:p>
            <a:r>
              <a:t>Title Text</a:t>
            </a:r>
          </a:p>
        </p:txBody>
      </p:sp>
      <p:sp>
        <p:nvSpPr>
          <p:cNvPr id="435" name="Shape 435"/>
          <p:cNvSpPr>
            <a:spLocks noGrp="1"/>
          </p:cNvSpPr>
          <p:nvPr>
            <p:ph type="sldNum" sz="quarter" idx="2"/>
          </p:nvPr>
        </p:nvSpPr>
        <p:spPr>
          <a:xfrm>
            <a:off x="8829170" y="6586176"/>
            <a:ext cx="207337" cy="223243"/>
          </a:xfrm>
          <a:prstGeom prst="rect">
            <a:avLst/>
          </a:prstGeom>
          <a:ln>
            <a:round/>
          </a:ln>
        </p:spPr>
        <p:txBody>
          <a:bodyPr lIns="26773" tIns="26773" rIns="26773" bIns="26773" anchor="ctr"/>
          <a:lstStyle>
            <a:lvl1pPr algn="r" defTabSz="910328">
              <a:defRPr sz="1100">
                <a:solidFill>
                  <a:srgbClr val="9A9A9A"/>
                </a:solidFill>
                <a:uFill>
                  <a:solidFill>
                    <a:srgbClr val="9A9A9A"/>
                  </a:solidFill>
                </a:u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263756788"/>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Default - Title and Content copy 10">
    <p:spTree>
      <p:nvGrpSpPr>
        <p:cNvPr id="1" name=""/>
        <p:cNvGrpSpPr/>
        <p:nvPr/>
      </p:nvGrpSpPr>
      <p:grpSpPr>
        <a:xfrm>
          <a:off x="0" y="0"/>
          <a:ext cx="0" cy="0"/>
          <a:chOff x="0" y="0"/>
          <a:chExt cx="0" cy="0"/>
        </a:xfrm>
      </p:grpSpPr>
      <p:sp>
        <p:nvSpPr>
          <p:cNvPr id="442" name="Shape 442"/>
          <p:cNvSpPr/>
          <p:nvPr/>
        </p:nvSpPr>
        <p:spPr>
          <a:xfrm>
            <a:off x="0" y="0"/>
            <a:ext cx="9152930" cy="1412776"/>
          </a:xfrm>
          <a:prstGeom prst="rect">
            <a:avLst/>
          </a:prstGeom>
          <a:gradFill>
            <a:gsLst>
              <a:gs pos="0">
                <a:srgbClr val="000000"/>
              </a:gs>
              <a:gs pos="50000">
                <a:srgbClr val="515151"/>
              </a:gs>
              <a:gs pos="100000">
                <a:srgbClr val="929292"/>
              </a:gs>
            </a:gsLst>
            <a:lin ang="5400000"/>
          </a:gradFill>
          <a:ln w="25400">
            <a:solidFill>
              <a:srgbClr val="000000"/>
            </a:solidFill>
          </a:ln>
        </p:spPr>
        <p:txBody>
          <a:bodyPr lIns="26773" tIns="26773" rIns="26773" bIns="26773" anchor="ctr"/>
          <a:lstStyle/>
          <a:p>
            <a:pPr algn="ctr" defTabSz="910328" fontAlgn="auto" hangingPunct="0">
              <a:spcBef>
                <a:spcPts val="0"/>
              </a:spcBef>
              <a:spcAft>
                <a:spcPts val="0"/>
              </a:spcAft>
              <a:buClr>
                <a:srgbClr val="FFFFFF"/>
              </a:buClr>
              <a:defRPr sz="2400">
                <a:solidFill>
                  <a:srgbClr val="FFFFFF"/>
                </a:solidFill>
                <a:uFill>
                  <a:solidFill>
                    <a:srgbClr val="FFFFFF"/>
                  </a:solidFill>
                </a:uFill>
                <a:latin typeface="Calibri"/>
                <a:ea typeface="Calibri"/>
                <a:cs typeface="Calibri"/>
                <a:sym typeface="Calibri"/>
              </a:defRPr>
            </a:pPr>
            <a:endParaRPr sz="2400" kern="0">
              <a:solidFill>
                <a:srgbClr val="FFFFFF"/>
              </a:solidFill>
              <a:uFill>
                <a:solidFill>
                  <a:srgbClr val="FFFFFF"/>
                </a:solidFill>
              </a:uFill>
              <a:latin typeface="Calibri"/>
              <a:ea typeface="Calibri"/>
              <a:cs typeface="Calibri"/>
              <a:sym typeface="Calibri"/>
            </a:endParaRPr>
          </a:p>
        </p:txBody>
      </p:sp>
      <p:sp>
        <p:nvSpPr>
          <p:cNvPr id="443" name="Shape 443"/>
          <p:cNvSpPr/>
          <p:nvPr/>
        </p:nvSpPr>
        <p:spPr>
          <a:xfrm>
            <a:off x="0" y="6525346"/>
            <a:ext cx="9152930" cy="332656"/>
          </a:xfrm>
          <a:prstGeom prst="rect">
            <a:avLst/>
          </a:prstGeom>
          <a:gradFill>
            <a:gsLst>
              <a:gs pos="0">
                <a:srgbClr val="000000"/>
              </a:gs>
              <a:gs pos="50000">
                <a:srgbClr val="515151"/>
              </a:gs>
              <a:gs pos="100000">
                <a:srgbClr val="6C6C6C"/>
              </a:gs>
            </a:gsLst>
            <a:lin ang="16200000"/>
          </a:gradFill>
          <a:ln w="25400">
            <a:solidFill>
              <a:srgbClr val="000000"/>
            </a:solidFill>
          </a:ln>
        </p:spPr>
        <p:txBody>
          <a:bodyPr lIns="26773" tIns="26773" rIns="26773" bIns="26773" anchor="ctr"/>
          <a:lstStyle/>
          <a:p>
            <a:pPr algn="ctr" defTabSz="910328" fontAlgn="auto" hangingPunct="0">
              <a:spcBef>
                <a:spcPts val="0"/>
              </a:spcBef>
              <a:spcAft>
                <a:spcPts val="0"/>
              </a:spcAft>
              <a:buClr>
                <a:srgbClr val="FFFFFF"/>
              </a:buClr>
              <a:defRPr sz="2400">
                <a:solidFill>
                  <a:srgbClr val="FFFFFF"/>
                </a:solidFill>
                <a:uFill>
                  <a:solidFill>
                    <a:srgbClr val="FFFFFF"/>
                  </a:solidFill>
                </a:uFill>
                <a:latin typeface="Calibri"/>
                <a:ea typeface="Calibri"/>
                <a:cs typeface="Calibri"/>
                <a:sym typeface="Calibri"/>
              </a:defRPr>
            </a:pPr>
            <a:endParaRPr sz="2400" kern="0">
              <a:solidFill>
                <a:srgbClr val="FFFFFF"/>
              </a:solidFill>
              <a:uFill>
                <a:solidFill>
                  <a:srgbClr val="FFFFFF"/>
                </a:solidFill>
              </a:uFill>
              <a:latin typeface="Calibri"/>
              <a:ea typeface="Calibri"/>
              <a:cs typeface="Calibri"/>
              <a:sym typeface="Calibri"/>
            </a:endParaRPr>
          </a:p>
        </p:txBody>
      </p:sp>
      <p:sp>
        <p:nvSpPr>
          <p:cNvPr id="444" name="Shape 444"/>
          <p:cNvSpPr/>
          <p:nvPr/>
        </p:nvSpPr>
        <p:spPr>
          <a:xfrm>
            <a:off x="7009805" y="6463734"/>
            <a:ext cx="2143125" cy="423431"/>
          </a:xfrm>
          <a:prstGeom prst="rect">
            <a:avLst/>
          </a:prstGeom>
          <a:ln w="12700"/>
        </p:spPr>
        <p:txBody>
          <a:bodyPr lIns="26773" tIns="26773" rIns="26773" bIns="26773" anchor="ctr">
            <a:spAutoFit/>
          </a:bodyPr>
          <a:lstStyle/>
          <a:p>
            <a:pPr algn="r" defTabSz="910328" fontAlgn="auto" hangingPunct="0">
              <a:spcBef>
                <a:spcPts val="0"/>
              </a:spcBef>
              <a:spcAft>
                <a:spcPts val="0"/>
              </a:spcAft>
              <a:buClr>
                <a:srgbClr val="FFFFFF"/>
              </a:buClr>
              <a:defRPr sz="2400">
                <a:uFill>
                  <a:solidFill>
                    <a:srgbClr val="000000"/>
                  </a:solidFill>
                </a:uFill>
                <a:latin typeface="Calibri"/>
                <a:ea typeface="Calibri"/>
                <a:cs typeface="Calibri"/>
                <a:sym typeface="Calibri"/>
              </a:defRPr>
            </a:pPr>
            <a:endParaRPr sz="2400" kern="0">
              <a:solidFill>
                <a:srgbClr val="000000"/>
              </a:solidFill>
              <a:uFill>
                <a:solidFill>
                  <a:srgbClr val="000000"/>
                </a:solidFill>
              </a:uFill>
              <a:latin typeface="Calibri"/>
              <a:ea typeface="Calibri"/>
              <a:cs typeface="Calibri"/>
              <a:sym typeface="Calibri"/>
            </a:endParaRPr>
          </a:p>
        </p:txBody>
      </p:sp>
      <p:sp>
        <p:nvSpPr>
          <p:cNvPr id="445" name="Shape 445"/>
          <p:cNvSpPr/>
          <p:nvPr/>
        </p:nvSpPr>
        <p:spPr>
          <a:xfrm>
            <a:off x="834796" y="6513212"/>
            <a:ext cx="7786688" cy="287496"/>
          </a:xfrm>
          <a:prstGeom prst="rect">
            <a:avLst/>
          </a:prstGeom>
          <a:ln w="12700"/>
          <a:extLst>
            <a:ext uri="{C572A759-6A51-4108-AA02-DFA0A04FC94B}">
              <ma14:wrappingTextBoxFlag xmlns:ma14="http://schemas.microsoft.com/office/mac/drawingml/2011/main" xmlns="" val="1"/>
            </a:ext>
          </a:extLst>
        </p:spPr>
        <p:txBody>
          <a:bodyPr lIns="26773" tIns="26773" rIns="26773" bIns="26773" anchor="ctr">
            <a:spAutoFit/>
          </a:bodyPr>
          <a:lstStyle/>
          <a:p>
            <a:pPr algn="ctr" defTabSz="910328" fontAlgn="auto" hangingPunct="0">
              <a:lnSpc>
                <a:spcPct val="120000"/>
              </a:lnSpc>
              <a:spcBef>
                <a:spcPts val="0"/>
              </a:spcBef>
              <a:spcAft>
                <a:spcPts val="0"/>
              </a:spcAft>
              <a:buClr>
                <a:srgbClr val="FFFFFF"/>
              </a:buClr>
              <a:defRPr sz="2400">
                <a:uFill>
                  <a:solidFill>
                    <a:srgbClr val="000000"/>
                  </a:solidFill>
                </a:uFill>
                <a:latin typeface="Calibri"/>
                <a:ea typeface="Calibri"/>
                <a:cs typeface="Calibri"/>
                <a:sym typeface="Calibri"/>
              </a:defRPr>
            </a:pPr>
            <a:r>
              <a:rPr sz="1300" i="1" kern="0">
                <a:solidFill>
                  <a:srgbClr val="FFFFFF"/>
                </a:solidFill>
                <a:effectLst>
                  <a:outerShdw blurRad="38100" dist="38100" dir="2700000" rotWithShape="0">
                    <a:srgbClr val="000000">
                      <a:alpha val="43137"/>
                    </a:srgbClr>
                  </a:outerShdw>
                </a:effectLst>
                <a:uFill>
                  <a:solidFill>
                    <a:srgbClr val="FFFFFF"/>
                  </a:solidFill>
                </a:uFill>
                <a:latin typeface="Calibri"/>
                <a:ea typeface="Calibri"/>
                <a:cs typeface="Calibri"/>
                <a:sym typeface="Calibri"/>
              </a:rPr>
              <a:t>Mapping the Phase Space of Models for Transport through the NPC</a:t>
            </a:r>
          </a:p>
        </p:txBody>
      </p:sp>
      <p:pic>
        <p:nvPicPr>
          <p:cNvPr id="446" name="image1.png"/>
          <p:cNvPicPr>
            <a:picLocks noChangeAspect="1"/>
          </p:cNvPicPr>
          <p:nvPr/>
        </p:nvPicPr>
        <p:blipFill>
          <a:blip r:embed="rId2"/>
          <a:stretch>
            <a:fillRect/>
          </a:stretch>
        </p:blipFill>
        <p:spPr>
          <a:xfrm>
            <a:off x="45840" y="6558767"/>
            <a:ext cx="474502" cy="241350"/>
          </a:xfrm>
          <a:prstGeom prst="rect">
            <a:avLst/>
          </a:prstGeom>
          <a:ln w="12700"/>
        </p:spPr>
      </p:pic>
      <p:sp>
        <p:nvSpPr>
          <p:cNvPr id="447" name="Shape 447"/>
          <p:cNvSpPr>
            <a:spLocks noGrp="1"/>
          </p:cNvSpPr>
          <p:nvPr>
            <p:ph type="title"/>
          </p:nvPr>
        </p:nvSpPr>
        <p:spPr>
          <a:xfrm>
            <a:off x="455414" y="188650"/>
            <a:ext cx="8233172" cy="1143001"/>
          </a:xfrm>
          <a:prstGeom prst="rect">
            <a:avLst/>
          </a:prstGeom>
          <a:ln>
            <a:round/>
          </a:ln>
        </p:spPr>
        <p:txBody>
          <a:bodyPr lIns="26773" tIns="26773" rIns="26773" bIns="26773"/>
          <a:lstStyle>
            <a:lvl1pPr marL="0" marR="0" indent="0" defTabSz="910328">
              <a:defRPr sz="3500" b="0">
                <a:solidFill>
                  <a:srgbClr val="FFFFFF"/>
                </a:solidFill>
                <a:effectLst>
                  <a:outerShdw blurRad="38100" dist="38100" dir="2700000" rotWithShape="0">
                    <a:srgbClr val="000000">
                      <a:alpha val="43137"/>
                    </a:srgbClr>
                  </a:outerShdw>
                </a:effectLst>
                <a:uFill>
                  <a:solidFill>
                    <a:srgbClr val="FFFFFF"/>
                  </a:solidFill>
                </a:uFill>
                <a:latin typeface="Lucida Fax"/>
                <a:ea typeface="Lucida Fax"/>
                <a:cs typeface="Lucida Fax"/>
                <a:sym typeface="Lucida Fax"/>
              </a:defRPr>
            </a:lvl1pPr>
          </a:lstStyle>
          <a:p>
            <a:r>
              <a:t>Title Text</a:t>
            </a:r>
          </a:p>
        </p:txBody>
      </p:sp>
      <p:sp>
        <p:nvSpPr>
          <p:cNvPr id="448" name="Shape 448"/>
          <p:cNvSpPr>
            <a:spLocks noGrp="1"/>
          </p:cNvSpPr>
          <p:nvPr>
            <p:ph type="body" idx="1"/>
          </p:nvPr>
        </p:nvSpPr>
        <p:spPr>
          <a:xfrm>
            <a:off x="455414" y="1598415"/>
            <a:ext cx="8233172" cy="4525964"/>
          </a:xfrm>
          <a:prstGeom prst="rect">
            <a:avLst/>
          </a:prstGeom>
          <a:ln>
            <a:round/>
          </a:ln>
        </p:spPr>
        <p:txBody>
          <a:bodyPr lIns="26773" tIns="26773" rIns="26773" bIns="26773"/>
          <a:lstStyle>
            <a:lvl1pPr marL="240971" marR="0" indent="-240971" defTabSz="910328">
              <a:spcBef>
                <a:spcPts val="703"/>
              </a:spcBef>
              <a:buClr>
                <a:srgbClr val="000000"/>
              </a:buClr>
              <a:buSzPct val="100000"/>
              <a:buFont typeface="Arial"/>
              <a:defRPr sz="3100">
                <a:solidFill>
                  <a:srgbClr val="000000"/>
                </a:solidFill>
                <a:uFill>
                  <a:solidFill>
                    <a:srgbClr val="000000"/>
                  </a:solidFill>
                </a:uFill>
                <a:latin typeface="Calibri"/>
                <a:ea typeface="Calibri"/>
                <a:cs typeface="Calibri"/>
                <a:sym typeface="Calibri"/>
              </a:defRPr>
            </a:lvl1pPr>
            <a:lvl2pPr marL="522103" marR="0" indent="-200807" defTabSz="910328">
              <a:spcBef>
                <a:spcPts val="633"/>
              </a:spcBef>
              <a:buClr>
                <a:srgbClr val="000000"/>
              </a:buClr>
              <a:buSzPct val="100000"/>
              <a:buFont typeface="Arial"/>
              <a:buChar char="–"/>
              <a:defRPr sz="2700">
                <a:solidFill>
                  <a:srgbClr val="000000"/>
                </a:solidFill>
                <a:uFill>
                  <a:solidFill>
                    <a:srgbClr val="000000"/>
                  </a:solidFill>
                </a:uFill>
                <a:latin typeface="Calibri"/>
                <a:ea typeface="Calibri"/>
                <a:cs typeface="Calibri"/>
                <a:sym typeface="Calibri"/>
              </a:defRPr>
            </a:lvl2pPr>
            <a:lvl3pPr marL="803233" marR="0" indent="-160647" defTabSz="910328">
              <a:spcBef>
                <a:spcPts val="562"/>
              </a:spcBef>
              <a:buClr>
                <a:srgbClr val="000000"/>
              </a:buClr>
              <a:buSzPct val="100000"/>
              <a:buFont typeface="Arial"/>
              <a:defRPr sz="2400">
                <a:solidFill>
                  <a:srgbClr val="000000"/>
                </a:solidFill>
                <a:uFill>
                  <a:solidFill>
                    <a:srgbClr val="000000"/>
                  </a:solidFill>
                </a:uFill>
                <a:latin typeface="Calibri"/>
                <a:ea typeface="Calibri"/>
                <a:cs typeface="Calibri"/>
                <a:sym typeface="Calibri"/>
              </a:defRPr>
            </a:lvl3pPr>
            <a:lvl4pPr marL="1124525"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4pPr>
            <a:lvl5pPr marL="1445818"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49" name="Shape 449"/>
          <p:cNvSpPr>
            <a:spLocks noGrp="1"/>
          </p:cNvSpPr>
          <p:nvPr>
            <p:ph type="sldNum" sz="quarter" idx="2"/>
          </p:nvPr>
        </p:nvSpPr>
        <p:spPr>
          <a:xfrm>
            <a:off x="8479474" y="6494274"/>
            <a:ext cx="207337" cy="223243"/>
          </a:xfrm>
          <a:prstGeom prst="rect">
            <a:avLst/>
          </a:prstGeom>
          <a:ln>
            <a:round/>
          </a:ln>
        </p:spPr>
        <p:txBody>
          <a:bodyPr lIns="26773" tIns="26773" rIns="26773" bIns="26773" anchor="ctr"/>
          <a:lstStyle>
            <a:lvl1pPr algn="r" defTabSz="910328">
              <a:defRPr sz="1100">
                <a:solidFill>
                  <a:srgbClr val="9A9A9A"/>
                </a:solidFill>
                <a:uFill>
                  <a:solidFill>
                    <a:srgbClr val="9A9A9A"/>
                  </a:solidFill>
                </a:u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45186892"/>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1_Title &amp; Bullets copy 8">
    <p:spTree>
      <p:nvGrpSpPr>
        <p:cNvPr id="1" name=""/>
        <p:cNvGrpSpPr/>
        <p:nvPr/>
      </p:nvGrpSpPr>
      <p:grpSpPr>
        <a:xfrm>
          <a:off x="0" y="0"/>
          <a:ext cx="0" cy="0"/>
          <a:chOff x="0" y="0"/>
          <a:chExt cx="0" cy="0"/>
        </a:xfrm>
      </p:grpSpPr>
      <p:sp>
        <p:nvSpPr>
          <p:cNvPr id="456" name="Shape 456"/>
          <p:cNvSpPr>
            <a:spLocks noGrp="1"/>
          </p:cNvSpPr>
          <p:nvPr>
            <p:ph type="title"/>
          </p:nvPr>
        </p:nvSpPr>
        <p:spPr>
          <a:xfrm>
            <a:off x="455414" y="168275"/>
            <a:ext cx="8233172" cy="982266"/>
          </a:xfrm>
          <a:prstGeom prst="rect">
            <a:avLst/>
          </a:prstGeom>
        </p:spPr>
        <p:txBody>
          <a:bodyPr lIns="35697" tIns="35697" rIns="35697" bIns="35697">
            <a:noAutofit/>
          </a:bodyPr>
          <a:lstStyle>
            <a:lvl1pPr marL="40618" marR="40618" indent="0" defTabSz="910328">
              <a:defRPr sz="3800"/>
            </a:lvl1pPr>
          </a:lstStyle>
          <a:p>
            <a:r>
              <a:t>Title Text</a:t>
            </a:r>
          </a:p>
        </p:txBody>
      </p:sp>
      <p:sp>
        <p:nvSpPr>
          <p:cNvPr id="457" name="Shape 457"/>
          <p:cNvSpPr>
            <a:spLocks noGrp="1"/>
          </p:cNvSpPr>
          <p:nvPr>
            <p:ph type="body" idx="1"/>
          </p:nvPr>
        </p:nvSpPr>
        <p:spPr>
          <a:xfrm>
            <a:off x="455414" y="1241237"/>
            <a:ext cx="8233172" cy="5616773"/>
          </a:xfrm>
          <a:prstGeom prst="rect">
            <a:avLst/>
          </a:prstGeom>
        </p:spPr>
        <p:txBody>
          <a:bodyPr lIns="35697" tIns="35697" rIns="35697" bIns="35697">
            <a:noAutofit/>
          </a:bodyPr>
          <a:lstStyle>
            <a:lvl1pPr marL="269527" marR="40618" indent="-240971" defTabSz="910328">
              <a:spcBef>
                <a:spcPts val="1266"/>
              </a:spcBef>
              <a:buSzPct val="100000"/>
              <a:defRPr sz="3000"/>
            </a:lvl1pPr>
            <a:lvl2pPr marL="550662" marR="40618" indent="-200807" defTabSz="910328">
              <a:spcBef>
                <a:spcPts val="1266"/>
              </a:spcBef>
              <a:buSzPct val="100000"/>
              <a:defRPr sz="2500">
                <a:solidFill>
                  <a:srgbClr val="474747"/>
                </a:solidFill>
                <a:uFill>
                  <a:solidFill>
                    <a:srgbClr val="474747"/>
                  </a:solidFill>
                </a:uFill>
              </a:defRPr>
            </a:lvl2pPr>
            <a:lvl3pPr marL="831791" marR="40618" indent="-160647" defTabSz="910328">
              <a:spcBef>
                <a:spcPts val="1266"/>
              </a:spcBef>
              <a:buSzPct val="100000"/>
              <a:defRPr sz="2100">
                <a:solidFill>
                  <a:srgbClr val="474747"/>
                </a:solidFill>
                <a:uFill>
                  <a:solidFill>
                    <a:srgbClr val="474747"/>
                  </a:solidFill>
                </a:uFill>
              </a:defRPr>
            </a:lvl3pPr>
            <a:lvl4pPr marL="1153084" marR="40618" indent="-160647" defTabSz="910328">
              <a:spcBef>
                <a:spcPts val="1266"/>
              </a:spcBef>
              <a:buClrTx/>
              <a:buFontTx/>
              <a:buChar char="•"/>
              <a:defRPr sz="1700">
                <a:solidFill>
                  <a:srgbClr val="474747"/>
                </a:solidFill>
                <a:uFill>
                  <a:solidFill>
                    <a:srgbClr val="474747"/>
                  </a:solidFill>
                </a:uFill>
              </a:defRPr>
            </a:lvl4pPr>
            <a:lvl5pPr marL="1474373" marR="40618" indent="-160647" defTabSz="910328">
              <a:spcBef>
                <a:spcPts val="1266"/>
              </a:spcBef>
              <a:buClrTx/>
              <a:buFontTx/>
              <a:defRPr sz="1700"/>
            </a:lvl5pPr>
          </a:lstStyle>
          <a:p>
            <a:r>
              <a:t>Body Level One</a:t>
            </a:r>
          </a:p>
          <a:p>
            <a:pPr lvl="1"/>
            <a:r>
              <a:t>Body Level Two</a:t>
            </a:r>
          </a:p>
          <a:p>
            <a:pPr lvl="2"/>
            <a:r>
              <a:t>Body Level Three</a:t>
            </a:r>
          </a:p>
          <a:p>
            <a:pPr lvl="3"/>
            <a:r>
              <a:t>Body Level Four</a:t>
            </a:r>
          </a:p>
          <a:p>
            <a:pPr lvl="4"/>
            <a:r>
              <a:t>Body Level Five</a:t>
            </a:r>
          </a:p>
        </p:txBody>
      </p:sp>
      <p:sp>
        <p:nvSpPr>
          <p:cNvPr id="458" name="Shape 458"/>
          <p:cNvSpPr>
            <a:spLocks noGrp="1"/>
          </p:cNvSpPr>
          <p:nvPr>
            <p:ph type="sldNum" sz="quarter" idx="2"/>
          </p:nvPr>
        </p:nvSpPr>
        <p:spPr>
          <a:xfrm>
            <a:off x="8383168" y="6474023"/>
            <a:ext cx="307228" cy="302964"/>
          </a:xfrm>
          <a:prstGeom prst="rect">
            <a:avLst/>
          </a:prstGeom>
        </p:spPr>
        <p:txBody>
          <a:bodyPr>
            <a:spAutoFit/>
          </a:bodyPr>
          <a:lstStyle>
            <a:lvl1pPr defTabSz="455164">
              <a:defRPr sz="1500">
                <a:solidFill>
                  <a:srgbClr val="474747"/>
                </a:solidFill>
                <a:uFill>
                  <a:solidFill>
                    <a:srgbClr val="474747"/>
                  </a:solidFill>
                </a:uFill>
                <a:latin typeface="+mn-lt"/>
                <a:ea typeface="+mn-ea"/>
                <a:cs typeface="+mn-cs"/>
                <a:sym typeface="Arial"/>
              </a:defRPr>
            </a:lvl1pPr>
          </a:lstStyle>
          <a:p>
            <a:fld id="{86CB4B4D-7CA3-9044-876B-883B54F8677D}" type="slidenum">
              <a:rPr>
                <a:latin typeface="Arial"/>
                <a:ea typeface="Arial"/>
                <a:cs typeface="Arial"/>
              </a:rPr>
              <a:pPr/>
              <a:t>‹#›</a:t>
            </a:fld>
            <a:endParaRPr>
              <a:latin typeface="Arial"/>
              <a:ea typeface="Arial"/>
              <a:cs typeface="Arial"/>
            </a:endParaRPr>
          </a:p>
        </p:txBody>
      </p:sp>
    </p:spTree>
    <p:extLst>
      <p:ext uri="{BB962C8B-B14F-4D97-AF65-F5344CB8AC3E}">
        <p14:creationId xmlns:p14="http://schemas.microsoft.com/office/powerpoint/2010/main" val="223252111"/>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3_Title &amp; Bullets">
    <p:spTree>
      <p:nvGrpSpPr>
        <p:cNvPr id="1" name=""/>
        <p:cNvGrpSpPr/>
        <p:nvPr/>
      </p:nvGrpSpPr>
      <p:grpSpPr>
        <a:xfrm>
          <a:off x="0" y="0"/>
          <a:ext cx="0" cy="0"/>
          <a:chOff x="0" y="0"/>
          <a:chExt cx="0" cy="0"/>
        </a:xfrm>
      </p:grpSpPr>
      <p:sp>
        <p:nvSpPr>
          <p:cNvPr id="465" name="Shape 465"/>
          <p:cNvSpPr>
            <a:spLocks noGrp="1"/>
          </p:cNvSpPr>
          <p:nvPr>
            <p:ph type="title"/>
          </p:nvPr>
        </p:nvSpPr>
        <p:spPr>
          <a:xfrm>
            <a:off x="455414" y="168276"/>
            <a:ext cx="8233172" cy="973337"/>
          </a:xfrm>
          <a:prstGeom prst="rect">
            <a:avLst/>
          </a:prstGeom>
        </p:spPr>
        <p:txBody>
          <a:bodyPr lIns="35697" tIns="35697" rIns="35697" bIns="35697"/>
          <a:lstStyle>
            <a:lvl1pPr marL="40618" marR="40618" indent="0" defTabSz="910328">
              <a:defRPr sz="3900"/>
            </a:lvl1pPr>
          </a:lstStyle>
          <a:p>
            <a:r>
              <a:t>Title Text</a:t>
            </a:r>
          </a:p>
        </p:txBody>
      </p:sp>
      <p:sp>
        <p:nvSpPr>
          <p:cNvPr id="466" name="Shape 466"/>
          <p:cNvSpPr>
            <a:spLocks noGrp="1"/>
          </p:cNvSpPr>
          <p:nvPr>
            <p:ph type="body" idx="1"/>
          </p:nvPr>
        </p:nvSpPr>
        <p:spPr>
          <a:xfrm>
            <a:off x="455414" y="1241237"/>
            <a:ext cx="8233172" cy="5616773"/>
          </a:xfrm>
          <a:prstGeom prst="rect">
            <a:avLst/>
          </a:prstGeom>
        </p:spPr>
        <p:txBody>
          <a:bodyPr lIns="35697" tIns="35697" rIns="35697" bIns="35697"/>
          <a:lstStyle>
            <a:lvl1pPr marL="339405" indent="-299245">
              <a:spcBef>
                <a:spcPts val="492"/>
              </a:spcBef>
              <a:defRPr sz="2100">
                <a:solidFill>
                  <a:srgbClr val="53585F"/>
                </a:solidFill>
                <a:uFill>
                  <a:solidFill>
                    <a:srgbClr val="D2420F"/>
                  </a:solidFill>
                </a:uFill>
              </a:defRPr>
            </a:lvl1pPr>
            <a:lvl2pPr marL="550662" marR="40618" indent="-200807" defTabSz="910328">
              <a:spcBef>
                <a:spcPts val="1266"/>
              </a:spcBef>
              <a:buSzPct val="100000"/>
              <a:defRPr sz="2700">
                <a:solidFill>
                  <a:srgbClr val="474747"/>
                </a:solidFill>
                <a:uFill>
                  <a:solidFill>
                    <a:srgbClr val="474747"/>
                  </a:solidFill>
                </a:uFill>
              </a:defRPr>
            </a:lvl2pPr>
            <a:lvl3pPr marL="831791" marR="40618" indent="-160647" defTabSz="910328">
              <a:spcBef>
                <a:spcPts val="1266"/>
              </a:spcBef>
              <a:buSzPct val="100000"/>
              <a:defRPr sz="2200">
                <a:solidFill>
                  <a:srgbClr val="474747"/>
                </a:solidFill>
                <a:uFill>
                  <a:solidFill>
                    <a:srgbClr val="474747"/>
                  </a:solidFill>
                </a:uFill>
              </a:defRPr>
            </a:lvl3pPr>
            <a:lvl4pPr marL="1153084" marR="40618" indent="-160647" defTabSz="910328">
              <a:spcBef>
                <a:spcPts val="1266"/>
              </a:spcBef>
              <a:buClrTx/>
              <a:buFontTx/>
              <a:buChar char="•"/>
              <a:defRPr>
                <a:solidFill>
                  <a:srgbClr val="474747"/>
                </a:solidFill>
                <a:uFill>
                  <a:solidFill>
                    <a:srgbClr val="474747"/>
                  </a:solidFill>
                </a:uFill>
              </a:defRPr>
            </a:lvl4pPr>
            <a:lvl5pPr marL="1474373" marR="40618" indent="-160647" defTabSz="910328">
              <a:spcBef>
                <a:spcPts val="1266"/>
              </a:spcBef>
              <a:buClrTx/>
              <a:buFontTx/>
            </a:lvl5pPr>
          </a:lstStyle>
          <a:p>
            <a:r>
              <a:t>Body Level One</a:t>
            </a:r>
          </a:p>
          <a:p>
            <a:pPr lvl="1"/>
            <a:r>
              <a:t>Body Level Two</a:t>
            </a:r>
          </a:p>
          <a:p>
            <a:pPr lvl="2"/>
            <a:r>
              <a:t>Body Level Three</a:t>
            </a:r>
          </a:p>
          <a:p>
            <a:pPr lvl="3"/>
            <a:r>
              <a:t>Body Level Four</a:t>
            </a:r>
          </a:p>
          <a:p>
            <a:pPr lvl="4"/>
            <a:r>
              <a:t>Body Level Five</a:t>
            </a:r>
          </a:p>
        </p:txBody>
      </p:sp>
      <p:sp>
        <p:nvSpPr>
          <p:cNvPr id="467" name="Shape 467"/>
          <p:cNvSpPr>
            <a:spLocks noGrp="1"/>
          </p:cNvSpPr>
          <p:nvPr>
            <p:ph type="sldNum" sz="quarter" idx="2"/>
          </p:nvPr>
        </p:nvSpPr>
        <p:spPr>
          <a:xfrm>
            <a:off x="8377407" y="6474024"/>
            <a:ext cx="318749" cy="314458"/>
          </a:xfrm>
          <a:prstGeom prst="rect">
            <a:avLst/>
          </a:prstGeom>
        </p:spPr>
        <p:txBody>
          <a:bodyPr/>
          <a:lstStyle>
            <a:lvl1pPr defTabSz="455164">
              <a:defRPr sz="1700">
                <a:solidFill>
                  <a:srgbClr val="474747"/>
                </a:solidFill>
                <a:uFill>
                  <a:solidFill>
                    <a:srgbClr val="474747"/>
                  </a:solidFill>
                </a:uFill>
                <a:latin typeface="+mn-lt"/>
                <a:ea typeface="+mn-ea"/>
                <a:cs typeface="+mn-cs"/>
                <a:sym typeface="Arial"/>
              </a:defRPr>
            </a:lvl1pPr>
          </a:lstStyle>
          <a:p>
            <a:fld id="{86CB4B4D-7CA3-9044-876B-883B54F8677D}" type="slidenum">
              <a:rPr>
                <a:latin typeface="Arial"/>
                <a:ea typeface="Arial"/>
                <a:cs typeface="Arial"/>
              </a:rPr>
              <a:pPr/>
              <a:t>‹#›</a:t>
            </a:fld>
            <a:endParaRPr>
              <a:latin typeface="Arial"/>
              <a:ea typeface="Arial"/>
              <a:cs typeface="Arial"/>
            </a:endParaRPr>
          </a:p>
        </p:txBody>
      </p:sp>
    </p:spTree>
    <p:extLst>
      <p:ext uri="{BB962C8B-B14F-4D97-AF65-F5344CB8AC3E}">
        <p14:creationId xmlns:p14="http://schemas.microsoft.com/office/powerpoint/2010/main" val="629247556"/>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4_Title &amp; Bullets">
    <p:spTree>
      <p:nvGrpSpPr>
        <p:cNvPr id="1" name=""/>
        <p:cNvGrpSpPr/>
        <p:nvPr/>
      </p:nvGrpSpPr>
      <p:grpSpPr>
        <a:xfrm>
          <a:off x="0" y="0"/>
          <a:ext cx="0" cy="0"/>
          <a:chOff x="0" y="0"/>
          <a:chExt cx="0" cy="0"/>
        </a:xfrm>
      </p:grpSpPr>
      <p:sp>
        <p:nvSpPr>
          <p:cNvPr id="474" name="Shape 474"/>
          <p:cNvSpPr>
            <a:spLocks noGrp="1"/>
          </p:cNvSpPr>
          <p:nvPr>
            <p:ph type="title"/>
          </p:nvPr>
        </p:nvSpPr>
        <p:spPr>
          <a:xfrm>
            <a:off x="669727" y="312540"/>
            <a:ext cx="7804547" cy="1518047"/>
          </a:xfrm>
          <a:prstGeom prst="rect">
            <a:avLst/>
          </a:prstGeom>
        </p:spPr>
        <p:txBody>
          <a:bodyPr lIns="35697" tIns="35697" rIns="35697" bIns="35697"/>
          <a:lstStyle>
            <a:lvl1pPr marL="0" marR="0" indent="0" defTabSz="410541">
              <a:defRPr sz="5600" b="0">
                <a:solidFill>
                  <a:srgbClr val="000000"/>
                </a:solidFill>
                <a:uFillTx/>
                <a:latin typeface="Helvetica Light"/>
                <a:ea typeface="Helvetica Light"/>
                <a:cs typeface="Helvetica Light"/>
                <a:sym typeface="Helvetica Light"/>
              </a:defRPr>
            </a:lvl1pPr>
          </a:lstStyle>
          <a:p>
            <a:r>
              <a:t>Title Text</a:t>
            </a:r>
          </a:p>
        </p:txBody>
      </p:sp>
      <p:sp>
        <p:nvSpPr>
          <p:cNvPr id="475" name="Shape 475"/>
          <p:cNvSpPr>
            <a:spLocks noGrp="1"/>
          </p:cNvSpPr>
          <p:nvPr>
            <p:ph type="body" idx="1"/>
          </p:nvPr>
        </p:nvSpPr>
        <p:spPr>
          <a:xfrm>
            <a:off x="669727" y="1830588"/>
            <a:ext cx="7804547" cy="4420195"/>
          </a:xfrm>
          <a:prstGeom prst="rect">
            <a:avLst/>
          </a:prstGeom>
        </p:spPr>
        <p:txBody>
          <a:bodyPr lIns="35697" tIns="35697" rIns="35697" bIns="35697" anchor="ctr"/>
          <a:lstStyle>
            <a:lvl1pPr marL="312368" marR="0" indent="-312368" defTabSz="410541">
              <a:spcBef>
                <a:spcPts val="2953"/>
              </a:spcBef>
              <a:buSzPct val="75000"/>
              <a:defRPr sz="2500">
                <a:solidFill>
                  <a:srgbClr val="000000"/>
                </a:solidFill>
                <a:uFillTx/>
                <a:latin typeface="Helvetica Light"/>
                <a:ea typeface="Helvetica Light"/>
                <a:cs typeface="Helvetica Light"/>
                <a:sym typeface="Helvetica Light"/>
              </a:defRPr>
            </a:lvl1pPr>
            <a:lvl2pPr marL="624736" marR="0" indent="-312368" defTabSz="410541">
              <a:spcBef>
                <a:spcPts val="2953"/>
              </a:spcBef>
              <a:buSzPct val="75000"/>
              <a:defRPr sz="2500">
                <a:solidFill>
                  <a:srgbClr val="000000"/>
                </a:solidFill>
                <a:uFillTx/>
                <a:latin typeface="Helvetica Light"/>
                <a:ea typeface="Helvetica Light"/>
                <a:cs typeface="Helvetica Light"/>
                <a:sym typeface="Helvetica Light"/>
              </a:defRPr>
            </a:lvl2pPr>
            <a:lvl3pPr marL="937104" marR="0" indent="-312368" defTabSz="410541">
              <a:spcBef>
                <a:spcPts val="2953"/>
              </a:spcBef>
              <a:buSzPct val="75000"/>
              <a:defRPr sz="2500">
                <a:solidFill>
                  <a:srgbClr val="000000"/>
                </a:solidFill>
                <a:uFillTx/>
                <a:latin typeface="Helvetica Light"/>
                <a:ea typeface="Helvetica Light"/>
                <a:cs typeface="Helvetica Light"/>
                <a:sym typeface="Helvetica Light"/>
              </a:defRPr>
            </a:lvl3pPr>
            <a:lvl4pPr marL="1249472" marR="0" indent="-312368" defTabSz="410541">
              <a:spcBef>
                <a:spcPts val="2953"/>
              </a:spcBef>
              <a:buClrTx/>
              <a:buSzPct val="75000"/>
              <a:buFontTx/>
              <a:buChar char="•"/>
              <a:defRPr sz="2500">
                <a:solidFill>
                  <a:srgbClr val="000000"/>
                </a:solidFill>
                <a:uFillTx/>
                <a:latin typeface="Helvetica Light"/>
                <a:ea typeface="Helvetica Light"/>
                <a:cs typeface="Helvetica Light"/>
                <a:sym typeface="Helvetica Light"/>
              </a:defRPr>
            </a:lvl4pPr>
            <a:lvl5pPr marL="1561840" marR="0" indent="-312368" defTabSz="410541">
              <a:spcBef>
                <a:spcPts val="2953"/>
              </a:spcBef>
              <a:buClrTx/>
              <a:buSzPct val="75000"/>
              <a:buFontTx/>
              <a:buChar char="•"/>
              <a:defRPr sz="2500">
                <a:solidFill>
                  <a:srgbClr val="000000"/>
                </a:solidFill>
                <a:uFillTx/>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476" name="Shape 476"/>
          <p:cNvSpPr>
            <a:spLocks noGrp="1"/>
          </p:cNvSpPr>
          <p:nvPr>
            <p:ph type="sldNum" sz="quarter" idx="2"/>
          </p:nvPr>
        </p:nvSpPr>
        <p:spPr>
          <a:xfrm>
            <a:off x="4420284" y="6505278"/>
            <a:ext cx="294523" cy="272186"/>
          </a:xfrm>
          <a:prstGeom prst="rect">
            <a:avLst/>
          </a:prstGeom>
        </p:spPr>
        <p:txBody>
          <a:bodyPr>
            <a:spAutoFit/>
          </a:bodyPr>
          <a:lstStyle>
            <a:lvl1pPr defTabSz="410541">
              <a:defRPr sz="1300">
                <a:uFillTx/>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3248800064"/>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2_Title &amp; Bullets copy 2">
    <p:spTree>
      <p:nvGrpSpPr>
        <p:cNvPr id="1" name=""/>
        <p:cNvGrpSpPr/>
        <p:nvPr/>
      </p:nvGrpSpPr>
      <p:grpSpPr>
        <a:xfrm>
          <a:off x="0" y="0"/>
          <a:ext cx="0" cy="0"/>
          <a:chOff x="0" y="0"/>
          <a:chExt cx="0" cy="0"/>
        </a:xfrm>
      </p:grpSpPr>
      <p:sp>
        <p:nvSpPr>
          <p:cNvPr id="483" name="Shape 483"/>
          <p:cNvSpPr>
            <a:spLocks noGrp="1"/>
          </p:cNvSpPr>
          <p:nvPr>
            <p:ph type="title"/>
          </p:nvPr>
        </p:nvSpPr>
        <p:spPr>
          <a:prstGeom prst="rect">
            <a:avLst/>
          </a:prstGeom>
        </p:spPr>
        <p:txBody>
          <a:bodyPr/>
          <a:lstStyle/>
          <a:p>
            <a:r>
              <a:t>Title Text</a:t>
            </a:r>
          </a:p>
        </p:txBody>
      </p:sp>
      <p:sp>
        <p:nvSpPr>
          <p:cNvPr id="484" name="Shape 484"/>
          <p:cNvSpPr>
            <a:spLocks noGrp="1"/>
          </p:cNvSpPr>
          <p:nvPr>
            <p:ph type="body" idx="1"/>
          </p:nvPr>
        </p:nvSpPr>
        <p:spPr>
          <a:prstGeom prst="rect">
            <a:avLst/>
          </a:prstGeom>
        </p:spPr>
        <p:txBody>
          <a:bodyPr/>
          <a:lstStyle>
            <a:lvl1pPr>
              <a:defRPr>
                <a:solidFill>
                  <a:srgbClr val="53585F"/>
                </a:solidFill>
                <a:uFill>
                  <a:solidFill>
                    <a:srgbClr val="D2420F"/>
                  </a:solidFill>
                </a:uFill>
              </a:defRPr>
            </a:lvl1pPr>
          </a:lstStyle>
          <a:p>
            <a:r>
              <a:t>Body Level One</a:t>
            </a:r>
          </a:p>
          <a:p>
            <a:pPr lvl="1"/>
            <a:r>
              <a:t>Body Level Two</a:t>
            </a:r>
          </a:p>
          <a:p>
            <a:pPr lvl="2"/>
            <a:r>
              <a:t>Body Level Three</a:t>
            </a:r>
          </a:p>
          <a:p>
            <a:pPr lvl="3"/>
            <a:r>
              <a:t>Body Level Four</a:t>
            </a:r>
          </a:p>
          <a:p>
            <a:pPr lvl="4"/>
            <a:r>
              <a:t>Body Level Five</a:t>
            </a:r>
          </a:p>
        </p:txBody>
      </p:sp>
      <p:sp>
        <p:nvSpPr>
          <p:cNvPr id="485" name="Shape 485"/>
          <p:cNvSpPr>
            <a:spLocks noGrp="1"/>
          </p:cNvSpPr>
          <p:nvPr>
            <p:ph type="sldNum" sz="quarter" idx="2"/>
          </p:nvPr>
        </p:nvSpPr>
        <p:spPr>
          <a:prstGeom prst="rect">
            <a:avLst/>
          </a:prstGeom>
        </p:spPr>
        <p:txBody>
          <a:body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203271386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2463"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73164"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4" y="6265863"/>
            <a:ext cx="19050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5" name="Footer Placeholder 4"/>
          <p:cNvSpPr>
            <a:spLocks noGrp="1"/>
          </p:cNvSpPr>
          <p:nvPr>
            <p:ph type="ftr" sz="quarter" idx="11"/>
          </p:nvPr>
        </p:nvSpPr>
        <p:spPr>
          <a:xfrm>
            <a:off x="3581401" y="6248400"/>
            <a:ext cx="28956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6" name="Slide Number Placeholder 5"/>
          <p:cNvSpPr>
            <a:spLocks noGrp="1"/>
          </p:cNvSpPr>
          <p:nvPr>
            <p:ph type="sldNum" sz="quarter" idx="12"/>
          </p:nvPr>
        </p:nvSpPr>
        <p:spPr/>
        <p:txBody>
          <a:bodyPr/>
          <a:lstStyle>
            <a:lvl1pPr algn="l" eaLnBrk="1" hangingPunct="1">
              <a:defRPr>
                <a:latin typeface="Calibri"/>
              </a:defRPr>
            </a:lvl1pPr>
          </a:lstStyle>
          <a:p>
            <a:pPr>
              <a:defRPr/>
            </a:pPr>
            <a:fld id="{DC3C8290-95DB-CA41-B81F-5BC8AD755E20}" type="slidenum">
              <a:rPr lang="en-US"/>
              <a:pPr>
                <a:defRPr/>
              </a:pPr>
              <a:t>‹#›</a:t>
            </a:fld>
            <a:endParaRPr lang="en-US"/>
          </a:p>
        </p:txBody>
      </p:sp>
    </p:spTree>
    <p:extLst>
      <p:ext uri="{BB962C8B-B14F-4D97-AF65-F5344CB8AC3E}">
        <p14:creationId xmlns:p14="http://schemas.microsoft.com/office/powerpoint/2010/main" val="10919305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492" name="Shape 492"/>
          <p:cNvSpPr>
            <a:spLocks noGrp="1"/>
          </p:cNvSpPr>
          <p:nvPr>
            <p:ph type="sldNum" sz="quarter" idx="2"/>
          </p:nvPr>
        </p:nvSpPr>
        <p:spPr>
          <a:xfrm>
            <a:off x="6553200" y="6406189"/>
            <a:ext cx="2133600" cy="265451"/>
          </a:xfrm>
          <a:prstGeom prst="rect">
            <a:avLst/>
          </a:prstGeom>
        </p:spPr>
        <p:txBody>
          <a:bodyPr wrap="square" lIns="45694" tIns="45694" rIns="45694" bIns="45694" anchor="ctr">
            <a:spAutoFit/>
          </a:bodyPr>
          <a:lstStyle>
            <a:lvl1pPr algn="r" defTabSz="642585">
              <a:defRPr sz="1100">
                <a:solidFill>
                  <a:srgbClr val="898989"/>
                </a:solidFill>
                <a:uFillTx/>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003127419"/>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5_Title &amp; Bullets">
    <p:spTree>
      <p:nvGrpSpPr>
        <p:cNvPr id="1" name=""/>
        <p:cNvGrpSpPr/>
        <p:nvPr/>
      </p:nvGrpSpPr>
      <p:grpSpPr>
        <a:xfrm>
          <a:off x="0" y="0"/>
          <a:ext cx="0" cy="0"/>
          <a:chOff x="0" y="0"/>
          <a:chExt cx="0" cy="0"/>
        </a:xfrm>
      </p:grpSpPr>
      <p:sp>
        <p:nvSpPr>
          <p:cNvPr id="499" name="Shape 499"/>
          <p:cNvSpPr>
            <a:spLocks noGrp="1"/>
          </p:cNvSpPr>
          <p:nvPr>
            <p:ph type="title"/>
          </p:nvPr>
        </p:nvSpPr>
        <p:spPr>
          <a:xfrm>
            <a:off x="455414" y="168276"/>
            <a:ext cx="8233172" cy="973337"/>
          </a:xfrm>
          <a:prstGeom prst="rect">
            <a:avLst/>
          </a:prstGeom>
        </p:spPr>
        <p:txBody>
          <a:bodyPr lIns="35697" tIns="35697" rIns="35697" bIns="35697">
            <a:noAutofit/>
          </a:bodyPr>
          <a:lstStyle>
            <a:lvl1pPr marL="40618" marR="40618" indent="0" defTabSz="910328">
              <a:defRPr sz="3900"/>
            </a:lvl1pPr>
          </a:lstStyle>
          <a:p>
            <a:r>
              <a:t>Title Text</a:t>
            </a:r>
          </a:p>
        </p:txBody>
      </p:sp>
      <p:sp>
        <p:nvSpPr>
          <p:cNvPr id="500" name="Shape 500"/>
          <p:cNvSpPr>
            <a:spLocks noGrp="1"/>
          </p:cNvSpPr>
          <p:nvPr>
            <p:ph type="body" idx="1"/>
          </p:nvPr>
        </p:nvSpPr>
        <p:spPr>
          <a:xfrm>
            <a:off x="455414" y="1241237"/>
            <a:ext cx="8233172" cy="5616773"/>
          </a:xfrm>
          <a:prstGeom prst="rect">
            <a:avLst/>
          </a:prstGeom>
        </p:spPr>
        <p:txBody>
          <a:bodyPr lIns="35697" tIns="35697" rIns="35697" bIns="35697">
            <a:noAutofit/>
          </a:bodyPr>
          <a:lstStyle>
            <a:lvl1pPr marL="269527" marR="40618" indent="-240971" defTabSz="910328">
              <a:spcBef>
                <a:spcPts val="1266"/>
              </a:spcBef>
              <a:buSzPct val="100000"/>
              <a:defRPr sz="3100"/>
            </a:lvl1pPr>
            <a:lvl2pPr marL="550662" marR="40618" indent="-200807" defTabSz="910328">
              <a:spcBef>
                <a:spcPts val="1266"/>
              </a:spcBef>
              <a:buSzPct val="100000"/>
              <a:defRPr sz="2700">
                <a:solidFill>
                  <a:srgbClr val="474747"/>
                </a:solidFill>
                <a:uFill>
                  <a:solidFill>
                    <a:srgbClr val="474747"/>
                  </a:solidFill>
                </a:uFill>
              </a:defRPr>
            </a:lvl2pPr>
            <a:lvl3pPr marL="831791" marR="40618" indent="-160647" defTabSz="910328">
              <a:spcBef>
                <a:spcPts val="1266"/>
              </a:spcBef>
              <a:buSzPct val="100000"/>
              <a:defRPr sz="2200">
                <a:solidFill>
                  <a:srgbClr val="474747"/>
                </a:solidFill>
                <a:uFill>
                  <a:solidFill>
                    <a:srgbClr val="474747"/>
                  </a:solidFill>
                </a:uFill>
              </a:defRPr>
            </a:lvl3pPr>
            <a:lvl4pPr marL="1153084" marR="40618" indent="-160647" defTabSz="910328">
              <a:spcBef>
                <a:spcPts val="1266"/>
              </a:spcBef>
              <a:buClrTx/>
              <a:buFontTx/>
              <a:buChar char="•"/>
              <a:defRPr>
                <a:solidFill>
                  <a:srgbClr val="474747"/>
                </a:solidFill>
                <a:uFill>
                  <a:solidFill>
                    <a:srgbClr val="474747"/>
                  </a:solidFill>
                </a:uFill>
              </a:defRPr>
            </a:lvl4pPr>
            <a:lvl5pPr marL="1474373" marR="40618" indent="-160647" defTabSz="910328">
              <a:spcBef>
                <a:spcPts val="1266"/>
              </a:spcBef>
              <a:buClrTx/>
              <a:buFontTx/>
            </a:lvl5pPr>
          </a:lstStyle>
          <a:p>
            <a:r>
              <a:t>Body Level One</a:t>
            </a:r>
          </a:p>
          <a:p>
            <a:pPr lvl="1"/>
            <a:r>
              <a:t>Body Level Two</a:t>
            </a:r>
          </a:p>
          <a:p>
            <a:pPr lvl="2"/>
            <a:r>
              <a:t>Body Level Three</a:t>
            </a:r>
          </a:p>
          <a:p>
            <a:pPr lvl="3"/>
            <a:r>
              <a:t>Body Level Four</a:t>
            </a:r>
          </a:p>
          <a:p>
            <a:pPr lvl="4"/>
            <a:r>
              <a:t>Body Level Five</a:t>
            </a:r>
          </a:p>
        </p:txBody>
      </p:sp>
      <p:sp>
        <p:nvSpPr>
          <p:cNvPr id="501" name="Shape 501"/>
          <p:cNvSpPr>
            <a:spLocks noGrp="1"/>
          </p:cNvSpPr>
          <p:nvPr>
            <p:ph type="sldNum" sz="quarter" idx="2"/>
          </p:nvPr>
        </p:nvSpPr>
        <p:spPr>
          <a:xfrm>
            <a:off x="8367496" y="6474024"/>
            <a:ext cx="338574" cy="333742"/>
          </a:xfrm>
          <a:prstGeom prst="rect">
            <a:avLst/>
          </a:prstGeom>
        </p:spPr>
        <p:txBody>
          <a:bodyPr>
            <a:spAutoFit/>
          </a:bodyPr>
          <a:lstStyle>
            <a:lvl1pPr defTabSz="455164">
              <a:defRPr sz="1700">
                <a:solidFill>
                  <a:srgbClr val="474747"/>
                </a:solidFill>
                <a:uFill>
                  <a:solidFill>
                    <a:srgbClr val="474747"/>
                  </a:solidFill>
                </a:uFill>
                <a:latin typeface="+mn-lt"/>
                <a:ea typeface="+mn-ea"/>
                <a:cs typeface="+mn-cs"/>
                <a:sym typeface="Arial"/>
              </a:defRPr>
            </a:lvl1pPr>
          </a:lstStyle>
          <a:p>
            <a:fld id="{86CB4B4D-7CA3-9044-876B-883B54F8677D}" type="slidenum">
              <a:rPr>
                <a:latin typeface="Arial"/>
                <a:ea typeface="Arial"/>
                <a:cs typeface="Arial"/>
              </a:rPr>
              <a:pPr/>
              <a:t>‹#›</a:t>
            </a:fld>
            <a:endParaRPr>
              <a:latin typeface="Arial"/>
              <a:ea typeface="Arial"/>
              <a:cs typeface="Arial"/>
            </a:endParaRPr>
          </a:p>
        </p:txBody>
      </p:sp>
    </p:spTree>
    <p:extLst>
      <p:ext uri="{BB962C8B-B14F-4D97-AF65-F5344CB8AC3E}">
        <p14:creationId xmlns:p14="http://schemas.microsoft.com/office/powerpoint/2010/main" val="1146461465"/>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6_Title &amp; Bullets">
    <p:spTree>
      <p:nvGrpSpPr>
        <p:cNvPr id="1" name=""/>
        <p:cNvGrpSpPr/>
        <p:nvPr/>
      </p:nvGrpSpPr>
      <p:grpSpPr>
        <a:xfrm>
          <a:off x="0" y="0"/>
          <a:ext cx="0" cy="0"/>
          <a:chOff x="0" y="0"/>
          <a:chExt cx="0" cy="0"/>
        </a:xfrm>
      </p:grpSpPr>
      <p:sp>
        <p:nvSpPr>
          <p:cNvPr id="508" name="Shape 508"/>
          <p:cNvSpPr>
            <a:spLocks noGrp="1"/>
          </p:cNvSpPr>
          <p:nvPr>
            <p:ph type="title"/>
          </p:nvPr>
        </p:nvSpPr>
        <p:spPr>
          <a:xfrm>
            <a:off x="455414" y="168276"/>
            <a:ext cx="8233172" cy="973337"/>
          </a:xfrm>
          <a:prstGeom prst="rect">
            <a:avLst/>
          </a:prstGeom>
        </p:spPr>
        <p:txBody>
          <a:bodyPr lIns="35697" tIns="35697" rIns="35697" bIns="35697"/>
          <a:lstStyle>
            <a:lvl1pPr marL="40618" marR="40618" indent="0" defTabSz="910328">
              <a:defRPr sz="3900"/>
            </a:lvl1pPr>
          </a:lstStyle>
          <a:p>
            <a:r>
              <a:t>Title Text</a:t>
            </a:r>
          </a:p>
        </p:txBody>
      </p:sp>
      <p:sp>
        <p:nvSpPr>
          <p:cNvPr id="509" name="Shape 509"/>
          <p:cNvSpPr>
            <a:spLocks noGrp="1"/>
          </p:cNvSpPr>
          <p:nvPr>
            <p:ph type="body" idx="1"/>
          </p:nvPr>
        </p:nvSpPr>
        <p:spPr>
          <a:xfrm>
            <a:off x="455414" y="1241237"/>
            <a:ext cx="8233172" cy="5616773"/>
          </a:xfrm>
          <a:prstGeom prst="rect">
            <a:avLst/>
          </a:prstGeom>
        </p:spPr>
        <p:txBody>
          <a:bodyPr lIns="35697" tIns="35697" rIns="35697" bIns="35697"/>
          <a:lstStyle>
            <a:lvl1pPr marL="269527" marR="40618" indent="-240971" defTabSz="910328">
              <a:spcBef>
                <a:spcPts val="1266"/>
              </a:spcBef>
              <a:buSzPct val="100000"/>
              <a:defRPr sz="2200"/>
            </a:lvl1pPr>
            <a:lvl2pPr marL="550662" marR="40618" indent="-200807" defTabSz="910328">
              <a:spcBef>
                <a:spcPts val="1266"/>
              </a:spcBef>
              <a:buSzPct val="100000"/>
              <a:defRPr sz="2000">
                <a:solidFill>
                  <a:srgbClr val="474747"/>
                </a:solidFill>
                <a:uFill>
                  <a:solidFill>
                    <a:srgbClr val="474747"/>
                  </a:solidFill>
                </a:uFill>
              </a:defRPr>
            </a:lvl2pPr>
            <a:lvl3pPr marL="831791" marR="40618" indent="-160647" defTabSz="910328">
              <a:spcBef>
                <a:spcPts val="1266"/>
              </a:spcBef>
              <a:buSzPct val="100000"/>
              <a:defRPr sz="2000">
                <a:solidFill>
                  <a:srgbClr val="474747"/>
                </a:solidFill>
                <a:uFill>
                  <a:solidFill>
                    <a:srgbClr val="474747"/>
                  </a:solidFill>
                </a:uFill>
              </a:defRPr>
            </a:lvl3pPr>
            <a:lvl4pPr marL="1153084" marR="40618" indent="-160647" defTabSz="910328">
              <a:spcBef>
                <a:spcPts val="1266"/>
              </a:spcBef>
              <a:buClrTx/>
              <a:buFontTx/>
              <a:buChar char="•"/>
              <a:defRPr>
                <a:solidFill>
                  <a:srgbClr val="474747"/>
                </a:solidFill>
                <a:uFill>
                  <a:solidFill>
                    <a:srgbClr val="474747"/>
                  </a:solidFill>
                </a:uFill>
              </a:defRPr>
            </a:lvl4pPr>
            <a:lvl5pPr marL="1474373" marR="40618" indent="-160647" defTabSz="910328">
              <a:spcBef>
                <a:spcPts val="1266"/>
              </a:spcBef>
              <a:buClrTx/>
              <a:buFontTx/>
            </a:lvl5pPr>
          </a:lstStyle>
          <a:p>
            <a:r>
              <a:t>Body Level One</a:t>
            </a:r>
          </a:p>
          <a:p>
            <a:pPr lvl="1"/>
            <a:r>
              <a:t>Body Level Two</a:t>
            </a:r>
          </a:p>
          <a:p>
            <a:pPr lvl="2"/>
            <a:r>
              <a:t>Body Level Three</a:t>
            </a:r>
          </a:p>
          <a:p>
            <a:pPr lvl="3"/>
            <a:r>
              <a:t>Body Level Four</a:t>
            </a:r>
          </a:p>
          <a:p>
            <a:pPr lvl="4"/>
            <a:r>
              <a:t>Body Level Five</a:t>
            </a:r>
          </a:p>
        </p:txBody>
      </p:sp>
      <p:sp>
        <p:nvSpPr>
          <p:cNvPr id="510" name="Shape 510"/>
          <p:cNvSpPr>
            <a:spLocks noGrp="1"/>
          </p:cNvSpPr>
          <p:nvPr>
            <p:ph type="sldNum" sz="quarter" idx="2"/>
          </p:nvPr>
        </p:nvSpPr>
        <p:spPr>
          <a:xfrm>
            <a:off x="8377407" y="6474024"/>
            <a:ext cx="318749" cy="314458"/>
          </a:xfrm>
          <a:prstGeom prst="rect">
            <a:avLst/>
          </a:prstGeom>
        </p:spPr>
        <p:txBody>
          <a:bodyPr/>
          <a:lstStyle>
            <a:lvl1pPr defTabSz="455164">
              <a:defRPr sz="1700">
                <a:solidFill>
                  <a:srgbClr val="474747"/>
                </a:solidFill>
                <a:uFill>
                  <a:solidFill>
                    <a:srgbClr val="474747"/>
                  </a:solidFill>
                </a:uFill>
                <a:latin typeface="+mn-lt"/>
                <a:ea typeface="+mn-ea"/>
                <a:cs typeface="+mn-cs"/>
                <a:sym typeface="Arial"/>
              </a:defRPr>
            </a:lvl1pPr>
          </a:lstStyle>
          <a:p>
            <a:fld id="{86CB4B4D-7CA3-9044-876B-883B54F8677D}" type="slidenum">
              <a:rPr>
                <a:latin typeface="Arial"/>
                <a:ea typeface="Arial"/>
                <a:cs typeface="Arial"/>
              </a:rPr>
              <a:pPr/>
              <a:t>‹#›</a:t>
            </a:fld>
            <a:endParaRPr>
              <a:latin typeface="Arial"/>
              <a:ea typeface="Arial"/>
              <a:cs typeface="Arial"/>
            </a:endParaRPr>
          </a:p>
        </p:txBody>
      </p:sp>
    </p:spTree>
    <p:extLst>
      <p:ext uri="{BB962C8B-B14F-4D97-AF65-F5344CB8AC3E}">
        <p14:creationId xmlns:p14="http://schemas.microsoft.com/office/powerpoint/2010/main" val="140327047"/>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3_Title &amp; Bullets copy 2">
    <p:spTree>
      <p:nvGrpSpPr>
        <p:cNvPr id="1" name=""/>
        <p:cNvGrpSpPr/>
        <p:nvPr/>
      </p:nvGrpSpPr>
      <p:grpSpPr>
        <a:xfrm>
          <a:off x="0" y="0"/>
          <a:ext cx="0" cy="0"/>
          <a:chOff x="0" y="0"/>
          <a:chExt cx="0" cy="0"/>
        </a:xfrm>
      </p:grpSpPr>
      <p:sp>
        <p:nvSpPr>
          <p:cNvPr id="517" name="Shape 517"/>
          <p:cNvSpPr>
            <a:spLocks noGrp="1"/>
          </p:cNvSpPr>
          <p:nvPr>
            <p:ph type="title"/>
          </p:nvPr>
        </p:nvSpPr>
        <p:spPr>
          <a:prstGeom prst="rect">
            <a:avLst/>
          </a:prstGeom>
        </p:spPr>
        <p:txBody>
          <a:bodyPr/>
          <a:lstStyle>
            <a:lvl1pPr>
              <a:defRPr sz="2500"/>
            </a:lvl1pPr>
          </a:lstStyle>
          <a:p>
            <a:r>
              <a:t>Title Text</a:t>
            </a:r>
          </a:p>
        </p:txBody>
      </p:sp>
      <p:sp>
        <p:nvSpPr>
          <p:cNvPr id="518" name="Shape 51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19" name="Shape 519"/>
          <p:cNvSpPr>
            <a:spLocks noGrp="1"/>
          </p:cNvSpPr>
          <p:nvPr>
            <p:ph type="sldNum" sz="quarter" idx="2"/>
          </p:nvPr>
        </p:nvSpPr>
        <p:spPr>
          <a:prstGeom prst="rect">
            <a:avLst/>
          </a:prstGeom>
        </p:spPr>
        <p:txBody>
          <a:body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2821287631"/>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4_Title &amp; Bullets copy 2">
    <p:spTree>
      <p:nvGrpSpPr>
        <p:cNvPr id="1" name=""/>
        <p:cNvGrpSpPr/>
        <p:nvPr/>
      </p:nvGrpSpPr>
      <p:grpSpPr>
        <a:xfrm>
          <a:off x="0" y="0"/>
          <a:ext cx="0" cy="0"/>
          <a:chOff x="0" y="0"/>
          <a:chExt cx="0" cy="0"/>
        </a:xfrm>
      </p:grpSpPr>
      <p:sp>
        <p:nvSpPr>
          <p:cNvPr id="526" name="Shape 526"/>
          <p:cNvSpPr>
            <a:spLocks noGrp="1"/>
          </p:cNvSpPr>
          <p:nvPr>
            <p:ph type="title"/>
          </p:nvPr>
        </p:nvSpPr>
        <p:spPr>
          <a:xfrm>
            <a:off x="455414" y="168276"/>
            <a:ext cx="8233172" cy="973337"/>
          </a:xfrm>
          <a:prstGeom prst="rect">
            <a:avLst/>
          </a:prstGeom>
        </p:spPr>
        <p:txBody>
          <a:bodyPr lIns="35697" tIns="35697" rIns="35697" bIns="35697"/>
          <a:lstStyle>
            <a:lvl1pPr marL="40618" marR="40618" indent="0" defTabSz="910328">
              <a:defRPr sz="2500"/>
            </a:lvl1pPr>
          </a:lstStyle>
          <a:p>
            <a:r>
              <a:t>Title Text</a:t>
            </a:r>
          </a:p>
        </p:txBody>
      </p:sp>
      <p:sp>
        <p:nvSpPr>
          <p:cNvPr id="527" name="Shape 527"/>
          <p:cNvSpPr>
            <a:spLocks noGrp="1"/>
          </p:cNvSpPr>
          <p:nvPr>
            <p:ph type="body" idx="1"/>
          </p:nvPr>
        </p:nvSpPr>
        <p:spPr>
          <a:xfrm>
            <a:off x="455414" y="1241237"/>
            <a:ext cx="8233172" cy="5616773"/>
          </a:xfrm>
          <a:prstGeom prst="rect">
            <a:avLst/>
          </a:prstGeom>
        </p:spPr>
        <p:txBody>
          <a:bodyPr lIns="35697" tIns="35697" rIns="35697" bIns="35697"/>
          <a:lstStyle>
            <a:lvl1pPr marL="269527" marR="40618" indent="-240971" defTabSz="910328">
              <a:spcBef>
                <a:spcPts val="1266"/>
              </a:spcBef>
              <a:buSzPct val="100000"/>
              <a:defRPr sz="3100"/>
            </a:lvl1pPr>
            <a:lvl2pPr marL="550662" marR="40618" indent="-200807" defTabSz="910328">
              <a:spcBef>
                <a:spcPts val="1266"/>
              </a:spcBef>
              <a:buSzPct val="100000"/>
              <a:defRPr sz="2700">
                <a:solidFill>
                  <a:srgbClr val="474747"/>
                </a:solidFill>
                <a:uFill>
                  <a:solidFill>
                    <a:srgbClr val="474747"/>
                  </a:solidFill>
                </a:uFill>
              </a:defRPr>
            </a:lvl2pPr>
            <a:lvl3pPr marL="831791" marR="40618" indent="-160647" defTabSz="910328">
              <a:spcBef>
                <a:spcPts val="1266"/>
              </a:spcBef>
              <a:buSzPct val="100000"/>
              <a:defRPr sz="2200">
                <a:solidFill>
                  <a:srgbClr val="474747"/>
                </a:solidFill>
                <a:uFill>
                  <a:solidFill>
                    <a:srgbClr val="474747"/>
                  </a:solidFill>
                </a:uFill>
              </a:defRPr>
            </a:lvl3pPr>
            <a:lvl4pPr marL="1153084" marR="40618" indent="-160647" defTabSz="910328">
              <a:spcBef>
                <a:spcPts val="1266"/>
              </a:spcBef>
              <a:buClrTx/>
              <a:buFontTx/>
              <a:buChar char="•"/>
              <a:defRPr>
                <a:solidFill>
                  <a:srgbClr val="474747"/>
                </a:solidFill>
                <a:uFill>
                  <a:solidFill>
                    <a:srgbClr val="474747"/>
                  </a:solidFill>
                </a:uFill>
              </a:defRPr>
            </a:lvl4pPr>
            <a:lvl5pPr marL="1474373" marR="40618" indent="-160647" defTabSz="910328">
              <a:spcBef>
                <a:spcPts val="1266"/>
              </a:spcBef>
              <a:buClrTx/>
              <a:buFontTx/>
            </a:lvl5pPr>
          </a:lstStyle>
          <a:p>
            <a:r>
              <a:t>Body Level One</a:t>
            </a:r>
          </a:p>
          <a:p>
            <a:pPr lvl="1"/>
            <a:r>
              <a:t>Body Level Two</a:t>
            </a:r>
          </a:p>
          <a:p>
            <a:pPr lvl="2"/>
            <a:r>
              <a:t>Body Level Three</a:t>
            </a:r>
          </a:p>
          <a:p>
            <a:pPr lvl="3"/>
            <a:r>
              <a:t>Body Level Four</a:t>
            </a:r>
          </a:p>
          <a:p>
            <a:pPr lvl="4"/>
            <a:r>
              <a:t>Body Level Five</a:t>
            </a:r>
          </a:p>
        </p:txBody>
      </p:sp>
      <p:sp>
        <p:nvSpPr>
          <p:cNvPr id="528" name="Shape 528"/>
          <p:cNvSpPr>
            <a:spLocks noGrp="1"/>
          </p:cNvSpPr>
          <p:nvPr>
            <p:ph type="sldNum" sz="quarter" idx="2"/>
          </p:nvPr>
        </p:nvSpPr>
        <p:spPr>
          <a:xfrm>
            <a:off x="8377407" y="6474024"/>
            <a:ext cx="318749" cy="314458"/>
          </a:xfrm>
          <a:prstGeom prst="rect">
            <a:avLst/>
          </a:prstGeom>
        </p:spPr>
        <p:txBody>
          <a:bodyPr/>
          <a:lstStyle>
            <a:lvl1pPr defTabSz="455164">
              <a:defRPr sz="1700">
                <a:solidFill>
                  <a:srgbClr val="474747"/>
                </a:solidFill>
                <a:uFill>
                  <a:solidFill>
                    <a:srgbClr val="474747"/>
                  </a:solidFill>
                </a:uFill>
                <a:latin typeface="+mn-lt"/>
                <a:ea typeface="+mn-ea"/>
                <a:cs typeface="+mn-cs"/>
                <a:sym typeface="Arial"/>
              </a:defRPr>
            </a:lvl1pPr>
          </a:lstStyle>
          <a:p>
            <a:fld id="{86CB4B4D-7CA3-9044-876B-883B54F8677D}" type="slidenum">
              <a:rPr>
                <a:latin typeface="Arial"/>
                <a:ea typeface="Arial"/>
                <a:cs typeface="Arial"/>
              </a:rPr>
              <a:pPr/>
              <a:t>‹#›</a:t>
            </a:fld>
            <a:endParaRPr>
              <a:latin typeface="Arial"/>
              <a:ea typeface="Arial"/>
              <a:cs typeface="Arial"/>
            </a:endParaRPr>
          </a:p>
        </p:txBody>
      </p:sp>
    </p:spTree>
    <p:extLst>
      <p:ext uri="{BB962C8B-B14F-4D97-AF65-F5344CB8AC3E}">
        <p14:creationId xmlns:p14="http://schemas.microsoft.com/office/powerpoint/2010/main" val="2271965403"/>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1_Default - Blank">
    <p:spTree>
      <p:nvGrpSpPr>
        <p:cNvPr id="1" name=""/>
        <p:cNvGrpSpPr/>
        <p:nvPr/>
      </p:nvGrpSpPr>
      <p:grpSpPr>
        <a:xfrm>
          <a:off x="0" y="0"/>
          <a:ext cx="0" cy="0"/>
          <a:chOff x="0" y="0"/>
          <a:chExt cx="0" cy="0"/>
        </a:xfrm>
      </p:grpSpPr>
      <p:sp>
        <p:nvSpPr>
          <p:cNvPr id="535" name="Shape 535"/>
          <p:cNvSpPr/>
          <p:nvPr/>
        </p:nvSpPr>
        <p:spPr>
          <a:xfrm>
            <a:off x="2123827" y="6379722"/>
            <a:ext cx="4938118" cy="610411"/>
          </a:xfrm>
          <a:prstGeom prst="rect">
            <a:avLst/>
          </a:prstGeom>
          <a:ln w="12700">
            <a:miter lim="400000"/>
          </a:ln>
          <a:extLst>
            <a:ext uri="{C572A759-6A51-4108-AA02-DFA0A04FC94B}">
              <ma14:wrappingTextBoxFlag xmlns:ma14="http://schemas.microsoft.com/office/mac/drawingml/2011/main" xmlns="" val="1"/>
            </a:ext>
          </a:extLst>
        </p:spPr>
        <p:txBody>
          <a:bodyPr lIns="142800" tIns="142800" rIns="142800" bIns="142800" anchor="ctr">
            <a:spAutoFit/>
          </a:bodyPr>
          <a:lstStyle/>
          <a:p>
            <a:pPr algn="ctr" defTabSz="910328" fontAlgn="auto" hangingPunct="0">
              <a:lnSpc>
                <a:spcPct val="104999"/>
              </a:lnSpc>
              <a:spcBef>
                <a:spcPts val="0"/>
              </a:spcBef>
              <a:spcAft>
                <a:spcPts val="0"/>
              </a:spcAft>
              <a:buClr>
                <a:srgbClr val="FFFFFF"/>
              </a:buClr>
              <a:buFont typeface="Century Gothic"/>
              <a:buNone/>
              <a:defRPr sz="2400">
                <a:uFill>
                  <a:solidFill>
                    <a:srgbClr val="000000"/>
                  </a:solidFill>
                </a:uFill>
                <a:latin typeface="Calibri"/>
                <a:ea typeface="Calibri"/>
                <a:cs typeface="Calibri"/>
                <a:sym typeface="Calibri"/>
              </a:defRPr>
            </a:pPr>
            <a:r>
              <a:rPr sz="1000" i="1" kern="0">
                <a:solidFill>
                  <a:srgbClr val="FFFFFF"/>
                </a:solidFill>
                <a:uFill>
                  <a:solidFill>
                    <a:srgbClr val="FFFFFF"/>
                  </a:solidFill>
                </a:uFill>
                <a:latin typeface="Century Gothic"/>
                <a:ea typeface="Century Gothic"/>
                <a:cs typeface="Century Gothic"/>
                <a:sym typeface="Century Gothic"/>
              </a:rPr>
              <a:t>Computational Geometry Lab</a:t>
            </a:r>
          </a:p>
          <a:p>
            <a:pPr algn="ctr" defTabSz="910328" fontAlgn="auto" hangingPunct="0">
              <a:lnSpc>
                <a:spcPct val="104999"/>
              </a:lnSpc>
              <a:spcBef>
                <a:spcPts val="0"/>
              </a:spcBef>
              <a:spcAft>
                <a:spcPts val="0"/>
              </a:spcAft>
              <a:buClr>
                <a:srgbClr val="FFFFFF"/>
              </a:buClr>
              <a:buFont typeface="Century Gothic"/>
              <a:buNone/>
              <a:defRPr sz="2400">
                <a:uFill>
                  <a:solidFill>
                    <a:srgbClr val="000000"/>
                  </a:solidFill>
                </a:uFill>
                <a:latin typeface="Calibri"/>
                <a:ea typeface="Calibri"/>
                <a:cs typeface="Calibri"/>
                <a:sym typeface="Calibri"/>
              </a:defRPr>
            </a:pPr>
            <a:r>
              <a:rPr sz="1000" i="1" kern="0">
                <a:solidFill>
                  <a:srgbClr val="FFFFFF"/>
                </a:solidFill>
                <a:uFill>
                  <a:solidFill>
                    <a:srgbClr val="FFFFFF"/>
                  </a:solidFill>
                </a:uFill>
                <a:latin typeface="Century Gothic"/>
                <a:ea typeface="Century Gothic"/>
                <a:cs typeface="Century Gothic"/>
                <a:sym typeface="Century Gothic"/>
              </a:rPr>
              <a:t> Tel-Aviv University, Israel</a:t>
            </a:r>
          </a:p>
        </p:txBody>
      </p:sp>
      <p:sp>
        <p:nvSpPr>
          <p:cNvPr id="536" name="Shape 536"/>
          <p:cNvSpPr>
            <a:spLocks noGrp="1"/>
          </p:cNvSpPr>
          <p:nvPr>
            <p:ph type="sldNum" sz="quarter" idx="2"/>
          </p:nvPr>
        </p:nvSpPr>
        <p:spPr>
          <a:xfrm>
            <a:off x="8829170" y="6586176"/>
            <a:ext cx="207337" cy="223243"/>
          </a:xfrm>
          <a:prstGeom prst="rect">
            <a:avLst/>
          </a:prstGeom>
          <a:ln>
            <a:round/>
          </a:ln>
        </p:spPr>
        <p:txBody>
          <a:bodyPr lIns="26773" tIns="26773" rIns="26773" bIns="26773" anchor="ctr"/>
          <a:lstStyle>
            <a:lvl1pPr algn="r" defTabSz="910328">
              <a:defRPr sz="1100">
                <a:solidFill>
                  <a:srgbClr val="9A9A9A"/>
                </a:solidFill>
                <a:uFill>
                  <a:solidFill>
                    <a:srgbClr val="9A9A9A"/>
                  </a:solidFill>
                </a:u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819455069"/>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7_Title &amp; Bullets">
    <p:spTree>
      <p:nvGrpSpPr>
        <p:cNvPr id="1" name=""/>
        <p:cNvGrpSpPr/>
        <p:nvPr/>
      </p:nvGrpSpPr>
      <p:grpSpPr>
        <a:xfrm>
          <a:off x="0" y="0"/>
          <a:ext cx="0" cy="0"/>
          <a:chOff x="0" y="0"/>
          <a:chExt cx="0" cy="0"/>
        </a:xfrm>
      </p:grpSpPr>
      <p:sp>
        <p:nvSpPr>
          <p:cNvPr id="543" name="Shape 543"/>
          <p:cNvSpPr>
            <a:spLocks noGrp="1"/>
          </p:cNvSpPr>
          <p:nvPr>
            <p:ph type="title"/>
          </p:nvPr>
        </p:nvSpPr>
        <p:spPr>
          <a:xfrm>
            <a:off x="455414" y="168276"/>
            <a:ext cx="8233172" cy="973337"/>
          </a:xfrm>
          <a:prstGeom prst="rect">
            <a:avLst/>
          </a:prstGeom>
        </p:spPr>
        <p:txBody>
          <a:bodyPr lIns="35697" tIns="35697" rIns="35697" bIns="35697"/>
          <a:lstStyle>
            <a:lvl1pPr marL="40618" marR="40618" indent="0" defTabSz="910328">
              <a:defRPr sz="2500"/>
            </a:lvl1pPr>
          </a:lstStyle>
          <a:p>
            <a:r>
              <a:t>Title Text</a:t>
            </a:r>
          </a:p>
        </p:txBody>
      </p:sp>
      <p:sp>
        <p:nvSpPr>
          <p:cNvPr id="544" name="Shape 544"/>
          <p:cNvSpPr>
            <a:spLocks noGrp="1"/>
          </p:cNvSpPr>
          <p:nvPr>
            <p:ph type="body" idx="1"/>
          </p:nvPr>
        </p:nvSpPr>
        <p:spPr>
          <a:xfrm>
            <a:off x="455414" y="1241237"/>
            <a:ext cx="8233172" cy="5616773"/>
          </a:xfrm>
          <a:prstGeom prst="rect">
            <a:avLst/>
          </a:prstGeom>
        </p:spPr>
        <p:txBody>
          <a:bodyPr lIns="35697" tIns="35697" rIns="35697" bIns="35697"/>
          <a:lstStyle>
            <a:lvl1pPr marL="269527" marR="40618" indent="-240971" defTabSz="910328">
              <a:spcBef>
                <a:spcPts val="1266"/>
              </a:spcBef>
              <a:buSzPct val="100000"/>
              <a:defRPr sz="2200"/>
            </a:lvl1pPr>
            <a:lvl2pPr marL="550662" marR="40618" indent="-200807" defTabSz="910328">
              <a:spcBef>
                <a:spcPts val="1266"/>
              </a:spcBef>
              <a:buSzPct val="100000"/>
              <a:defRPr sz="2000">
                <a:solidFill>
                  <a:srgbClr val="474747"/>
                </a:solidFill>
                <a:uFill>
                  <a:solidFill>
                    <a:srgbClr val="474747"/>
                  </a:solidFill>
                </a:uFill>
              </a:defRPr>
            </a:lvl2pPr>
            <a:lvl3pPr marL="831791" marR="40618" indent="-160647" defTabSz="910328">
              <a:spcBef>
                <a:spcPts val="1266"/>
              </a:spcBef>
              <a:buSzPct val="100000"/>
              <a:defRPr sz="2000">
                <a:solidFill>
                  <a:srgbClr val="474747"/>
                </a:solidFill>
                <a:uFill>
                  <a:solidFill>
                    <a:srgbClr val="474747"/>
                  </a:solidFill>
                </a:uFill>
              </a:defRPr>
            </a:lvl3pPr>
            <a:lvl4pPr marL="1153084" marR="40618" indent="-160647" defTabSz="910328">
              <a:spcBef>
                <a:spcPts val="1266"/>
              </a:spcBef>
              <a:buClrTx/>
              <a:buFontTx/>
              <a:buChar char="•"/>
              <a:defRPr>
                <a:solidFill>
                  <a:srgbClr val="474747"/>
                </a:solidFill>
                <a:uFill>
                  <a:solidFill>
                    <a:srgbClr val="474747"/>
                  </a:solidFill>
                </a:uFill>
              </a:defRPr>
            </a:lvl4pPr>
            <a:lvl5pPr marL="1474373" marR="40618" indent="-160647" defTabSz="910328">
              <a:spcBef>
                <a:spcPts val="1266"/>
              </a:spcBef>
              <a:buClrTx/>
              <a:buFontTx/>
            </a:lvl5pPr>
          </a:lstStyle>
          <a:p>
            <a:r>
              <a:t>Body Level One</a:t>
            </a:r>
          </a:p>
          <a:p>
            <a:pPr lvl="1"/>
            <a:r>
              <a:t>Body Level Two</a:t>
            </a:r>
          </a:p>
          <a:p>
            <a:pPr lvl="2"/>
            <a:r>
              <a:t>Body Level Three</a:t>
            </a:r>
          </a:p>
          <a:p>
            <a:pPr lvl="3"/>
            <a:r>
              <a:t>Body Level Four</a:t>
            </a:r>
          </a:p>
          <a:p>
            <a:pPr lvl="4"/>
            <a:r>
              <a:t>Body Level Five</a:t>
            </a:r>
          </a:p>
        </p:txBody>
      </p:sp>
      <p:sp>
        <p:nvSpPr>
          <p:cNvPr id="545" name="Shape 545"/>
          <p:cNvSpPr>
            <a:spLocks noGrp="1"/>
          </p:cNvSpPr>
          <p:nvPr>
            <p:ph type="sldNum" sz="quarter" idx="2"/>
          </p:nvPr>
        </p:nvSpPr>
        <p:spPr>
          <a:xfrm>
            <a:off x="8377407" y="6474024"/>
            <a:ext cx="318749" cy="314458"/>
          </a:xfrm>
          <a:prstGeom prst="rect">
            <a:avLst/>
          </a:prstGeom>
        </p:spPr>
        <p:txBody>
          <a:bodyPr/>
          <a:lstStyle>
            <a:lvl1pPr defTabSz="455164">
              <a:defRPr sz="1700">
                <a:solidFill>
                  <a:srgbClr val="474747"/>
                </a:solidFill>
                <a:uFill>
                  <a:solidFill>
                    <a:srgbClr val="474747"/>
                  </a:solidFill>
                </a:uFill>
                <a:latin typeface="+mn-lt"/>
                <a:ea typeface="+mn-ea"/>
                <a:cs typeface="+mn-cs"/>
                <a:sym typeface="Arial"/>
              </a:defRPr>
            </a:lvl1pPr>
          </a:lstStyle>
          <a:p>
            <a:fld id="{86CB4B4D-7CA3-9044-876B-883B54F8677D}" type="slidenum">
              <a:rPr>
                <a:latin typeface="Arial"/>
                <a:ea typeface="Arial"/>
                <a:cs typeface="Arial"/>
              </a:rPr>
              <a:pPr/>
              <a:t>‹#›</a:t>
            </a:fld>
            <a:endParaRPr>
              <a:latin typeface="Arial"/>
              <a:ea typeface="Arial"/>
              <a:cs typeface="Arial"/>
            </a:endParaRPr>
          </a:p>
        </p:txBody>
      </p:sp>
    </p:spTree>
    <p:extLst>
      <p:ext uri="{BB962C8B-B14F-4D97-AF65-F5344CB8AC3E}">
        <p14:creationId xmlns:p14="http://schemas.microsoft.com/office/powerpoint/2010/main" val="924093061"/>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552" name="Shape 552"/>
          <p:cNvSpPr>
            <a:spLocks noGrp="1"/>
          </p:cNvSpPr>
          <p:nvPr>
            <p:ph type="title"/>
          </p:nvPr>
        </p:nvSpPr>
        <p:spPr>
          <a:xfrm>
            <a:off x="654446" y="130097"/>
            <a:ext cx="7572624" cy="547689"/>
          </a:xfrm>
          <a:prstGeom prst="rect">
            <a:avLst/>
          </a:prstGeom>
        </p:spPr>
        <p:txBody>
          <a:bodyPr lIns="45694" tIns="45694" rIns="45694" bIns="45694"/>
          <a:lstStyle>
            <a:lvl1pPr marL="0" marR="0" indent="0" defTabSz="321291">
              <a:defRPr sz="1700" u="sng">
                <a:solidFill>
                  <a:srgbClr val="000000"/>
                </a:solidFill>
                <a:uFillTx/>
              </a:defRPr>
            </a:lvl1pPr>
          </a:lstStyle>
          <a:p>
            <a:r>
              <a:t>Title Text</a:t>
            </a:r>
          </a:p>
        </p:txBody>
      </p:sp>
      <p:sp>
        <p:nvSpPr>
          <p:cNvPr id="553" name="Shape 553"/>
          <p:cNvSpPr>
            <a:spLocks noGrp="1"/>
          </p:cNvSpPr>
          <p:nvPr>
            <p:ph type="sldNum" sz="quarter" idx="2"/>
          </p:nvPr>
        </p:nvSpPr>
        <p:spPr>
          <a:xfrm>
            <a:off x="6553200" y="6406189"/>
            <a:ext cx="2133600" cy="265451"/>
          </a:xfrm>
          <a:prstGeom prst="rect">
            <a:avLst/>
          </a:prstGeom>
        </p:spPr>
        <p:txBody>
          <a:bodyPr wrap="square" lIns="45694" tIns="45694" rIns="45694" bIns="45694" anchor="ctr">
            <a:spAutoFit/>
          </a:bodyPr>
          <a:lstStyle>
            <a:lvl1pPr algn="r">
              <a:defRPr sz="1100">
                <a:solidFill>
                  <a:srgbClr val="888888"/>
                </a:solidFill>
                <a:uFillTx/>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592432499"/>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1_Title and Vertical Text">
    <p:spTree>
      <p:nvGrpSpPr>
        <p:cNvPr id="1" name=""/>
        <p:cNvGrpSpPr/>
        <p:nvPr/>
      </p:nvGrpSpPr>
      <p:grpSpPr>
        <a:xfrm>
          <a:off x="0" y="0"/>
          <a:ext cx="0" cy="0"/>
          <a:chOff x="0" y="0"/>
          <a:chExt cx="0" cy="0"/>
        </a:xfrm>
      </p:grpSpPr>
      <p:sp>
        <p:nvSpPr>
          <p:cNvPr id="560" name="Shape 560"/>
          <p:cNvSpPr>
            <a:spLocks noGrp="1"/>
          </p:cNvSpPr>
          <p:nvPr>
            <p:ph type="title"/>
          </p:nvPr>
        </p:nvSpPr>
        <p:spPr>
          <a:xfrm>
            <a:off x="654446" y="130097"/>
            <a:ext cx="7572624" cy="547689"/>
          </a:xfrm>
          <a:prstGeom prst="rect">
            <a:avLst/>
          </a:prstGeom>
        </p:spPr>
        <p:txBody>
          <a:bodyPr lIns="45694" tIns="45694" rIns="45694" bIns="45694"/>
          <a:lstStyle>
            <a:lvl1pPr marL="0" marR="0" indent="0" defTabSz="321291">
              <a:defRPr sz="1700" u="sng">
                <a:solidFill>
                  <a:srgbClr val="000000"/>
                </a:solidFill>
                <a:uFillTx/>
              </a:defRPr>
            </a:lvl1pPr>
          </a:lstStyle>
          <a:p>
            <a:r>
              <a:t>Title Text</a:t>
            </a:r>
          </a:p>
        </p:txBody>
      </p:sp>
      <p:pic>
        <p:nvPicPr>
          <p:cNvPr id="561" name="image2.png" descr="ucsf"/>
          <p:cNvPicPr>
            <a:picLocks noChangeAspect="1"/>
          </p:cNvPicPr>
          <p:nvPr/>
        </p:nvPicPr>
        <p:blipFill>
          <a:blip r:embed="rId2"/>
          <a:stretch>
            <a:fillRect/>
          </a:stretch>
        </p:blipFill>
        <p:spPr>
          <a:xfrm>
            <a:off x="8363825" y="230186"/>
            <a:ext cx="533400" cy="303214"/>
          </a:xfrm>
          <a:prstGeom prst="rect">
            <a:avLst/>
          </a:prstGeom>
          <a:ln w="12700">
            <a:miter lim="400000"/>
          </a:ln>
        </p:spPr>
      </p:pic>
      <p:pic>
        <p:nvPicPr>
          <p:cNvPr id="562" name="image5.png" descr="EFI-logo-final-color"/>
          <p:cNvPicPr>
            <a:picLocks noChangeAspect="1"/>
          </p:cNvPicPr>
          <p:nvPr/>
        </p:nvPicPr>
        <p:blipFill>
          <a:blip r:embed="rId3"/>
          <a:stretch>
            <a:fillRect/>
          </a:stretch>
        </p:blipFill>
        <p:spPr>
          <a:xfrm>
            <a:off x="76210" y="190510"/>
            <a:ext cx="547689" cy="547689"/>
          </a:xfrm>
          <a:prstGeom prst="rect">
            <a:avLst/>
          </a:prstGeom>
          <a:ln w="12700">
            <a:miter lim="400000"/>
          </a:ln>
        </p:spPr>
      </p:pic>
      <p:sp>
        <p:nvSpPr>
          <p:cNvPr id="563" name="Shape 563"/>
          <p:cNvSpPr>
            <a:spLocks noGrp="1"/>
          </p:cNvSpPr>
          <p:nvPr>
            <p:ph type="sldNum" sz="quarter" idx="2"/>
          </p:nvPr>
        </p:nvSpPr>
        <p:spPr>
          <a:xfrm>
            <a:off x="6553200" y="6406189"/>
            <a:ext cx="2133600" cy="265451"/>
          </a:xfrm>
          <a:prstGeom prst="rect">
            <a:avLst/>
          </a:prstGeom>
        </p:spPr>
        <p:txBody>
          <a:bodyPr wrap="square" lIns="45694" tIns="45694" rIns="45694" bIns="45694" anchor="ctr">
            <a:spAutoFit/>
          </a:bodyPr>
          <a:lstStyle>
            <a:lvl1pPr algn="r">
              <a:defRPr sz="1100">
                <a:solidFill>
                  <a:srgbClr val="888888"/>
                </a:solidFill>
                <a:uFillTx/>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4017313072"/>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2_Title and Vertical Text">
    <p:spTree>
      <p:nvGrpSpPr>
        <p:cNvPr id="1" name=""/>
        <p:cNvGrpSpPr/>
        <p:nvPr/>
      </p:nvGrpSpPr>
      <p:grpSpPr>
        <a:xfrm>
          <a:off x="0" y="0"/>
          <a:ext cx="0" cy="0"/>
          <a:chOff x="0" y="0"/>
          <a:chExt cx="0" cy="0"/>
        </a:xfrm>
      </p:grpSpPr>
      <p:sp>
        <p:nvSpPr>
          <p:cNvPr id="570" name="Shape 570"/>
          <p:cNvSpPr>
            <a:spLocks noGrp="1"/>
          </p:cNvSpPr>
          <p:nvPr>
            <p:ph type="title"/>
          </p:nvPr>
        </p:nvSpPr>
        <p:spPr>
          <a:xfrm>
            <a:off x="654446" y="130097"/>
            <a:ext cx="7572624" cy="547689"/>
          </a:xfrm>
          <a:prstGeom prst="rect">
            <a:avLst/>
          </a:prstGeom>
        </p:spPr>
        <p:txBody>
          <a:bodyPr lIns="45694" tIns="45694" rIns="45694" bIns="45694"/>
          <a:lstStyle>
            <a:lvl1pPr marL="0" marR="0" indent="0" defTabSz="321291">
              <a:defRPr sz="1700" u="sng">
                <a:solidFill>
                  <a:srgbClr val="000000"/>
                </a:solidFill>
                <a:uFillTx/>
              </a:defRPr>
            </a:lvl1pPr>
          </a:lstStyle>
          <a:p>
            <a:r>
              <a:t>Title Text</a:t>
            </a:r>
          </a:p>
        </p:txBody>
      </p:sp>
      <p:pic>
        <p:nvPicPr>
          <p:cNvPr id="571" name="image2.png" descr="ucsf"/>
          <p:cNvPicPr>
            <a:picLocks noChangeAspect="1"/>
          </p:cNvPicPr>
          <p:nvPr/>
        </p:nvPicPr>
        <p:blipFill>
          <a:blip r:embed="rId2"/>
          <a:stretch>
            <a:fillRect/>
          </a:stretch>
        </p:blipFill>
        <p:spPr>
          <a:xfrm>
            <a:off x="8363825" y="230186"/>
            <a:ext cx="533400" cy="303214"/>
          </a:xfrm>
          <a:prstGeom prst="rect">
            <a:avLst/>
          </a:prstGeom>
          <a:ln w="12700">
            <a:miter lim="400000"/>
          </a:ln>
        </p:spPr>
      </p:pic>
      <p:pic>
        <p:nvPicPr>
          <p:cNvPr id="572" name="image5.png" descr="EFI-logo-final-color"/>
          <p:cNvPicPr>
            <a:picLocks noChangeAspect="1"/>
          </p:cNvPicPr>
          <p:nvPr/>
        </p:nvPicPr>
        <p:blipFill>
          <a:blip r:embed="rId3"/>
          <a:stretch>
            <a:fillRect/>
          </a:stretch>
        </p:blipFill>
        <p:spPr>
          <a:xfrm>
            <a:off x="76210" y="190510"/>
            <a:ext cx="547689" cy="547689"/>
          </a:xfrm>
          <a:prstGeom prst="rect">
            <a:avLst/>
          </a:prstGeom>
          <a:ln w="12700">
            <a:miter lim="400000"/>
          </a:ln>
        </p:spPr>
      </p:pic>
      <p:sp>
        <p:nvSpPr>
          <p:cNvPr id="573" name="Shape 573"/>
          <p:cNvSpPr>
            <a:spLocks noGrp="1"/>
          </p:cNvSpPr>
          <p:nvPr>
            <p:ph type="sldNum" sz="quarter" idx="2"/>
          </p:nvPr>
        </p:nvSpPr>
        <p:spPr>
          <a:xfrm>
            <a:off x="6553200" y="6406189"/>
            <a:ext cx="2133600" cy="265451"/>
          </a:xfrm>
          <a:prstGeom prst="rect">
            <a:avLst/>
          </a:prstGeom>
        </p:spPr>
        <p:txBody>
          <a:bodyPr wrap="square" lIns="45694" tIns="45694" rIns="45694" bIns="45694" anchor="ctr">
            <a:spAutoFit/>
          </a:bodyPr>
          <a:lstStyle>
            <a:lvl1pPr algn="r">
              <a:defRPr sz="1100">
                <a:solidFill>
                  <a:srgbClr val="888888"/>
                </a:solidFill>
                <a:uFillTx/>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63207952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4" y="1981201"/>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35564"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173164" y="6265863"/>
            <a:ext cx="19050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7" name="Footer Placeholder 6"/>
          <p:cNvSpPr>
            <a:spLocks noGrp="1"/>
          </p:cNvSpPr>
          <p:nvPr>
            <p:ph type="ftr" sz="quarter" idx="11"/>
          </p:nvPr>
        </p:nvSpPr>
        <p:spPr>
          <a:xfrm>
            <a:off x="3581401" y="6248400"/>
            <a:ext cx="28956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8" name="Slide Number Placeholder 7"/>
          <p:cNvSpPr>
            <a:spLocks noGrp="1"/>
          </p:cNvSpPr>
          <p:nvPr>
            <p:ph type="sldNum" sz="quarter" idx="12"/>
          </p:nvPr>
        </p:nvSpPr>
        <p:spPr/>
        <p:txBody>
          <a:bodyPr/>
          <a:lstStyle>
            <a:lvl1pPr algn="l" eaLnBrk="1" hangingPunct="1">
              <a:defRPr/>
            </a:lvl1pPr>
          </a:lstStyle>
          <a:p>
            <a:pPr>
              <a:defRPr/>
            </a:pPr>
            <a:fld id="{22DB975D-253B-B444-8F37-2FC4BA515BD0}" type="slidenum">
              <a:rPr lang="he-IL"/>
              <a:pPr>
                <a:defRPr/>
              </a:pPr>
              <a:t>‹#›</a:t>
            </a:fld>
            <a:endParaRPr lang="en-US">
              <a:latin typeface="Calibri"/>
            </a:endParaRPr>
          </a:p>
        </p:txBody>
      </p:sp>
    </p:spTree>
    <p:extLst>
      <p:ext uri="{BB962C8B-B14F-4D97-AF65-F5344CB8AC3E}">
        <p14:creationId xmlns:p14="http://schemas.microsoft.com/office/powerpoint/2010/main" val="316444450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3_Title and Vertical Text">
    <p:spTree>
      <p:nvGrpSpPr>
        <p:cNvPr id="1" name=""/>
        <p:cNvGrpSpPr/>
        <p:nvPr/>
      </p:nvGrpSpPr>
      <p:grpSpPr>
        <a:xfrm>
          <a:off x="0" y="0"/>
          <a:ext cx="0" cy="0"/>
          <a:chOff x="0" y="0"/>
          <a:chExt cx="0" cy="0"/>
        </a:xfrm>
      </p:grpSpPr>
      <p:sp>
        <p:nvSpPr>
          <p:cNvPr id="580" name="Shape 580"/>
          <p:cNvSpPr>
            <a:spLocks noGrp="1"/>
          </p:cNvSpPr>
          <p:nvPr>
            <p:ph type="title"/>
          </p:nvPr>
        </p:nvSpPr>
        <p:spPr>
          <a:xfrm>
            <a:off x="654446" y="130097"/>
            <a:ext cx="7572624" cy="547689"/>
          </a:xfrm>
          <a:prstGeom prst="rect">
            <a:avLst/>
          </a:prstGeom>
        </p:spPr>
        <p:txBody>
          <a:bodyPr lIns="45694" tIns="45694" rIns="45694" bIns="45694"/>
          <a:lstStyle>
            <a:lvl1pPr marL="0" marR="0" indent="0" defTabSz="321291">
              <a:defRPr sz="1700" u="sng">
                <a:solidFill>
                  <a:srgbClr val="000000"/>
                </a:solidFill>
                <a:uFillTx/>
              </a:defRPr>
            </a:lvl1pPr>
          </a:lstStyle>
          <a:p>
            <a:r>
              <a:t>Title Text</a:t>
            </a:r>
          </a:p>
        </p:txBody>
      </p:sp>
      <p:pic>
        <p:nvPicPr>
          <p:cNvPr id="581" name="image2.png" descr="ucsf"/>
          <p:cNvPicPr>
            <a:picLocks noChangeAspect="1"/>
          </p:cNvPicPr>
          <p:nvPr/>
        </p:nvPicPr>
        <p:blipFill>
          <a:blip r:embed="rId2"/>
          <a:stretch>
            <a:fillRect/>
          </a:stretch>
        </p:blipFill>
        <p:spPr>
          <a:xfrm>
            <a:off x="8363825" y="230186"/>
            <a:ext cx="533400" cy="303214"/>
          </a:xfrm>
          <a:prstGeom prst="rect">
            <a:avLst/>
          </a:prstGeom>
          <a:ln w="12700">
            <a:miter lim="400000"/>
          </a:ln>
        </p:spPr>
      </p:pic>
      <p:pic>
        <p:nvPicPr>
          <p:cNvPr id="582" name="image5.png" descr="EFI-logo-final-color"/>
          <p:cNvPicPr>
            <a:picLocks noChangeAspect="1"/>
          </p:cNvPicPr>
          <p:nvPr/>
        </p:nvPicPr>
        <p:blipFill>
          <a:blip r:embed="rId3"/>
          <a:stretch>
            <a:fillRect/>
          </a:stretch>
        </p:blipFill>
        <p:spPr>
          <a:xfrm>
            <a:off x="76210" y="190510"/>
            <a:ext cx="547689" cy="547689"/>
          </a:xfrm>
          <a:prstGeom prst="rect">
            <a:avLst/>
          </a:prstGeom>
          <a:ln w="12700">
            <a:miter lim="400000"/>
          </a:ln>
        </p:spPr>
      </p:pic>
      <p:sp>
        <p:nvSpPr>
          <p:cNvPr id="583" name="Shape 583"/>
          <p:cNvSpPr>
            <a:spLocks noGrp="1"/>
          </p:cNvSpPr>
          <p:nvPr>
            <p:ph type="sldNum" sz="quarter" idx="2"/>
          </p:nvPr>
        </p:nvSpPr>
        <p:spPr>
          <a:xfrm>
            <a:off x="6553200" y="6406189"/>
            <a:ext cx="2133600" cy="265451"/>
          </a:xfrm>
          <a:prstGeom prst="rect">
            <a:avLst/>
          </a:prstGeom>
        </p:spPr>
        <p:txBody>
          <a:bodyPr wrap="square" lIns="45694" tIns="45694" rIns="45694" bIns="45694" anchor="ctr">
            <a:spAutoFit/>
          </a:bodyPr>
          <a:lstStyle>
            <a:lvl1pPr algn="r">
              <a:defRPr sz="1100">
                <a:solidFill>
                  <a:srgbClr val="888888"/>
                </a:solidFill>
                <a:uFillTx/>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678940272"/>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4_Title &amp; Subtitle">
    <p:spTree>
      <p:nvGrpSpPr>
        <p:cNvPr id="1" name=""/>
        <p:cNvGrpSpPr/>
        <p:nvPr/>
      </p:nvGrpSpPr>
      <p:grpSpPr>
        <a:xfrm>
          <a:off x="0" y="0"/>
          <a:ext cx="0" cy="0"/>
          <a:chOff x="0" y="0"/>
          <a:chExt cx="0" cy="0"/>
        </a:xfrm>
      </p:grpSpPr>
      <p:sp>
        <p:nvSpPr>
          <p:cNvPr id="590" name="Shape 590"/>
          <p:cNvSpPr>
            <a:spLocks noGrp="1"/>
          </p:cNvSpPr>
          <p:nvPr>
            <p:ph type="title"/>
          </p:nvPr>
        </p:nvSpPr>
        <p:spPr>
          <a:xfrm>
            <a:off x="892979" y="1151930"/>
            <a:ext cx="7358063" cy="2321719"/>
          </a:xfrm>
          <a:prstGeom prst="rect">
            <a:avLst/>
          </a:prstGeom>
        </p:spPr>
        <p:txBody>
          <a:bodyPr lIns="35697" tIns="35697" rIns="35697" bIns="35697" anchor="b"/>
          <a:lstStyle>
            <a:lvl1pPr marL="0" marR="0" indent="0" defTabSz="410541">
              <a:defRPr sz="5600" b="0">
                <a:solidFill>
                  <a:srgbClr val="000000"/>
                </a:solidFill>
                <a:uFillTx/>
                <a:latin typeface="Helvetica Light"/>
                <a:ea typeface="Helvetica Light"/>
                <a:cs typeface="Helvetica Light"/>
                <a:sym typeface="Helvetica Light"/>
              </a:defRPr>
            </a:lvl1pPr>
          </a:lstStyle>
          <a:p>
            <a:r>
              <a:t>Title Text</a:t>
            </a:r>
          </a:p>
        </p:txBody>
      </p:sp>
      <p:sp>
        <p:nvSpPr>
          <p:cNvPr id="591" name="Shape 591"/>
          <p:cNvSpPr>
            <a:spLocks noGrp="1"/>
          </p:cNvSpPr>
          <p:nvPr>
            <p:ph type="body" sz="quarter" idx="1"/>
          </p:nvPr>
        </p:nvSpPr>
        <p:spPr>
          <a:xfrm>
            <a:off x="892979" y="3536156"/>
            <a:ext cx="7358063" cy="794742"/>
          </a:xfrm>
          <a:prstGeom prst="rect">
            <a:avLst/>
          </a:prstGeom>
        </p:spPr>
        <p:txBody>
          <a:bodyPr lIns="35697" tIns="35697" rIns="35697" bIns="35697"/>
          <a:lstStyle>
            <a:lvl1pPr marL="0" marR="0" indent="0" algn="ctr" defTabSz="410541">
              <a:spcBef>
                <a:spcPts val="0"/>
              </a:spcBef>
              <a:buSzTx/>
              <a:buNone/>
              <a:defRPr sz="2200">
                <a:solidFill>
                  <a:srgbClr val="000000"/>
                </a:solidFill>
                <a:uFillTx/>
                <a:latin typeface="Helvetica Light"/>
                <a:ea typeface="Helvetica Light"/>
                <a:cs typeface="Helvetica Light"/>
                <a:sym typeface="Helvetica Light"/>
              </a:defRPr>
            </a:lvl1pPr>
            <a:lvl2pPr marL="0" marR="0" indent="160647" algn="ctr" defTabSz="410541">
              <a:spcBef>
                <a:spcPts val="0"/>
              </a:spcBef>
              <a:buSzTx/>
              <a:buNone/>
              <a:defRPr sz="2200">
                <a:solidFill>
                  <a:srgbClr val="000000"/>
                </a:solidFill>
                <a:uFillTx/>
                <a:latin typeface="Helvetica Light"/>
                <a:ea typeface="Helvetica Light"/>
                <a:cs typeface="Helvetica Light"/>
                <a:sym typeface="Helvetica Light"/>
              </a:defRPr>
            </a:lvl2pPr>
            <a:lvl3pPr marL="0" marR="0" indent="321291" algn="ctr" defTabSz="410541">
              <a:spcBef>
                <a:spcPts val="0"/>
              </a:spcBef>
              <a:buSzTx/>
              <a:buNone/>
              <a:defRPr sz="2200">
                <a:solidFill>
                  <a:srgbClr val="000000"/>
                </a:solidFill>
                <a:uFillTx/>
                <a:latin typeface="Helvetica Light"/>
                <a:ea typeface="Helvetica Light"/>
                <a:cs typeface="Helvetica Light"/>
                <a:sym typeface="Helvetica Light"/>
              </a:defRPr>
            </a:lvl3pPr>
            <a:lvl4pPr marL="0" marR="0" indent="481938" algn="ctr" defTabSz="410541">
              <a:spcBef>
                <a:spcPts val="0"/>
              </a:spcBef>
              <a:buClrTx/>
              <a:buSzTx/>
              <a:buFontTx/>
              <a:buNone/>
              <a:defRPr sz="2200">
                <a:solidFill>
                  <a:srgbClr val="000000"/>
                </a:solidFill>
                <a:uFillTx/>
                <a:latin typeface="Helvetica Light"/>
                <a:ea typeface="Helvetica Light"/>
                <a:cs typeface="Helvetica Light"/>
                <a:sym typeface="Helvetica Light"/>
              </a:defRPr>
            </a:lvl4pPr>
            <a:lvl5pPr marL="0" marR="0" indent="642585" algn="ctr" defTabSz="410541">
              <a:spcBef>
                <a:spcPts val="0"/>
              </a:spcBef>
              <a:buClrTx/>
              <a:buSzTx/>
              <a:buFontTx/>
              <a:buNone/>
              <a:defRPr sz="2200">
                <a:solidFill>
                  <a:srgbClr val="000000"/>
                </a:solidFill>
                <a:uFillTx/>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592" name="Shape 592"/>
          <p:cNvSpPr>
            <a:spLocks noGrp="1"/>
          </p:cNvSpPr>
          <p:nvPr>
            <p:ph type="sldNum" sz="quarter" idx="2"/>
          </p:nvPr>
        </p:nvSpPr>
        <p:spPr>
          <a:xfrm>
            <a:off x="4420284" y="6505278"/>
            <a:ext cx="294523" cy="272186"/>
          </a:xfrm>
          <a:prstGeom prst="rect">
            <a:avLst/>
          </a:prstGeom>
        </p:spPr>
        <p:txBody>
          <a:bodyPr>
            <a:spAutoFit/>
          </a:bodyPr>
          <a:lstStyle>
            <a:lvl1pPr defTabSz="410541">
              <a:defRPr sz="1300">
                <a:uFillTx/>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3593906418"/>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599" name="Shape 599"/>
          <p:cNvSpPr/>
          <p:nvPr/>
        </p:nvSpPr>
        <p:spPr>
          <a:xfrm>
            <a:off x="2123827" y="6379722"/>
            <a:ext cx="4938118" cy="610411"/>
          </a:xfrm>
          <a:prstGeom prst="rect">
            <a:avLst/>
          </a:prstGeom>
          <a:ln w="12700">
            <a:miter lim="400000"/>
          </a:ln>
          <a:extLst>
            <a:ext uri="{C572A759-6A51-4108-AA02-DFA0A04FC94B}">
              <ma14:wrappingTextBoxFlag xmlns:ma14="http://schemas.microsoft.com/office/mac/drawingml/2011/main" xmlns="" val="1"/>
            </a:ext>
          </a:extLst>
        </p:spPr>
        <p:txBody>
          <a:bodyPr lIns="142800" tIns="142800" rIns="142800" bIns="142800" anchor="ctr">
            <a:spAutoFit/>
          </a:bodyPr>
          <a:lstStyle/>
          <a:p>
            <a:pPr algn="ctr" defTabSz="910328" fontAlgn="auto" hangingPunct="0">
              <a:lnSpc>
                <a:spcPct val="104999"/>
              </a:lnSpc>
              <a:spcBef>
                <a:spcPts val="0"/>
              </a:spcBef>
              <a:spcAft>
                <a:spcPts val="0"/>
              </a:spcAft>
              <a:buClr>
                <a:srgbClr val="FFFFFF"/>
              </a:buClr>
              <a:buFont typeface="Century Gothic"/>
              <a:buNone/>
              <a:defRPr sz="2400">
                <a:uFill>
                  <a:solidFill>
                    <a:srgbClr val="000000"/>
                  </a:solidFill>
                </a:uFill>
                <a:latin typeface="Calibri"/>
                <a:ea typeface="Calibri"/>
                <a:cs typeface="Calibri"/>
                <a:sym typeface="Calibri"/>
              </a:defRPr>
            </a:pPr>
            <a:r>
              <a:rPr sz="1000" i="1" kern="0">
                <a:solidFill>
                  <a:srgbClr val="FFFFFF"/>
                </a:solidFill>
                <a:uFill>
                  <a:solidFill>
                    <a:srgbClr val="FFFFFF"/>
                  </a:solidFill>
                </a:uFill>
                <a:latin typeface="Century Gothic"/>
                <a:ea typeface="Century Gothic"/>
                <a:cs typeface="Century Gothic"/>
                <a:sym typeface="Century Gothic"/>
              </a:rPr>
              <a:t>Computational Geometry Lab</a:t>
            </a:r>
          </a:p>
          <a:p>
            <a:pPr algn="ctr" defTabSz="910328" fontAlgn="auto" hangingPunct="0">
              <a:lnSpc>
                <a:spcPct val="104999"/>
              </a:lnSpc>
              <a:spcBef>
                <a:spcPts val="0"/>
              </a:spcBef>
              <a:spcAft>
                <a:spcPts val="0"/>
              </a:spcAft>
              <a:buClr>
                <a:srgbClr val="FFFFFF"/>
              </a:buClr>
              <a:buFont typeface="Century Gothic"/>
              <a:buNone/>
              <a:defRPr sz="2400">
                <a:uFill>
                  <a:solidFill>
                    <a:srgbClr val="000000"/>
                  </a:solidFill>
                </a:uFill>
                <a:latin typeface="Calibri"/>
                <a:ea typeface="Calibri"/>
                <a:cs typeface="Calibri"/>
                <a:sym typeface="Calibri"/>
              </a:defRPr>
            </a:pPr>
            <a:r>
              <a:rPr sz="1000" i="1" kern="0">
                <a:solidFill>
                  <a:srgbClr val="FFFFFF"/>
                </a:solidFill>
                <a:uFill>
                  <a:solidFill>
                    <a:srgbClr val="FFFFFF"/>
                  </a:solidFill>
                </a:uFill>
                <a:latin typeface="Century Gothic"/>
                <a:ea typeface="Century Gothic"/>
                <a:cs typeface="Century Gothic"/>
                <a:sym typeface="Century Gothic"/>
              </a:rPr>
              <a:t> Tel-Aviv University, Israel</a:t>
            </a:r>
          </a:p>
        </p:txBody>
      </p:sp>
      <p:sp>
        <p:nvSpPr>
          <p:cNvPr id="600" name="Shape 600"/>
          <p:cNvSpPr>
            <a:spLocks noGrp="1"/>
          </p:cNvSpPr>
          <p:nvPr>
            <p:ph type="title"/>
          </p:nvPr>
        </p:nvSpPr>
        <p:spPr>
          <a:xfrm>
            <a:off x="455414" y="11718"/>
            <a:ext cx="8233172" cy="930975"/>
          </a:xfrm>
          <a:prstGeom prst="rect">
            <a:avLst/>
          </a:prstGeom>
        </p:spPr>
        <p:txBody>
          <a:bodyPr lIns="35697" tIns="35697" rIns="35697" bIns="35697"/>
          <a:lstStyle>
            <a:lvl1pPr marL="40618" marR="40618" indent="0" defTabSz="910328">
              <a:defRPr>
                <a:solidFill>
                  <a:schemeClr val="accent6"/>
                </a:solidFill>
              </a:defRPr>
            </a:lvl1pPr>
          </a:lstStyle>
          <a:p>
            <a:r>
              <a:t>Title Text</a:t>
            </a:r>
          </a:p>
        </p:txBody>
      </p:sp>
      <p:sp>
        <p:nvSpPr>
          <p:cNvPr id="601" name="Shape 601"/>
          <p:cNvSpPr>
            <a:spLocks noGrp="1"/>
          </p:cNvSpPr>
          <p:nvPr>
            <p:ph type="sldNum" sz="quarter" idx="2"/>
          </p:nvPr>
        </p:nvSpPr>
        <p:spPr>
          <a:xfrm>
            <a:off x="8829170" y="6586176"/>
            <a:ext cx="207337" cy="223243"/>
          </a:xfrm>
          <a:prstGeom prst="rect">
            <a:avLst/>
          </a:prstGeom>
          <a:ln>
            <a:round/>
          </a:ln>
        </p:spPr>
        <p:txBody>
          <a:bodyPr lIns="26773" tIns="26773" rIns="26773" bIns="26773" anchor="ctr"/>
          <a:lstStyle>
            <a:lvl1pPr algn="r" defTabSz="910328">
              <a:defRPr sz="1100">
                <a:solidFill>
                  <a:srgbClr val="9A9A9A"/>
                </a:solidFill>
                <a:uFill>
                  <a:solidFill>
                    <a:srgbClr val="9A9A9A"/>
                  </a:solidFill>
                </a:u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122846075"/>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8_Title &amp; Bullets">
    <p:spTree>
      <p:nvGrpSpPr>
        <p:cNvPr id="1" name=""/>
        <p:cNvGrpSpPr/>
        <p:nvPr/>
      </p:nvGrpSpPr>
      <p:grpSpPr>
        <a:xfrm>
          <a:off x="0" y="0"/>
          <a:ext cx="0" cy="0"/>
          <a:chOff x="0" y="0"/>
          <a:chExt cx="0" cy="0"/>
        </a:xfrm>
      </p:grpSpPr>
      <p:sp>
        <p:nvSpPr>
          <p:cNvPr id="608" name="Shape 608"/>
          <p:cNvSpPr>
            <a:spLocks noGrp="1"/>
          </p:cNvSpPr>
          <p:nvPr>
            <p:ph type="title"/>
          </p:nvPr>
        </p:nvSpPr>
        <p:spPr>
          <a:xfrm>
            <a:off x="455414" y="7540"/>
            <a:ext cx="8233172" cy="973337"/>
          </a:xfrm>
          <a:prstGeom prst="rect">
            <a:avLst/>
          </a:prstGeom>
        </p:spPr>
        <p:txBody>
          <a:bodyPr lIns="35697" tIns="35697" rIns="35697" bIns="35697"/>
          <a:lstStyle>
            <a:lvl1pPr marL="40618" marR="40618" indent="0" defTabSz="910328">
              <a:defRPr sz="2500"/>
            </a:lvl1pPr>
          </a:lstStyle>
          <a:p>
            <a:r>
              <a:t>Title Text</a:t>
            </a:r>
          </a:p>
        </p:txBody>
      </p:sp>
      <p:sp>
        <p:nvSpPr>
          <p:cNvPr id="609" name="Shape 609"/>
          <p:cNvSpPr>
            <a:spLocks noGrp="1"/>
          </p:cNvSpPr>
          <p:nvPr>
            <p:ph type="body" idx="1"/>
          </p:nvPr>
        </p:nvSpPr>
        <p:spPr>
          <a:xfrm>
            <a:off x="455414" y="1241237"/>
            <a:ext cx="8233172" cy="5616773"/>
          </a:xfrm>
          <a:prstGeom prst="rect">
            <a:avLst/>
          </a:prstGeom>
        </p:spPr>
        <p:txBody>
          <a:bodyPr lIns="35697" tIns="35697" rIns="35697" bIns="35697"/>
          <a:lstStyle>
            <a:lvl1pPr marL="269527" marR="40618" indent="-240971" defTabSz="910328">
              <a:spcBef>
                <a:spcPts val="1266"/>
              </a:spcBef>
              <a:buSzPct val="100000"/>
              <a:defRPr sz="2200"/>
            </a:lvl1pPr>
            <a:lvl2pPr marL="550662" marR="40618" indent="-200807" defTabSz="910328">
              <a:spcBef>
                <a:spcPts val="1266"/>
              </a:spcBef>
              <a:buSzPct val="100000"/>
              <a:defRPr sz="2000">
                <a:solidFill>
                  <a:srgbClr val="474747"/>
                </a:solidFill>
                <a:uFill>
                  <a:solidFill>
                    <a:srgbClr val="474747"/>
                  </a:solidFill>
                </a:uFill>
              </a:defRPr>
            </a:lvl2pPr>
            <a:lvl3pPr marL="831791" marR="40618" indent="-160647" defTabSz="910328">
              <a:spcBef>
                <a:spcPts val="1266"/>
              </a:spcBef>
              <a:buSzPct val="100000"/>
              <a:defRPr sz="2000">
                <a:solidFill>
                  <a:srgbClr val="474747"/>
                </a:solidFill>
                <a:uFill>
                  <a:solidFill>
                    <a:srgbClr val="474747"/>
                  </a:solidFill>
                </a:uFill>
              </a:defRPr>
            </a:lvl3pPr>
            <a:lvl4pPr marL="1153084" marR="40618" indent="-160647" defTabSz="910328">
              <a:spcBef>
                <a:spcPts val="1266"/>
              </a:spcBef>
              <a:buClrTx/>
              <a:buFontTx/>
              <a:buChar char="•"/>
              <a:defRPr>
                <a:solidFill>
                  <a:srgbClr val="474747"/>
                </a:solidFill>
                <a:uFill>
                  <a:solidFill>
                    <a:srgbClr val="474747"/>
                  </a:solidFill>
                </a:uFill>
              </a:defRPr>
            </a:lvl4pPr>
            <a:lvl5pPr marL="1474373" marR="40618" indent="-160647" defTabSz="910328">
              <a:spcBef>
                <a:spcPts val="1266"/>
              </a:spcBef>
              <a:buClrTx/>
              <a:buFontTx/>
            </a:lvl5pPr>
          </a:lstStyle>
          <a:p>
            <a:r>
              <a:t>Body Level One</a:t>
            </a:r>
          </a:p>
          <a:p>
            <a:pPr lvl="1"/>
            <a:r>
              <a:t>Body Level Two</a:t>
            </a:r>
          </a:p>
          <a:p>
            <a:pPr lvl="2"/>
            <a:r>
              <a:t>Body Level Three</a:t>
            </a:r>
          </a:p>
          <a:p>
            <a:pPr lvl="3"/>
            <a:r>
              <a:t>Body Level Four</a:t>
            </a:r>
          </a:p>
          <a:p>
            <a:pPr lvl="4"/>
            <a:r>
              <a:t>Body Level Five</a:t>
            </a:r>
          </a:p>
        </p:txBody>
      </p:sp>
      <p:sp>
        <p:nvSpPr>
          <p:cNvPr id="610" name="Shape 610"/>
          <p:cNvSpPr>
            <a:spLocks noGrp="1"/>
          </p:cNvSpPr>
          <p:nvPr>
            <p:ph type="sldNum" sz="quarter" idx="2"/>
          </p:nvPr>
        </p:nvSpPr>
        <p:spPr>
          <a:xfrm>
            <a:off x="8377407" y="6474024"/>
            <a:ext cx="318749" cy="314458"/>
          </a:xfrm>
          <a:prstGeom prst="rect">
            <a:avLst/>
          </a:prstGeom>
        </p:spPr>
        <p:txBody>
          <a:bodyPr/>
          <a:lstStyle>
            <a:lvl1pPr defTabSz="455164">
              <a:defRPr sz="1700">
                <a:solidFill>
                  <a:srgbClr val="474747"/>
                </a:solidFill>
                <a:uFill>
                  <a:solidFill>
                    <a:srgbClr val="474747"/>
                  </a:solidFill>
                </a:uFill>
                <a:latin typeface="+mn-lt"/>
                <a:ea typeface="+mn-ea"/>
                <a:cs typeface="+mn-cs"/>
                <a:sym typeface="Arial"/>
              </a:defRPr>
            </a:lvl1pPr>
          </a:lstStyle>
          <a:p>
            <a:fld id="{86CB4B4D-7CA3-9044-876B-883B54F8677D}" type="slidenum">
              <a:rPr>
                <a:latin typeface="Arial"/>
                <a:ea typeface="Arial"/>
                <a:cs typeface="Arial"/>
              </a:rPr>
              <a:pPr/>
              <a:t>‹#›</a:t>
            </a:fld>
            <a:endParaRPr>
              <a:latin typeface="Arial"/>
              <a:ea typeface="Arial"/>
              <a:cs typeface="Arial"/>
            </a:endParaRPr>
          </a:p>
        </p:txBody>
      </p:sp>
    </p:spTree>
    <p:extLst>
      <p:ext uri="{BB962C8B-B14F-4D97-AF65-F5344CB8AC3E}">
        <p14:creationId xmlns:p14="http://schemas.microsoft.com/office/powerpoint/2010/main" val="8012068"/>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sp>
        <p:nvSpPr>
          <p:cNvPr id="617" name="Shape 617"/>
          <p:cNvSpPr/>
          <p:nvPr/>
        </p:nvSpPr>
        <p:spPr>
          <a:xfrm>
            <a:off x="2123827" y="6379722"/>
            <a:ext cx="4938118" cy="610411"/>
          </a:xfrm>
          <a:prstGeom prst="rect">
            <a:avLst/>
          </a:prstGeom>
          <a:ln w="12700">
            <a:miter lim="400000"/>
          </a:ln>
          <a:extLst>
            <a:ext uri="{C572A759-6A51-4108-AA02-DFA0A04FC94B}">
              <ma14:wrappingTextBoxFlag xmlns:ma14="http://schemas.microsoft.com/office/mac/drawingml/2011/main" xmlns="" val="1"/>
            </a:ext>
          </a:extLst>
        </p:spPr>
        <p:txBody>
          <a:bodyPr lIns="142800" tIns="142800" rIns="142800" bIns="142800" anchor="ctr">
            <a:spAutoFit/>
          </a:bodyPr>
          <a:lstStyle/>
          <a:p>
            <a:pPr algn="ctr" defTabSz="910328" fontAlgn="auto" hangingPunct="0">
              <a:lnSpc>
                <a:spcPct val="104999"/>
              </a:lnSpc>
              <a:spcBef>
                <a:spcPts val="0"/>
              </a:spcBef>
              <a:spcAft>
                <a:spcPts val="0"/>
              </a:spcAft>
              <a:buClr>
                <a:srgbClr val="FFFFFF"/>
              </a:buClr>
              <a:buFont typeface="Century Gothic"/>
              <a:buNone/>
              <a:defRPr sz="2400">
                <a:uFill>
                  <a:solidFill>
                    <a:srgbClr val="000000"/>
                  </a:solidFill>
                </a:uFill>
                <a:latin typeface="Calibri"/>
                <a:ea typeface="Calibri"/>
                <a:cs typeface="Calibri"/>
                <a:sym typeface="Calibri"/>
              </a:defRPr>
            </a:pPr>
            <a:r>
              <a:rPr sz="1000" i="1" kern="0">
                <a:solidFill>
                  <a:srgbClr val="FFFFFF"/>
                </a:solidFill>
                <a:uFill>
                  <a:solidFill>
                    <a:srgbClr val="FFFFFF"/>
                  </a:solidFill>
                </a:uFill>
                <a:latin typeface="Century Gothic"/>
                <a:ea typeface="Century Gothic"/>
                <a:cs typeface="Century Gothic"/>
                <a:sym typeface="Century Gothic"/>
              </a:rPr>
              <a:t>Computational Geometry Lab</a:t>
            </a:r>
          </a:p>
          <a:p>
            <a:pPr algn="ctr" defTabSz="910328" fontAlgn="auto" hangingPunct="0">
              <a:lnSpc>
                <a:spcPct val="104999"/>
              </a:lnSpc>
              <a:spcBef>
                <a:spcPts val="0"/>
              </a:spcBef>
              <a:spcAft>
                <a:spcPts val="0"/>
              </a:spcAft>
              <a:buClr>
                <a:srgbClr val="FFFFFF"/>
              </a:buClr>
              <a:buFont typeface="Century Gothic"/>
              <a:buNone/>
              <a:defRPr sz="2400">
                <a:uFill>
                  <a:solidFill>
                    <a:srgbClr val="000000"/>
                  </a:solidFill>
                </a:uFill>
                <a:latin typeface="Calibri"/>
                <a:ea typeface="Calibri"/>
                <a:cs typeface="Calibri"/>
                <a:sym typeface="Calibri"/>
              </a:defRPr>
            </a:pPr>
            <a:r>
              <a:rPr sz="1000" i="1" kern="0">
                <a:solidFill>
                  <a:srgbClr val="FFFFFF"/>
                </a:solidFill>
                <a:uFill>
                  <a:solidFill>
                    <a:srgbClr val="FFFFFF"/>
                  </a:solidFill>
                </a:uFill>
                <a:latin typeface="Century Gothic"/>
                <a:ea typeface="Century Gothic"/>
                <a:cs typeface="Century Gothic"/>
                <a:sym typeface="Century Gothic"/>
              </a:rPr>
              <a:t> Tel-Aviv University, Israel</a:t>
            </a:r>
          </a:p>
        </p:txBody>
      </p:sp>
      <p:sp>
        <p:nvSpPr>
          <p:cNvPr id="618" name="Shape 618"/>
          <p:cNvSpPr>
            <a:spLocks noGrp="1"/>
          </p:cNvSpPr>
          <p:nvPr>
            <p:ph type="title"/>
          </p:nvPr>
        </p:nvSpPr>
        <p:spPr>
          <a:xfrm>
            <a:off x="455414" y="11718"/>
            <a:ext cx="8233172" cy="930975"/>
          </a:xfrm>
          <a:prstGeom prst="rect">
            <a:avLst/>
          </a:prstGeom>
        </p:spPr>
        <p:txBody>
          <a:bodyPr lIns="35697" tIns="35697" rIns="35697" bIns="35697"/>
          <a:lstStyle>
            <a:lvl1pPr marL="40618" marR="40618" indent="0" defTabSz="910328">
              <a:defRPr sz="2500"/>
            </a:lvl1pPr>
          </a:lstStyle>
          <a:p>
            <a:r>
              <a:t>Title Text</a:t>
            </a:r>
          </a:p>
        </p:txBody>
      </p:sp>
      <p:sp>
        <p:nvSpPr>
          <p:cNvPr id="619" name="Shape 619"/>
          <p:cNvSpPr>
            <a:spLocks noGrp="1"/>
          </p:cNvSpPr>
          <p:nvPr>
            <p:ph type="sldNum" sz="quarter" idx="2"/>
          </p:nvPr>
        </p:nvSpPr>
        <p:spPr>
          <a:xfrm>
            <a:off x="8829170" y="6586176"/>
            <a:ext cx="207337" cy="223243"/>
          </a:xfrm>
          <a:prstGeom prst="rect">
            <a:avLst/>
          </a:prstGeom>
          <a:ln>
            <a:round/>
          </a:ln>
        </p:spPr>
        <p:txBody>
          <a:bodyPr lIns="26773" tIns="26773" rIns="26773" bIns="26773" anchor="ctr"/>
          <a:lstStyle>
            <a:lvl1pPr algn="r" defTabSz="910328">
              <a:defRPr sz="1100">
                <a:solidFill>
                  <a:srgbClr val="9A9A9A"/>
                </a:solidFill>
                <a:uFill>
                  <a:solidFill>
                    <a:srgbClr val="9A9A9A"/>
                  </a:solidFill>
                </a:u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676284148"/>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1_Title &amp; Bullets copy 18">
    <p:spTree>
      <p:nvGrpSpPr>
        <p:cNvPr id="1" name=""/>
        <p:cNvGrpSpPr/>
        <p:nvPr/>
      </p:nvGrpSpPr>
      <p:grpSpPr>
        <a:xfrm>
          <a:off x="0" y="0"/>
          <a:ext cx="0" cy="0"/>
          <a:chOff x="0" y="0"/>
          <a:chExt cx="0" cy="0"/>
        </a:xfrm>
      </p:grpSpPr>
      <p:sp>
        <p:nvSpPr>
          <p:cNvPr id="626" name="Shape 626"/>
          <p:cNvSpPr>
            <a:spLocks noGrp="1"/>
          </p:cNvSpPr>
          <p:nvPr>
            <p:ph type="title"/>
          </p:nvPr>
        </p:nvSpPr>
        <p:spPr>
          <a:prstGeom prst="rect">
            <a:avLst/>
          </a:prstGeom>
        </p:spPr>
        <p:txBody>
          <a:bodyPr>
            <a:noAutofit/>
          </a:bodyPr>
          <a:lstStyle/>
          <a:p>
            <a:r>
              <a:t>Title Text</a:t>
            </a:r>
          </a:p>
        </p:txBody>
      </p:sp>
      <p:sp>
        <p:nvSpPr>
          <p:cNvPr id="627" name="Shape 627"/>
          <p:cNvSpPr>
            <a:spLocks noGrp="1"/>
          </p:cNvSpPr>
          <p:nvPr>
            <p:ph type="body" idx="1"/>
          </p:nvPr>
        </p:nvSpPr>
        <p:spPr>
          <a:prstGeom prst="rect">
            <a:avLst/>
          </a:prstGeom>
        </p:spPr>
        <p:txBody>
          <a:bodyPr>
            <a:noAutofit/>
          </a:bodyPr>
          <a:lstStyle/>
          <a:p>
            <a:r>
              <a:t>Body Level One</a:t>
            </a:r>
          </a:p>
          <a:p>
            <a:pPr lvl="1"/>
            <a:r>
              <a:t>Body Level Two</a:t>
            </a:r>
          </a:p>
          <a:p>
            <a:pPr lvl="2"/>
            <a:r>
              <a:t>Body Level Three</a:t>
            </a:r>
          </a:p>
          <a:p>
            <a:pPr lvl="3"/>
            <a:r>
              <a:t>Body Level Four</a:t>
            </a:r>
          </a:p>
          <a:p>
            <a:pPr lvl="4"/>
            <a:r>
              <a:t>Body Level Five</a:t>
            </a:r>
          </a:p>
        </p:txBody>
      </p:sp>
      <p:sp>
        <p:nvSpPr>
          <p:cNvPr id="628" name="Shape 628"/>
          <p:cNvSpPr>
            <a:spLocks noGrp="1"/>
          </p:cNvSpPr>
          <p:nvPr>
            <p:ph type="sldNum" sz="quarter" idx="2"/>
          </p:nvPr>
        </p:nvSpPr>
        <p:spPr>
          <a:xfrm>
            <a:off x="4303186" y="6590109"/>
            <a:ext cx="537629" cy="533796"/>
          </a:xfrm>
          <a:prstGeom prst="rect">
            <a:avLst/>
          </a:prstGeom>
        </p:spPr>
        <p:txBody>
          <a:bodyPr>
            <a:spAutoFit/>
          </a:body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1204118794"/>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2_Title &amp; Bullets copy 19">
    <p:spTree>
      <p:nvGrpSpPr>
        <p:cNvPr id="1" name=""/>
        <p:cNvGrpSpPr/>
        <p:nvPr/>
      </p:nvGrpSpPr>
      <p:grpSpPr>
        <a:xfrm>
          <a:off x="0" y="0"/>
          <a:ext cx="0" cy="0"/>
          <a:chOff x="0" y="0"/>
          <a:chExt cx="0" cy="0"/>
        </a:xfrm>
      </p:grpSpPr>
      <p:sp>
        <p:nvSpPr>
          <p:cNvPr id="635" name="Shape 635"/>
          <p:cNvSpPr>
            <a:spLocks noGrp="1"/>
          </p:cNvSpPr>
          <p:nvPr>
            <p:ph type="title"/>
          </p:nvPr>
        </p:nvSpPr>
        <p:spPr>
          <a:prstGeom prst="rect">
            <a:avLst/>
          </a:prstGeom>
        </p:spPr>
        <p:txBody>
          <a:bodyPr>
            <a:noAutofit/>
          </a:bodyPr>
          <a:lstStyle>
            <a:lvl1pPr marR="40618" defTabSz="651514">
              <a:defRPr sz="3000"/>
            </a:lvl1pPr>
          </a:lstStyle>
          <a:p>
            <a:r>
              <a:t>Title Text</a:t>
            </a:r>
          </a:p>
        </p:txBody>
      </p:sp>
      <p:sp>
        <p:nvSpPr>
          <p:cNvPr id="636" name="Shape 636"/>
          <p:cNvSpPr>
            <a:spLocks noGrp="1"/>
          </p:cNvSpPr>
          <p:nvPr>
            <p:ph type="body" idx="1"/>
          </p:nvPr>
        </p:nvSpPr>
        <p:spPr>
          <a:prstGeom prst="rect">
            <a:avLst/>
          </a:prstGeom>
        </p:spPr>
        <p:txBody>
          <a:bodyPr>
            <a:noAutofit/>
          </a:bodyPr>
          <a:lstStyle>
            <a:lvl1pPr marR="40618" defTabSz="651514">
              <a:spcBef>
                <a:spcPts val="633"/>
              </a:spcBef>
              <a:defRPr sz="2100"/>
            </a:lvl1pPr>
            <a:lvl2pPr marR="40618" defTabSz="651514">
              <a:defRPr sz="2000"/>
            </a:lvl2pPr>
            <a:lvl3pPr marR="40618" defTabSz="651514">
              <a:defRPr sz="1500"/>
            </a:lvl3pPr>
            <a:lvl4pPr marR="40618" defTabSz="651514">
              <a:defRPr sz="1700"/>
            </a:lvl4pPr>
            <a:lvl5pPr marR="40618" defTabSz="651514">
              <a:defRPr sz="1700"/>
            </a:lvl5pPr>
          </a:lstStyle>
          <a:p>
            <a:r>
              <a:t>Body Level One</a:t>
            </a:r>
          </a:p>
          <a:p>
            <a:pPr lvl="1"/>
            <a:r>
              <a:t>Body Level Two</a:t>
            </a:r>
          </a:p>
          <a:p>
            <a:pPr lvl="2"/>
            <a:r>
              <a:t>Body Level Three</a:t>
            </a:r>
          </a:p>
          <a:p>
            <a:pPr lvl="3"/>
            <a:r>
              <a:t>Body Level Four</a:t>
            </a:r>
          </a:p>
          <a:p>
            <a:pPr lvl="4"/>
            <a:r>
              <a:t>Body Level Five</a:t>
            </a:r>
          </a:p>
        </p:txBody>
      </p:sp>
      <p:sp>
        <p:nvSpPr>
          <p:cNvPr id="637" name="Shape 637"/>
          <p:cNvSpPr>
            <a:spLocks noGrp="1"/>
          </p:cNvSpPr>
          <p:nvPr>
            <p:ph type="sldNum" sz="quarter" idx="2"/>
          </p:nvPr>
        </p:nvSpPr>
        <p:spPr>
          <a:xfrm>
            <a:off x="4329051" y="6590109"/>
            <a:ext cx="491079" cy="487630"/>
          </a:xfrm>
          <a:prstGeom prst="rect">
            <a:avLst/>
          </a:prstGeom>
        </p:spPr>
        <p:txBody>
          <a:bodyPr>
            <a:spAutoFit/>
          </a:bodyPr>
          <a:lstStyle>
            <a:lvl1pPr>
              <a:defRPr sz="2700"/>
            </a:lvl1p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2615739571"/>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9_Title &amp; Bullets">
    <p:spTree>
      <p:nvGrpSpPr>
        <p:cNvPr id="1" name=""/>
        <p:cNvGrpSpPr/>
        <p:nvPr/>
      </p:nvGrpSpPr>
      <p:grpSpPr>
        <a:xfrm>
          <a:off x="0" y="0"/>
          <a:ext cx="0" cy="0"/>
          <a:chOff x="0" y="0"/>
          <a:chExt cx="0" cy="0"/>
        </a:xfrm>
      </p:grpSpPr>
      <p:sp>
        <p:nvSpPr>
          <p:cNvPr id="644" name="Shape 644"/>
          <p:cNvSpPr>
            <a:spLocks noGrp="1"/>
          </p:cNvSpPr>
          <p:nvPr>
            <p:ph type="title"/>
          </p:nvPr>
        </p:nvSpPr>
        <p:spPr>
          <a:xfrm>
            <a:off x="455414" y="96837"/>
            <a:ext cx="8233172" cy="973337"/>
          </a:xfrm>
          <a:prstGeom prst="rect">
            <a:avLst/>
          </a:prstGeom>
        </p:spPr>
        <p:txBody>
          <a:bodyPr lIns="35697" tIns="35697" rIns="35697" bIns="35697">
            <a:noAutofit/>
          </a:bodyPr>
          <a:lstStyle>
            <a:lvl1pPr marL="40618" marR="40618" indent="0" defTabSz="910328">
              <a:defRPr sz="3900"/>
            </a:lvl1pPr>
          </a:lstStyle>
          <a:p>
            <a:r>
              <a:t>Title Text</a:t>
            </a:r>
          </a:p>
        </p:txBody>
      </p:sp>
      <p:sp>
        <p:nvSpPr>
          <p:cNvPr id="645" name="Shape 645"/>
          <p:cNvSpPr>
            <a:spLocks noGrp="1"/>
          </p:cNvSpPr>
          <p:nvPr>
            <p:ph type="body" idx="1"/>
          </p:nvPr>
        </p:nvSpPr>
        <p:spPr>
          <a:xfrm>
            <a:off x="455414" y="1196588"/>
            <a:ext cx="8233172" cy="5616773"/>
          </a:xfrm>
          <a:prstGeom prst="rect">
            <a:avLst/>
          </a:prstGeom>
        </p:spPr>
        <p:txBody>
          <a:bodyPr lIns="35697" tIns="35697" rIns="35697" bIns="35697">
            <a:noAutofit/>
          </a:bodyPr>
          <a:lstStyle>
            <a:lvl1pPr marL="269527" marR="40618" indent="-240971" defTabSz="910328">
              <a:spcBef>
                <a:spcPts val="1266"/>
              </a:spcBef>
              <a:buSzPct val="100000"/>
              <a:defRPr sz="3100"/>
            </a:lvl1pPr>
            <a:lvl2pPr marL="550662" marR="40618" indent="-200807" defTabSz="910328">
              <a:spcBef>
                <a:spcPts val="1266"/>
              </a:spcBef>
              <a:buSzPct val="100000"/>
              <a:defRPr sz="2700">
                <a:solidFill>
                  <a:srgbClr val="474747"/>
                </a:solidFill>
                <a:uFill>
                  <a:solidFill>
                    <a:srgbClr val="474747"/>
                  </a:solidFill>
                </a:uFill>
              </a:defRPr>
            </a:lvl2pPr>
            <a:lvl3pPr marL="831791" marR="40618" indent="-160647" defTabSz="910328">
              <a:spcBef>
                <a:spcPts val="1266"/>
              </a:spcBef>
              <a:buSzPct val="100000"/>
              <a:defRPr sz="2200">
                <a:solidFill>
                  <a:srgbClr val="474747"/>
                </a:solidFill>
                <a:uFill>
                  <a:solidFill>
                    <a:srgbClr val="474747"/>
                  </a:solidFill>
                </a:uFill>
              </a:defRPr>
            </a:lvl3pPr>
            <a:lvl4pPr marL="1153084" marR="40618" indent="-160647" defTabSz="910328">
              <a:spcBef>
                <a:spcPts val="1266"/>
              </a:spcBef>
              <a:buClrTx/>
              <a:buFontTx/>
              <a:buChar char="•"/>
              <a:defRPr>
                <a:solidFill>
                  <a:srgbClr val="474747"/>
                </a:solidFill>
                <a:uFill>
                  <a:solidFill>
                    <a:srgbClr val="474747"/>
                  </a:solidFill>
                </a:uFill>
              </a:defRPr>
            </a:lvl4pPr>
            <a:lvl5pPr marL="1474373" marR="40618" indent="-160647" defTabSz="910328">
              <a:spcBef>
                <a:spcPts val="1266"/>
              </a:spcBef>
              <a:buClrTx/>
              <a:buFontTx/>
            </a:lvl5pPr>
          </a:lstStyle>
          <a:p>
            <a:r>
              <a:t>Body Level One</a:t>
            </a:r>
          </a:p>
          <a:p>
            <a:pPr lvl="1"/>
            <a:r>
              <a:t>Body Level Two</a:t>
            </a:r>
          </a:p>
          <a:p>
            <a:pPr lvl="2"/>
            <a:r>
              <a:t>Body Level Three</a:t>
            </a:r>
          </a:p>
          <a:p>
            <a:pPr lvl="3"/>
            <a:r>
              <a:t>Body Level Four</a:t>
            </a:r>
          </a:p>
          <a:p>
            <a:pPr lvl="4"/>
            <a:r>
              <a:t>Body Level Five</a:t>
            </a:r>
          </a:p>
        </p:txBody>
      </p:sp>
      <p:sp>
        <p:nvSpPr>
          <p:cNvPr id="646" name="Shape 646"/>
          <p:cNvSpPr>
            <a:spLocks noGrp="1"/>
          </p:cNvSpPr>
          <p:nvPr>
            <p:ph type="sldNum" sz="quarter" idx="2"/>
          </p:nvPr>
        </p:nvSpPr>
        <p:spPr>
          <a:xfrm>
            <a:off x="8367496" y="6474024"/>
            <a:ext cx="338574" cy="333742"/>
          </a:xfrm>
          <a:prstGeom prst="rect">
            <a:avLst/>
          </a:prstGeom>
        </p:spPr>
        <p:txBody>
          <a:bodyPr>
            <a:spAutoFit/>
          </a:bodyPr>
          <a:lstStyle>
            <a:lvl1pPr defTabSz="455164">
              <a:defRPr sz="1700">
                <a:solidFill>
                  <a:srgbClr val="474747"/>
                </a:solidFill>
                <a:uFill>
                  <a:solidFill>
                    <a:srgbClr val="474747"/>
                  </a:solidFill>
                </a:uFill>
                <a:latin typeface="+mn-lt"/>
                <a:ea typeface="+mn-ea"/>
                <a:cs typeface="+mn-cs"/>
                <a:sym typeface="Arial"/>
              </a:defRPr>
            </a:lvl1pPr>
          </a:lstStyle>
          <a:p>
            <a:fld id="{86CB4B4D-7CA3-9044-876B-883B54F8677D}" type="slidenum">
              <a:rPr>
                <a:latin typeface="Arial"/>
                <a:ea typeface="Arial"/>
                <a:cs typeface="Arial"/>
              </a:rPr>
              <a:pPr/>
              <a:t>‹#›</a:t>
            </a:fld>
            <a:endParaRPr>
              <a:latin typeface="Arial"/>
              <a:ea typeface="Arial"/>
              <a:cs typeface="Arial"/>
            </a:endParaRPr>
          </a:p>
        </p:txBody>
      </p:sp>
    </p:spTree>
    <p:extLst>
      <p:ext uri="{BB962C8B-B14F-4D97-AF65-F5344CB8AC3E}">
        <p14:creationId xmlns:p14="http://schemas.microsoft.com/office/powerpoint/2010/main" val="859974171"/>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10_Title &amp; Bullets">
    <p:spTree>
      <p:nvGrpSpPr>
        <p:cNvPr id="1" name=""/>
        <p:cNvGrpSpPr/>
        <p:nvPr/>
      </p:nvGrpSpPr>
      <p:grpSpPr>
        <a:xfrm>
          <a:off x="0" y="0"/>
          <a:ext cx="0" cy="0"/>
          <a:chOff x="0" y="0"/>
          <a:chExt cx="0" cy="0"/>
        </a:xfrm>
      </p:grpSpPr>
      <p:sp>
        <p:nvSpPr>
          <p:cNvPr id="653" name="Shape 653"/>
          <p:cNvSpPr>
            <a:spLocks noGrp="1"/>
          </p:cNvSpPr>
          <p:nvPr>
            <p:ph type="title"/>
          </p:nvPr>
        </p:nvSpPr>
        <p:spPr>
          <a:xfrm>
            <a:off x="892979" y="178594"/>
            <a:ext cx="7358063" cy="1714500"/>
          </a:xfrm>
          <a:prstGeom prst="rect">
            <a:avLst/>
          </a:prstGeom>
        </p:spPr>
        <p:txBody>
          <a:bodyPr lIns="35697" tIns="35697" rIns="35697" bIns="35697">
            <a:noAutofit/>
          </a:bodyPr>
          <a:lstStyle>
            <a:lvl1pPr marL="0" marR="0" indent="0" defTabSz="410541">
              <a:defRPr sz="5900" b="0">
                <a:solidFill>
                  <a:srgbClr val="0433FF"/>
                </a:solidFill>
                <a:uFillTx/>
                <a:latin typeface="+mj-lt"/>
                <a:ea typeface="+mj-ea"/>
                <a:cs typeface="+mj-cs"/>
                <a:sym typeface="Gill Sans"/>
              </a:defRPr>
            </a:lvl1pPr>
          </a:lstStyle>
          <a:p>
            <a:r>
              <a:t>Title Text</a:t>
            </a:r>
          </a:p>
        </p:txBody>
      </p:sp>
      <p:sp>
        <p:nvSpPr>
          <p:cNvPr id="654" name="Shape 654"/>
          <p:cNvSpPr>
            <a:spLocks noGrp="1"/>
          </p:cNvSpPr>
          <p:nvPr>
            <p:ph type="body" idx="1"/>
          </p:nvPr>
        </p:nvSpPr>
        <p:spPr>
          <a:xfrm>
            <a:off x="892979" y="1946682"/>
            <a:ext cx="7358063" cy="4018359"/>
          </a:xfrm>
          <a:prstGeom prst="rect">
            <a:avLst/>
          </a:prstGeom>
        </p:spPr>
        <p:txBody>
          <a:bodyPr lIns="35697" tIns="35697" rIns="35697" bIns="35697" anchor="ctr">
            <a:noAutofit/>
          </a:bodyPr>
          <a:lstStyle>
            <a:lvl1pPr marL="624736" marR="0" indent="-401614" defTabSz="410541">
              <a:spcBef>
                <a:spcPts val="1687"/>
              </a:spcBef>
              <a:buSzPct val="171000"/>
              <a:defRPr sz="3000">
                <a:solidFill>
                  <a:srgbClr val="000000"/>
                </a:solidFill>
                <a:uFillTx/>
                <a:latin typeface="+mj-lt"/>
                <a:ea typeface="+mj-ea"/>
                <a:cs typeface="+mj-cs"/>
                <a:sym typeface="Gill Sans"/>
              </a:defRPr>
            </a:lvl1pPr>
            <a:lvl2pPr marL="937104" marR="0" indent="-401614" defTabSz="410541">
              <a:spcBef>
                <a:spcPts val="1687"/>
              </a:spcBef>
              <a:buSzPct val="171000"/>
              <a:defRPr sz="3000">
                <a:solidFill>
                  <a:srgbClr val="000000"/>
                </a:solidFill>
                <a:uFillTx/>
                <a:latin typeface="+mj-lt"/>
                <a:ea typeface="+mj-ea"/>
                <a:cs typeface="+mj-cs"/>
                <a:sym typeface="Gill Sans"/>
              </a:defRPr>
            </a:lvl2pPr>
            <a:lvl3pPr marL="1249472" marR="0" indent="-401614" defTabSz="410541">
              <a:spcBef>
                <a:spcPts val="1687"/>
              </a:spcBef>
              <a:buSzPct val="171000"/>
              <a:defRPr sz="3000">
                <a:solidFill>
                  <a:srgbClr val="000000"/>
                </a:solidFill>
                <a:uFillTx/>
                <a:latin typeface="+mj-lt"/>
                <a:ea typeface="+mj-ea"/>
                <a:cs typeface="+mj-cs"/>
                <a:sym typeface="Gill Sans"/>
              </a:defRPr>
            </a:lvl3pPr>
            <a:lvl4pPr marL="1561840" marR="0" indent="-401614" defTabSz="410541">
              <a:spcBef>
                <a:spcPts val="1687"/>
              </a:spcBef>
              <a:buClrTx/>
              <a:buSzPct val="171000"/>
              <a:buFontTx/>
              <a:buChar char="•"/>
              <a:defRPr sz="3000">
                <a:solidFill>
                  <a:srgbClr val="000000"/>
                </a:solidFill>
                <a:uFillTx/>
                <a:latin typeface="+mj-lt"/>
                <a:ea typeface="+mj-ea"/>
                <a:cs typeface="+mj-cs"/>
                <a:sym typeface="Gill Sans"/>
              </a:defRPr>
            </a:lvl4pPr>
            <a:lvl5pPr marL="1874208" marR="0" indent="-401614" defTabSz="410541">
              <a:spcBef>
                <a:spcPts val="1687"/>
              </a:spcBef>
              <a:buClrTx/>
              <a:buSzPct val="171000"/>
              <a:buFontTx/>
              <a:buChar char="•"/>
              <a:defRPr sz="3000">
                <a:solidFill>
                  <a:srgbClr val="000000"/>
                </a:solidFill>
                <a:uFillTx/>
                <a:latin typeface="+mj-lt"/>
                <a:ea typeface="+mj-ea"/>
                <a:cs typeface="+mj-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655" name="Shape 655"/>
          <p:cNvSpPr>
            <a:spLocks noGrp="1"/>
          </p:cNvSpPr>
          <p:nvPr>
            <p:ph type="sldNum" sz="quarter" idx="2"/>
          </p:nvPr>
        </p:nvSpPr>
        <p:spPr>
          <a:xfrm>
            <a:off x="4428877" y="6509743"/>
            <a:ext cx="277316" cy="272186"/>
          </a:xfrm>
          <a:prstGeom prst="rect">
            <a:avLst/>
          </a:prstGeom>
        </p:spPr>
        <p:txBody>
          <a:bodyPr>
            <a:spAutoFit/>
          </a:bodyPr>
          <a:lstStyle>
            <a:lvl1pPr defTabSz="410541">
              <a:defRPr sz="1300">
                <a:uFillTx/>
              </a:defRPr>
            </a:lvl1p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4173394651"/>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62" name="Shape 662"/>
          <p:cNvSpPr>
            <a:spLocks noGrp="1"/>
          </p:cNvSpPr>
          <p:nvPr>
            <p:ph type="title"/>
          </p:nvPr>
        </p:nvSpPr>
        <p:spPr>
          <a:xfrm>
            <a:off x="457210" y="274648"/>
            <a:ext cx="8229601" cy="1143001"/>
          </a:xfrm>
          <a:prstGeom prst="rect">
            <a:avLst/>
          </a:prstGeom>
        </p:spPr>
        <p:txBody>
          <a:bodyPr lIns="45694" tIns="45694" rIns="45694" bIns="45694"/>
          <a:lstStyle>
            <a:lvl1pPr marL="0" marR="0" indent="0" defTabSz="913899">
              <a:defRPr sz="4400" b="0">
                <a:solidFill>
                  <a:srgbClr val="000000"/>
                </a:solidFill>
                <a:uFillTx/>
                <a:latin typeface="Calibri"/>
                <a:ea typeface="Calibri"/>
                <a:cs typeface="Calibri"/>
                <a:sym typeface="Calibri"/>
              </a:defRPr>
            </a:lvl1pPr>
          </a:lstStyle>
          <a:p>
            <a:r>
              <a:t>Title Text</a:t>
            </a:r>
          </a:p>
        </p:txBody>
      </p:sp>
      <p:sp>
        <p:nvSpPr>
          <p:cNvPr id="663" name="Shape 663"/>
          <p:cNvSpPr>
            <a:spLocks noGrp="1"/>
          </p:cNvSpPr>
          <p:nvPr>
            <p:ph type="sldNum" sz="quarter" idx="2"/>
          </p:nvPr>
        </p:nvSpPr>
        <p:spPr>
          <a:xfrm>
            <a:off x="8424844" y="6406189"/>
            <a:ext cx="261958" cy="265451"/>
          </a:xfrm>
          <a:prstGeom prst="rect">
            <a:avLst/>
          </a:prstGeom>
        </p:spPr>
        <p:txBody>
          <a:bodyPr lIns="45694" tIns="45694" rIns="45694" bIns="45694" anchor="ctr">
            <a:spAutoFit/>
          </a:bodyPr>
          <a:lstStyle>
            <a:lvl1pPr algn="r" defTabSz="913899">
              <a:defRPr sz="1100">
                <a:solidFill>
                  <a:srgbClr val="888888"/>
                </a:solidFill>
                <a:uFillTx/>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56083773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4" y="1981201"/>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35564"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173164" y="6265863"/>
            <a:ext cx="19050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7" name="Footer Placeholder 6"/>
          <p:cNvSpPr>
            <a:spLocks noGrp="1"/>
          </p:cNvSpPr>
          <p:nvPr>
            <p:ph type="ftr" sz="quarter" idx="11"/>
          </p:nvPr>
        </p:nvSpPr>
        <p:spPr>
          <a:xfrm>
            <a:off x="3581401" y="6248400"/>
            <a:ext cx="28956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8" name="Slide Number Placeholder 7"/>
          <p:cNvSpPr>
            <a:spLocks noGrp="1"/>
          </p:cNvSpPr>
          <p:nvPr>
            <p:ph type="sldNum" sz="quarter" idx="12"/>
          </p:nvPr>
        </p:nvSpPr>
        <p:spPr/>
        <p:txBody>
          <a:bodyPr/>
          <a:lstStyle>
            <a:lvl1pPr algn="l" eaLnBrk="1" hangingPunct="1">
              <a:defRPr/>
            </a:lvl1pPr>
          </a:lstStyle>
          <a:p>
            <a:pPr>
              <a:defRPr/>
            </a:pPr>
            <a:fld id="{B2B84915-A842-E94E-8590-1416F562AFBF}" type="slidenum">
              <a:rPr lang="he-IL"/>
              <a:pPr>
                <a:defRPr/>
              </a:pPr>
              <a:t>‹#›</a:t>
            </a:fld>
            <a:endParaRPr lang="en-US">
              <a:latin typeface="Calibri"/>
            </a:endParaRPr>
          </a:p>
        </p:txBody>
      </p:sp>
    </p:spTree>
    <p:extLst>
      <p:ext uri="{BB962C8B-B14F-4D97-AF65-F5344CB8AC3E}">
        <p14:creationId xmlns:p14="http://schemas.microsoft.com/office/powerpoint/2010/main" val="13479546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679" name="Shape 679"/>
          <p:cNvSpPr>
            <a:spLocks noGrp="1"/>
          </p:cNvSpPr>
          <p:nvPr>
            <p:ph type="title"/>
          </p:nvPr>
        </p:nvSpPr>
        <p:spPr>
          <a:xfrm>
            <a:off x="685810" y="2130425"/>
            <a:ext cx="7772401" cy="1470026"/>
          </a:xfrm>
          <a:prstGeom prst="rect">
            <a:avLst/>
          </a:prstGeom>
        </p:spPr>
        <p:txBody>
          <a:bodyPr lIns="45694" tIns="45694" rIns="45694" bIns="45694"/>
          <a:lstStyle>
            <a:lvl1pPr marL="0" marR="0" indent="0" defTabSz="913899">
              <a:defRPr sz="4400" b="0">
                <a:solidFill>
                  <a:srgbClr val="000000"/>
                </a:solidFill>
                <a:uFillTx/>
                <a:latin typeface="Calibri"/>
                <a:ea typeface="Calibri"/>
                <a:cs typeface="Calibri"/>
                <a:sym typeface="Calibri"/>
              </a:defRPr>
            </a:lvl1pPr>
          </a:lstStyle>
          <a:p>
            <a:r>
              <a:t>Title Text</a:t>
            </a:r>
          </a:p>
        </p:txBody>
      </p:sp>
      <p:sp>
        <p:nvSpPr>
          <p:cNvPr id="680" name="Shape 680"/>
          <p:cNvSpPr>
            <a:spLocks noGrp="1"/>
          </p:cNvSpPr>
          <p:nvPr>
            <p:ph type="body" sz="quarter" idx="1"/>
          </p:nvPr>
        </p:nvSpPr>
        <p:spPr>
          <a:xfrm>
            <a:off x="1371610" y="3886200"/>
            <a:ext cx="6400801" cy="1752600"/>
          </a:xfrm>
          <a:prstGeom prst="rect">
            <a:avLst/>
          </a:prstGeom>
        </p:spPr>
        <p:txBody>
          <a:bodyPr lIns="45694" tIns="45694" rIns="45694" bIns="45694"/>
          <a:lstStyle>
            <a:lvl1pPr marL="0" marR="0" indent="0" algn="ctr" defTabSz="913899">
              <a:spcBef>
                <a:spcPts val="703"/>
              </a:spcBef>
              <a:buSzTx/>
              <a:buNone/>
              <a:defRPr sz="3100">
                <a:solidFill>
                  <a:srgbClr val="888888"/>
                </a:solidFill>
                <a:uFillTx/>
                <a:latin typeface="Calibri"/>
                <a:ea typeface="Calibri"/>
                <a:cs typeface="Calibri"/>
                <a:sym typeface="Calibri"/>
              </a:defRPr>
            </a:lvl1pPr>
            <a:lvl2pPr marL="0" marR="0" indent="321291" algn="ctr" defTabSz="913899">
              <a:spcBef>
                <a:spcPts val="703"/>
              </a:spcBef>
              <a:buSzTx/>
              <a:buNone/>
              <a:defRPr sz="3100">
                <a:solidFill>
                  <a:srgbClr val="888888"/>
                </a:solidFill>
                <a:uFillTx/>
                <a:latin typeface="Calibri"/>
                <a:ea typeface="Calibri"/>
                <a:cs typeface="Calibri"/>
                <a:sym typeface="Calibri"/>
              </a:defRPr>
            </a:lvl2pPr>
            <a:lvl3pPr marL="0" marR="0" indent="642585" algn="ctr" defTabSz="913899">
              <a:spcBef>
                <a:spcPts val="703"/>
              </a:spcBef>
              <a:buSzTx/>
              <a:buNone/>
              <a:defRPr sz="3100">
                <a:solidFill>
                  <a:srgbClr val="888888"/>
                </a:solidFill>
                <a:uFillTx/>
                <a:latin typeface="Calibri"/>
                <a:ea typeface="Calibri"/>
                <a:cs typeface="Calibri"/>
                <a:sym typeface="Calibri"/>
              </a:defRPr>
            </a:lvl3pPr>
            <a:lvl4pPr marL="0" marR="0" indent="963876" algn="ctr" defTabSz="913899">
              <a:spcBef>
                <a:spcPts val="703"/>
              </a:spcBef>
              <a:buClrTx/>
              <a:buSzTx/>
              <a:buFontTx/>
              <a:buNone/>
              <a:defRPr sz="3100">
                <a:solidFill>
                  <a:srgbClr val="888888"/>
                </a:solidFill>
                <a:uFillTx/>
                <a:latin typeface="Calibri"/>
                <a:ea typeface="Calibri"/>
                <a:cs typeface="Calibri"/>
                <a:sym typeface="Calibri"/>
              </a:defRPr>
            </a:lvl4pPr>
            <a:lvl5pPr marL="0" marR="0" indent="1285171" algn="ctr" defTabSz="913899">
              <a:spcBef>
                <a:spcPts val="703"/>
              </a:spcBef>
              <a:buClrTx/>
              <a:buSzTx/>
              <a:buFontTx/>
              <a:buNone/>
              <a:defRPr sz="3100">
                <a:solidFill>
                  <a:srgbClr val="888888"/>
                </a:solidFill>
                <a:uFillTx/>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681" name="Shape 681"/>
          <p:cNvSpPr>
            <a:spLocks noGrp="1"/>
          </p:cNvSpPr>
          <p:nvPr>
            <p:ph type="sldNum" sz="quarter" idx="2"/>
          </p:nvPr>
        </p:nvSpPr>
        <p:spPr>
          <a:xfrm>
            <a:off x="8424844" y="6406189"/>
            <a:ext cx="261958" cy="265451"/>
          </a:xfrm>
          <a:prstGeom prst="rect">
            <a:avLst/>
          </a:prstGeom>
        </p:spPr>
        <p:txBody>
          <a:bodyPr lIns="45694" tIns="45694" rIns="45694" bIns="45694" anchor="ctr">
            <a:spAutoFit/>
          </a:bodyPr>
          <a:lstStyle>
            <a:lvl1pPr algn="r" defTabSz="913899">
              <a:defRPr sz="1100">
                <a:solidFill>
                  <a:srgbClr val="888888"/>
                </a:solidFill>
                <a:uFillTx/>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009977054"/>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amp; Bullets copy 23">
    <p:spTree>
      <p:nvGrpSpPr>
        <p:cNvPr id="1" name=""/>
        <p:cNvGrpSpPr/>
        <p:nvPr/>
      </p:nvGrpSpPr>
      <p:grpSpPr>
        <a:xfrm>
          <a:off x="0" y="0"/>
          <a:ext cx="0" cy="0"/>
          <a:chOff x="0" y="0"/>
          <a:chExt cx="0" cy="0"/>
        </a:xfrm>
      </p:grpSpPr>
      <p:sp>
        <p:nvSpPr>
          <p:cNvPr id="688" name="Shape 688"/>
          <p:cNvSpPr/>
          <p:nvPr/>
        </p:nvSpPr>
        <p:spPr>
          <a:xfrm>
            <a:off x="8456414" y="6610353"/>
            <a:ext cx="687586" cy="446696"/>
          </a:xfrm>
          <a:prstGeom prst="rect">
            <a:avLst/>
          </a:prstGeom>
          <a:ln w="12700">
            <a:miter lim="400000"/>
          </a:ln>
          <a:extLst>
            <a:ext uri="{C572A759-6A51-4108-AA02-DFA0A04FC94B}">
              <ma14:wrappingTextBoxFlag xmlns:ma14="http://schemas.microsoft.com/office/mac/drawingml/2011/main" xmlns="" val="1"/>
            </a:ext>
          </a:extLst>
        </p:spPr>
        <p:txBody>
          <a:bodyPr lIns="53548" tIns="53548" rIns="53548" bIns="53548">
            <a:spAutoFit/>
          </a:bodyPr>
          <a:lstStyle>
            <a:lvl1pPr marL="57799" marR="57799" algn="r" defTabSz="1295400">
              <a:defRPr sz="1100">
                <a:uFill>
                  <a:solidFill>
                    <a:srgbClr val="000000"/>
                  </a:solidFill>
                </a:uFill>
                <a:latin typeface="+mn-lt"/>
                <a:ea typeface="+mn-ea"/>
                <a:cs typeface="+mn-cs"/>
                <a:sym typeface="Arial"/>
              </a:defRPr>
            </a:lvl1pPr>
          </a:lstStyle>
          <a:p>
            <a:pPr fontAlgn="auto" hangingPunct="0">
              <a:spcBef>
                <a:spcPts val="0"/>
              </a:spcBef>
              <a:spcAft>
                <a:spcPts val="0"/>
              </a:spcAft>
            </a:pPr>
            <a:r>
              <a:rPr kern="0">
                <a:solidFill>
                  <a:srgbClr val="000000"/>
                </a:solidFill>
                <a:latin typeface="Arial"/>
                <a:ea typeface="Arial"/>
                <a:cs typeface="Arial"/>
              </a:rPr>
              <a:t>06/01/2006</a:t>
            </a:r>
          </a:p>
        </p:txBody>
      </p:sp>
      <p:sp>
        <p:nvSpPr>
          <p:cNvPr id="689" name="Shape 689"/>
          <p:cNvSpPr>
            <a:spLocks noGrp="1"/>
          </p:cNvSpPr>
          <p:nvPr>
            <p:ph type="title"/>
          </p:nvPr>
        </p:nvSpPr>
        <p:spPr>
          <a:xfrm>
            <a:off x="455414" y="168275"/>
            <a:ext cx="8233172" cy="1355726"/>
          </a:xfrm>
          <a:prstGeom prst="rect">
            <a:avLst/>
          </a:prstGeom>
        </p:spPr>
        <p:txBody>
          <a:bodyPr>
            <a:noAutofit/>
          </a:bodyPr>
          <a:lstStyle>
            <a:lvl1pPr marL="40618" marR="40618" indent="0" defTabSz="910328"/>
          </a:lstStyle>
          <a:p>
            <a:r>
              <a:t>Title Text</a:t>
            </a:r>
          </a:p>
        </p:txBody>
      </p:sp>
      <p:sp>
        <p:nvSpPr>
          <p:cNvPr id="690" name="Shape 690"/>
          <p:cNvSpPr>
            <a:spLocks noGrp="1"/>
          </p:cNvSpPr>
          <p:nvPr>
            <p:ph type="body" idx="1"/>
          </p:nvPr>
        </p:nvSpPr>
        <p:spPr>
          <a:prstGeom prst="rect">
            <a:avLst/>
          </a:prstGeom>
        </p:spPr>
        <p:txBody>
          <a:bodyPr>
            <a:noAutofit/>
          </a:bodyPr>
          <a:lstStyle>
            <a:lvl1pPr marL="379765" marR="40618" defTabSz="910328">
              <a:spcBef>
                <a:spcPts val="492"/>
              </a:spcBef>
              <a:buSzPct val="32500"/>
              <a:buBlip>
                <a:blip r:embed="rId2"/>
              </a:buBlip>
            </a:lvl1pPr>
            <a:lvl2pPr marL="783162" marR="40618" indent="-285596" defTabSz="910328">
              <a:buSzPct val="32500"/>
              <a:buBlip>
                <a:blip r:embed="rId2"/>
              </a:buBlip>
            </a:lvl2pPr>
            <a:lvl3pPr marL="1186562" marR="40618" indent="-232044" defTabSz="910328">
              <a:spcBef>
                <a:spcPts val="352"/>
              </a:spcBef>
              <a:buClr>
                <a:srgbClr val="D2B93A"/>
              </a:buClr>
              <a:buSzPct val="32500"/>
              <a:buFont typeface="Arial"/>
              <a:buBlip>
                <a:blip r:embed="rId2"/>
              </a:buBlip>
            </a:lvl3pPr>
            <a:lvl4pPr marL="1643513" marR="40618" defTabSz="910328">
              <a:spcBef>
                <a:spcPts val="422"/>
              </a:spcBef>
              <a:buClrTx/>
              <a:buFontTx/>
            </a:lvl4pPr>
            <a:lvl5pPr marL="2100463" marR="40618" defTabSz="910328">
              <a:spcBef>
                <a:spcPts val="422"/>
              </a:spcBef>
              <a:buClrTx/>
              <a:buFontTx/>
            </a:lvl5pPr>
          </a:lstStyle>
          <a:p>
            <a:r>
              <a:t>Body Level One</a:t>
            </a:r>
          </a:p>
          <a:p>
            <a:pPr lvl="1"/>
            <a:r>
              <a:t>Body Level Two</a:t>
            </a:r>
          </a:p>
          <a:p>
            <a:pPr lvl="2"/>
            <a:r>
              <a:t>Body Level Three</a:t>
            </a:r>
          </a:p>
          <a:p>
            <a:pPr lvl="3"/>
            <a:r>
              <a:t>Body Level Four</a:t>
            </a:r>
          </a:p>
          <a:p>
            <a:pPr lvl="4"/>
            <a:r>
              <a:t>Body Level Five</a:t>
            </a:r>
          </a:p>
        </p:txBody>
      </p:sp>
      <p:sp>
        <p:nvSpPr>
          <p:cNvPr id="691" name="Shape 691"/>
          <p:cNvSpPr>
            <a:spLocks noGrp="1"/>
          </p:cNvSpPr>
          <p:nvPr>
            <p:ph type="sldNum" sz="quarter" idx="2"/>
          </p:nvPr>
        </p:nvSpPr>
        <p:spPr>
          <a:xfrm>
            <a:off x="4384690" y="6474024"/>
            <a:ext cx="374641" cy="369808"/>
          </a:xfrm>
          <a:prstGeom prst="rect">
            <a:avLst/>
          </a:prstGeom>
        </p:spPr>
        <p:txBody>
          <a:bodyPr lIns="53548" tIns="53548" rIns="53548" bIns="53548">
            <a:spAutoFit/>
          </a:bodyPr>
          <a:lstStyle>
            <a:lvl1pPr defTabSz="455164">
              <a:defRPr sz="1700">
                <a:latin typeface="+mn-lt"/>
                <a:ea typeface="+mn-ea"/>
                <a:cs typeface="+mn-cs"/>
                <a:sym typeface="Arial"/>
              </a:defRPr>
            </a:lvl1pPr>
          </a:lstStyle>
          <a:p>
            <a:fld id="{86CB4B4D-7CA3-9044-876B-883B54F8677D}" type="slidenum">
              <a:rPr>
                <a:latin typeface="Arial"/>
                <a:ea typeface="Arial"/>
                <a:cs typeface="Arial"/>
              </a:rPr>
              <a:pPr/>
              <a:t>‹#›</a:t>
            </a:fld>
            <a:endParaRPr>
              <a:latin typeface="Arial"/>
              <a:ea typeface="Arial"/>
              <a:cs typeface="Arial"/>
            </a:endParaRPr>
          </a:p>
        </p:txBody>
      </p:sp>
    </p:spTree>
    <p:extLst>
      <p:ext uri="{BB962C8B-B14F-4D97-AF65-F5344CB8AC3E}">
        <p14:creationId xmlns:p14="http://schemas.microsoft.com/office/powerpoint/2010/main" val="4269689284"/>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5_Title &amp; Subtitle">
    <p:spTree>
      <p:nvGrpSpPr>
        <p:cNvPr id="1" name=""/>
        <p:cNvGrpSpPr/>
        <p:nvPr/>
      </p:nvGrpSpPr>
      <p:grpSpPr>
        <a:xfrm>
          <a:off x="0" y="0"/>
          <a:ext cx="0" cy="0"/>
          <a:chOff x="0" y="0"/>
          <a:chExt cx="0" cy="0"/>
        </a:xfrm>
      </p:grpSpPr>
      <p:sp>
        <p:nvSpPr>
          <p:cNvPr id="698" name="Shape 698"/>
          <p:cNvSpPr>
            <a:spLocks noGrp="1"/>
          </p:cNvSpPr>
          <p:nvPr>
            <p:ph type="title"/>
          </p:nvPr>
        </p:nvSpPr>
        <p:spPr>
          <a:xfrm>
            <a:off x="687586" y="1844675"/>
            <a:ext cx="7768828" cy="2041526"/>
          </a:xfrm>
          <a:prstGeom prst="rect">
            <a:avLst/>
          </a:prstGeom>
        </p:spPr>
        <p:txBody>
          <a:bodyPr>
            <a:noAutofit/>
          </a:bodyPr>
          <a:lstStyle>
            <a:lvl1pPr marL="40618" marR="40618" indent="0" defTabSz="910328"/>
          </a:lstStyle>
          <a:p>
            <a:r>
              <a:t>Title Text</a:t>
            </a:r>
          </a:p>
        </p:txBody>
      </p:sp>
      <p:sp>
        <p:nvSpPr>
          <p:cNvPr id="699" name="Shape 699"/>
          <p:cNvSpPr>
            <a:spLocks noGrp="1"/>
          </p:cNvSpPr>
          <p:nvPr>
            <p:ph type="body" sz="half" idx="1"/>
          </p:nvPr>
        </p:nvSpPr>
        <p:spPr>
          <a:xfrm>
            <a:off x="1375172" y="3884414"/>
            <a:ext cx="6402586" cy="2973586"/>
          </a:xfrm>
          <a:prstGeom prst="rect">
            <a:avLst/>
          </a:prstGeom>
        </p:spPr>
        <p:txBody>
          <a:bodyPr>
            <a:noAutofit/>
          </a:bodyPr>
          <a:lstStyle>
            <a:lvl1pPr marL="40618" marR="40618" indent="0" algn="ctr" defTabSz="910328">
              <a:spcBef>
                <a:spcPts val="492"/>
              </a:spcBef>
              <a:buSzTx/>
              <a:buNone/>
            </a:lvl1pPr>
            <a:lvl2pPr marL="497564" marR="40618" indent="0" algn="ctr" defTabSz="910328">
              <a:buSzTx/>
              <a:buNone/>
              <a:defRPr>
                <a:solidFill>
                  <a:srgbClr val="474747"/>
                </a:solidFill>
                <a:uFill>
                  <a:solidFill>
                    <a:srgbClr val="474747"/>
                  </a:solidFill>
                </a:uFill>
              </a:defRPr>
            </a:lvl2pPr>
            <a:lvl3pPr marL="954516" marR="40618" indent="0" algn="ctr" defTabSz="910328">
              <a:spcBef>
                <a:spcPts val="352"/>
              </a:spcBef>
              <a:buClr>
                <a:srgbClr val="D2B93A"/>
              </a:buClr>
              <a:buSzPct val="32500"/>
              <a:buFont typeface="Arial"/>
              <a:buBlip>
                <a:blip r:embed="rId2"/>
              </a:buBlip>
              <a:defRPr>
                <a:solidFill>
                  <a:srgbClr val="474747"/>
                </a:solidFill>
                <a:uFill>
                  <a:solidFill>
                    <a:srgbClr val="474747"/>
                  </a:solidFill>
                </a:uFill>
              </a:defRPr>
            </a:lvl3pPr>
            <a:lvl4pPr marL="1411467" marR="40618" indent="0" algn="ctr" defTabSz="910328">
              <a:spcBef>
                <a:spcPts val="422"/>
              </a:spcBef>
              <a:buClrTx/>
              <a:buSzTx/>
              <a:buFontTx/>
              <a:buNone/>
            </a:lvl4pPr>
            <a:lvl5pPr marL="1868417" marR="40618" indent="0" algn="ctr" defTabSz="910328">
              <a:spcBef>
                <a:spcPts val="422"/>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700" name="Shape 700"/>
          <p:cNvSpPr>
            <a:spLocks noGrp="1"/>
          </p:cNvSpPr>
          <p:nvPr>
            <p:ph type="sldNum" sz="quarter" idx="2"/>
          </p:nvPr>
        </p:nvSpPr>
        <p:spPr>
          <a:xfrm>
            <a:off x="4384690" y="6474024"/>
            <a:ext cx="374641" cy="369808"/>
          </a:xfrm>
          <a:prstGeom prst="rect">
            <a:avLst/>
          </a:prstGeom>
        </p:spPr>
        <p:txBody>
          <a:bodyPr lIns="53548" tIns="53548" rIns="53548" bIns="53548">
            <a:spAutoFit/>
          </a:bodyPr>
          <a:lstStyle>
            <a:lvl1pPr defTabSz="455164">
              <a:defRPr sz="1700">
                <a:latin typeface="+mn-lt"/>
                <a:ea typeface="+mn-ea"/>
                <a:cs typeface="+mn-cs"/>
                <a:sym typeface="Arial"/>
              </a:defRPr>
            </a:lvl1pPr>
          </a:lstStyle>
          <a:p>
            <a:fld id="{86CB4B4D-7CA3-9044-876B-883B54F8677D}" type="slidenum">
              <a:rPr>
                <a:latin typeface="Arial"/>
                <a:ea typeface="Arial"/>
                <a:cs typeface="Arial"/>
              </a:rPr>
              <a:pPr/>
              <a:t>‹#›</a:t>
            </a:fld>
            <a:endParaRPr>
              <a:latin typeface="Arial"/>
              <a:ea typeface="Arial"/>
              <a:cs typeface="Arial"/>
            </a:endParaRPr>
          </a:p>
        </p:txBody>
      </p:sp>
    </p:spTree>
    <p:extLst>
      <p:ext uri="{BB962C8B-B14F-4D97-AF65-F5344CB8AC3E}">
        <p14:creationId xmlns:p14="http://schemas.microsoft.com/office/powerpoint/2010/main" val="1053554475"/>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707" name="Shape 707"/>
          <p:cNvSpPr>
            <a:spLocks noGrp="1"/>
          </p:cNvSpPr>
          <p:nvPr>
            <p:ph type="title"/>
          </p:nvPr>
        </p:nvSpPr>
        <p:spPr>
          <a:xfrm>
            <a:off x="685810" y="1844675"/>
            <a:ext cx="7772401" cy="2041526"/>
          </a:xfrm>
          <a:prstGeom prst="rect">
            <a:avLst/>
          </a:prstGeom>
        </p:spPr>
        <p:txBody>
          <a:bodyPr lIns="45694" tIns="45694" rIns="45694" bIns="45694"/>
          <a:lstStyle>
            <a:lvl1pPr marL="0" marR="0" indent="0" defTabSz="321291">
              <a:defRPr sz="4400" b="0">
                <a:solidFill>
                  <a:srgbClr val="000000"/>
                </a:solidFill>
                <a:uFillTx/>
                <a:latin typeface="Calibri"/>
                <a:ea typeface="Calibri"/>
                <a:cs typeface="Calibri"/>
                <a:sym typeface="Calibri"/>
              </a:defRPr>
            </a:lvl1pPr>
          </a:lstStyle>
          <a:p>
            <a:r>
              <a:t>Title Text</a:t>
            </a:r>
          </a:p>
        </p:txBody>
      </p:sp>
      <p:sp>
        <p:nvSpPr>
          <p:cNvPr id="708" name="Shape 708"/>
          <p:cNvSpPr>
            <a:spLocks noGrp="1"/>
          </p:cNvSpPr>
          <p:nvPr>
            <p:ph type="body" sz="half" idx="1"/>
          </p:nvPr>
        </p:nvSpPr>
        <p:spPr>
          <a:xfrm>
            <a:off x="1371610" y="3886210"/>
            <a:ext cx="6400801" cy="2971801"/>
          </a:xfrm>
          <a:prstGeom prst="rect">
            <a:avLst/>
          </a:prstGeom>
        </p:spPr>
        <p:txBody>
          <a:bodyPr lIns="45694" tIns="45694" rIns="45694" bIns="45694"/>
          <a:lstStyle>
            <a:lvl1pPr marL="0" marR="0" indent="0" algn="ctr" defTabSz="321291">
              <a:spcBef>
                <a:spcPts val="492"/>
              </a:spcBef>
              <a:buSzTx/>
              <a:buNone/>
              <a:defRPr sz="3100">
                <a:solidFill>
                  <a:srgbClr val="888888"/>
                </a:solidFill>
                <a:uFillTx/>
                <a:latin typeface="Calibri"/>
                <a:ea typeface="Calibri"/>
                <a:cs typeface="Calibri"/>
                <a:sym typeface="Calibri"/>
              </a:defRPr>
            </a:lvl1pPr>
            <a:lvl2pPr marL="0" marR="0" indent="321291" algn="ctr" defTabSz="321291">
              <a:buSzTx/>
              <a:buNone/>
              <a:defRPr sz="3100">
                <a:solidFill>
                  <a:srgbClr val="888888"/>
                </a:solidFill>
                <a:uFillTx/>
                <a:latin typeface="Calibri"/>
                <a:ea typeface="Calibri"/>
                <a:cs typeface="Calibri"/>
                <a:sym typeface="Calibri"/>
              </a:defRPr>
            </a:lvl2pPr>
            <a:lvl3pPr marL="0" marR="0" indent="642585" algn="ctr" defTabSz="321291">
              <a:spcBef>
                <a:spcPts val="492"/>
              </a:spcBef>
              <a:buSzTx/>
              <a:buNone/>
              <a:defRPr sz="3100">
                <a:solidFill>
                  <a:srgbClr val="888888"/>
                </a:solidFill>
                <a:uFillTx/>
                <a:latin typeface="Calibri"/>
                <a:ea typeface="Calibri"/>
                <a:cs typeface="Calibri"/>
                <a:sym typeface="Calibri"/>
              </a:defRPr>
            </a:lvl3pPr>
            <a:lvl4pPr marL="0" marR="0" indent="963876" algn="ctr" defTabSz="321291">
              <a:buClrTx/>
              <a:buSzTx/>
              <a:buFontTx/>
              <a:buNone/>
              <a:defRPr sz="3100">
                <a:solidFill>
                  <a:srgbClr val="888888"/>
                </a:solidFill>
                <a:uFillTx/>
                <a:latin typeface="Calibri"/>
                <a:ea typeface="Calibri"/>
                <a:cs typeface="Calibri"/>
                <a:sym typeface="Calibri"/>
              </a:defRPr>
            </a:lvl4pPr>
            <a:lvl5pPr marL="0" marR="0" indent="1285171" algn="ctr" defTabSz="321291">
              <a:buClrTx/>
              <a:buSzTx/>
              <a:buFontTx/>
              <a:buNone/>
              <a:defRPr sz="3100">
                <a:solidFill>
                  <a:srgbClr val="888888"/>
                </a:solidFill>
                <a:uFillTx/>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709" name="Shape 709"/>
          <p:cNvSpPr>
            <a:spLocks noGrp="1"/>
          </p:cNvSpPr>
          <p:nvPr>
            <p:ph type="sldNum" sz="quarter" idx="2"/>
          </p:nvPr>
        </p:nvSpPr>
        <p:spPr>
          <a:xfrm>
            <a:off x="6553200" y="6406189"/>
            <a:ext cx="2133600" cy="265451"/>
          </a:xfrm>
          <a:prstGeom prst="rect">
            <a:avLst/>
          </a:prstGeom>
        </p:spPr>
        <p:txBody>
          <a:bodyPr wrap="square" lIns="45694" tIns="45694" rIns="45694" bIns="45694" anchor="ctr">
            <a:spAutoFit/>
          </a:bodyPr>
          <a:lstStyle>
            <a:lvl1pPr algn="r">
              <a:defRPr sz="1100">
                <a:solidFill>
                  <a:srgbClr val="888888"/>
                </a:solidFill>
                <a:uFillTx/>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675913101"/>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716" name="Shape 716"/>
          <p:cNvSpPr>
            <a:spLocks noGrp="1"/>
          </p:cNvSpPr>
          <p:nvPr>
            <p:ph type="title"/>
          </p:nvPr>
        </p:nvSpPr>
        <p:spPr>
          <a:xfrm>
            <a:off x="457210" y="92077"/>
            <a:ext cx="8229601" cy="1508124"/>
          </a:xfrm>
          <a:prstGeom prst="rect">
            <a:avLst/>
          </a:prstGeom>
        </p:spPr>
        <p:txBody>
          <a:bodyPr lIns="45694" tIns="45694" rIns="45694" bIns="45694"/>
          <a:lstStyle>
            <a:lvl1pPr marL="0" marR="0" indent="0" defTabSz="321291">
              <a:defRPr sz="4400" b="0">
                <a:solidFill>
                  <a:srgbClr val="000000"/>
                </a:solidFill>
                <a:uFillTx/>
                <a:latin typeface="Calibri"/>
                <a:ea typeface="Calibri"/>
                <a:cs typeface="Calibri"/>
                <a:sym typeface="Calibri"/>
              </a:defRPr>
            </a:lvl1pPr>
          </a:lstStyle>
          <a:p>
            <a:r>
              <a:t>Title Text</a:t>
            </a:r>
          </a:p>
        </p:txBody>
      </p:sp>
      <p:sp>
        <p:nvSpPr>
          <p:cNvPr id="717" name="Shape 717"/>
          <p:cNvSpPr>
            <a:spLocks noGrp="1"/>
          </p:cNvSpPr>
          <p:nvPr>
            <p:ph type="body" idx="1"/>
          </p:nvPr>
        </p:nvSpPr>
        <p:spPr>
          <a:xfrm>
            <a:off x="457210" y="1600210"/>
            <a:ext cx="8229601" cy="5257801"/>
          </a:xfrm>
          <a:prstGeom prst="rect">
            <a:avLst/>
          </a:prstGeom>
        </p:spPr>
        <p:txBody>
          <a:bodyPr lIns="45694" tIns="45694" rIns="45694" bIns="45694"/>
          <a:lstStyle>
            <a:lvl1pPr marL="331333" marR="0" indent="-331333" defTabSz="321291">
              <a:spcBef>
                <a:spcPts val="492"/>
              </a:spcBef>
              <a:buSzPct val="100000"/>
              <a:buFont typeface="Arial"/>
              <a:defRPr sz="3100">
                <a:solidFill>
                  <a:srgbClr val="000000"/>
                </a:solidFill>
                <a:uFillTx/>
                <a:latin typeface="Calibri"/>
                <a:ea typeface="Calibri"/>
                <a:cs typeface="Calibri"/>
                <a:sym typeface="Calibri"/>
              </a:defRPr>
            </a:lvl1pPr>
            <a:lvl2pPr marL="636844" marR="0" indent="-315557" defTabSz="321291">
              <a:buSzPct val="100000"/>
              <a:buFont typeface="Arial"/>
              <a:buChar char="–"/>
              <a:defRPr sz="3100">
                <a:solidFill>
                  <a:srgbClr val="000000"/>
                </a:solidFill>
                <a:uFillTx/>
                <a:latin typeface="Calibri"/>
                <a:ea typeface="Calibri"/>
                <a:cs typeface="Calibri"/>
                <a:sym typeface="Calibri"/>
              </a:defRPr>
            </a:lvl2pPr>
            <a:lvl3pPr marL="937104" marR="0" indent="-294519" defTabSz="321291">
              <a:spcBef>
                <a:spcPts val="492"/>
              </a:spcBef>
              <a:buSzPct val="100000"/>
              <a:buFont typeface="Arial"/>
              <a:defRPr sz="3100">
                <a:solidFill>
                  <a:srgbClr val="000000"/>
                </a:solidFill>
                <a:uFillTx/>
                <a:latin typeface="Calibri"/>
                <a:ea typeface="Calibri"/>
                <a:cs typeface="Calibri"/>
                <a:sym typeface="Calibri"/>
              </a:defRPr>
            </a:lvl3pPr>
            <a:lvl4pPr marL="1317301" marR="0" indent="-353423" defTabSz="321291">
              <a:buClrTx/>
              <a:defRPr sz="3100">
                <a:solidFill>
                  <a:srgbClr val="000000"/>
                </a:solidFill>
                <a:uFillTx/>
                <a:latin typeface="Calibri"/>
                <a:ea typeface="Calibri"/>
                <a:cs typeface="Calibri"/>
                <a:sym typeface="Calibri"/>
              </a:defRPr>
            </a:lvl4pPr>
            <a:lvl5pPr marL="1638592" marR="0" indent="-353423" defTabSz="321291">
              <a:buClrTx/>
              <a:defRPr sz="3100">
                <a:solidFill>
                  <a:srgbClr val="000000"/>
                </a:solidFill>
                <a:uFillTx/>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718" name="Shape 718"/>
          <p:cNvSpPr>
            <a:spLocks noGrp="1"/>
          </p:cNvSpPr>
          <p:nvPr>
            <p:ph type="sldNum" sz="quarter" idx="2"/>
          </p:nvPr>
        </p:nvSpPr>
        <p:spPr>
          <a:xfrm>
            <a:off x="6553200" y="6406189"/>
            <a:ext cx="2133600" cy="265451"/>
          </a:xfrm>
          <a:prstGeom prst="rect">
            <a:avLst/>
          </a:prstGeom>
        </p:spPr>
        <p:txBody>
          <a:bodyPr wrap="square" lIns="45694" tIns="45694" rIns="45694" bIns="45694" anchor="ctr">
            <a:spAutoFit/>
          </a:bodyPr>
          <a:lstStyle>
            <a:lvl1pPr algn="r">
              <a:defRPr sz="1100">
                <a:solidFill>
                  <a:srgbClr val="888888"/>
                </a:solidFill>
                <a:uFillTx/>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610806905"/>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725" name="Shape 725"/>
          <p:cNvSpPr>
            <a:spLocks noGrp="1"/>
          </p:cNvSpPr>
          <p:nvPr>
            <p:ph type="sldNum" sz="quarter" idx="2"/>
          </p:nvPr>
        </p:nvSpPr>
        <p:spPr>
          <a:xfrm>
            <a:off x="8522969" y="6528927"/>
            <a:ext cx="302266" cy="292384"/>
          </a:xfrm>
          <a:prstGeom prst="rect">
            <a:avLst/>
          </a:prstGeom>
        </p:spPr>
        <p:txBody>
          <a:bodyPr lIns="45694" tIns="45694" rIns="45694" bIns="45694" anchor="ctr">
            <a:spAutoFit/>
          </a:bodyPr>
          <a:lstStyle>
            <a:lvl1pPr defTabSz="456948">
              <a:defRPr sz="1300" b="1">
                <a:solidFill>
                  <a:srgbClr val="FFFFFF"/>
                </a:solidFill>
                <a:uFillTx/>
                <a:latin typeface="Cambria"/>
                <a:ea typeface="Cambria"/>
                <a:cs typeface="Cambria"/>
                <a:sym typeface="Cambria"/>
              </a:defRPr>
            </a:lvl1pPr>
          </a:lstStyle>
          <a:p>
            <a:fld id="{86CB4B4D-7CA3-9044-876B-883B54F8677D}" type="slidenum">
              <a:rPr/>
              <a:pPr/>
              <a:t>‹#›</a:t>
            </a:fld>
            <a:endParaRPr/>
          </a:p>
        </p:txBody>
      </p:sp>
    </p:spTree>
    <p:extLst>
      <p:ext uri="{BB962C8B-B14F-4D97-AF65-F5344CB8AC3E}">
        <p14:creationId xmlns:p14="http://schemas.microsoft.com/office/powerpoint/2010/main" val="1727389388"/>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grpSp>
        <p:nvGrpSpPr>
          <p:cNvPr id="736" name="Group 736"/>
          <p:cNvGrpSpPr/>
          <p:nvPr/>
        </p:nvGrpSpPr>
        <p:grpSpPr>
          <a:xfrm>
            <a:off x="-45360" y="6544958"/>
            <a:ext cx="9217400" cy="323021"/>
            <a:chOff x="0" y="0"/>
            <a:chExt cx="13109190" cy="459406"/>
          </a:xfrm>
        </p:grpSpPr>
        <p:sp>
          <p:nvSpPr>
            <p:cNvPr id="732" name="Shape 732"/>
            <p:cNvSpPr/>
            <p:nvPr/>
          </p:nvSpPr>
          <p:spPr>
            <a:xfrm rot="5400000">
              <a:off x="6596253" y="-6053530"/>
              <a:ext cx="459405" cy="12566465"/>
            </a:xfrm>
            <a:prstGeom prst="rect">
              <a:avLst/>
            </a:prstGeom>
            <a:solidFill>
              <a:srgbClr val="948A54"/>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sp>
          <p:nvSpPr>
            <p:cNvPr id="733" name="Shape 733"/>
            <p:cNvSpPr/>
            <p:nvPr/>
          </p:nvSpPr>
          <p:spPr>
            <a:xfrm>
              <a:off x="12714016" y="-1"/>
              <a:ext cx="395174" cy="459408"/>
            </a:xfrm>
            <a:prstGeom prst="rect">
              <a:avLst/>
            </a:prstGeom>
            <a:solidFill>
              <a:srgbClr val="800000"/>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sp>
          <p:nvSpPr>
            <p:cNvPr id="734" name="Shape 734"/>
            <p:cNvSpPr/>
            <p:nvPr/>
          </p:nvSpPr>
          <p:spPr>
            <a:xfrm rot="5400000">
              <a:off x="6091716" y="-5548990"/>
              <a:ext cx="459405" cy="11557386"/>
            </a:xfrm>
            <a:prstGeom prst="rect">
              <a:avLst/>
            </a:prstGeom>
            <a:solidFill>
              <a:srgbClr val="C4BD97"/>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sp>
          <p:nvSpPr>
            <p:cNvPr id="735" name="Shape 735"/>
            <p:cNvSpPr/>
            <p:nvPr/>
          </p:nvSpPr>
          <p:spPr>
            <a:xfrm rot="5400000">
              <a:off x="5655755" y="-5655755"/>
              <a:ext cx="459406" cy="11770918"/>
            </a:xfrm>
            <a:prstGeom prst="rect">
              <a:avLst/>
            </a:prstGeom>
            <a:solidFill>
              <a:srgbClr val="DDD9C3"/>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grpSp>
      <p:grpSp>
        <p:nvGrpSpPr>
          <p:cNvPr id="741" name="Group 741"/>
          <p:cNvGrpSpPr/>
          <p:nvPr/>
        </p:nvGrpSpPr>
        <p:grpSpPr>
          <a:xfrm>
            <a:off x="-45357" y="-34471"/>
            <a:ext cx="9214757" cy="323021"/>
            <a:chOff x="0" y="0"/>
            <a:chExt cx="13105430" cy="459406"/>
          </a:xfrm>
        </p:grpSpPr>
        <p:sp>
          <p:nvSpPr>
            <p:cNvPr id="737" name="Shape 737"/>
            <p:cNvSpPr/>
            <p:nvPr/>
          </p:nvSpPr>
          <p:spPr>
            <a:xfrm rot="5400000">
              <a:off x="6594297" y="-6051729"/>
              <a:ext cx="459406" cy="12562863"/>
            </a:xfrm>
            <a:prstGeom prst="rect">
              <a:avLst/>
            </a:prstGeom>
            <a:solidFill>
              <a:srgbClr val="948A54"/>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sp>
          <p:nvSpPr>
            <p:cNvPr id="738" name="Shape 738"/>
            <p:cNvSpPr/>
            <p:nvPr/>
          </p:nvSpPr>
          <p:spPr>
            <a:xfrm>
              <a:off x="12710372" y="-1"/>
              <a:ext cx="395060" cy="459408"/>
            </a:xfrm>
            <a:prstGeom prst="rect">
              <a:avLst/>
            </a:prstGeom>
            <a:solidFill>
              <a:srgbClr val="800000"/>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sp>
          <p:nvSpPr>
            <p:cNvPr id="739" name="Shape 739"/>
            <p:cNvSpPr/>
            <p:nvPr/>
          </p:nvSpPr>
          <p:spPr>
            <a:xfrm rot="5400000">
              <a:off x="6089903" y="-5547334"/>
              <a:ext cx="459406" cy="11554073"/>
            </a:xfrm>
            <a:prstGeom prst="rect">
              <a:avLst/>
            </a:prstGeom>
            <a:solidFill>
              <a:srgbClr val="C4BD97"/>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sp>
          <p:nvSpPr>
            <p:cNvPr id="740" name="Shape 740"/>
            <p:cNvSpPr/>
            <p:nvPr/>
          </p:nvSpPr>
          <p:spPr>
            <a:xfrm rot="5400000">
              <a:off x="5654069" y="-5654068"/>
              <a:ext cx="459406" cy="11767543"/>
            </a:xfrm>
            <a:prstGeom prst="rect">
              <a:avLst/>
            </a:prstGeom>
            <a:solidFill>
              <a:srgbClr val="DDD9C3"/>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grpSp>
      <p:sp>
        <p:nvSpPr>
          <p:cNvPr id="742" name="Shape 742"/>
          <p:cNvSpPr>
            <a:spLocks noGrp="1"/>
          </p:cNvSpPr>
          <p:nvPr>
            <p:ph type="title"/>
          </p:nvPr>
        </p:nvSpPr>
        <p:spPr>
          <a:xfrm>
            <a:off x="457210" y="274637"/>
            <a:ext cx="8229601" cy="1034440"/>
          </a:xfrm>
          <a:prstGeom prst="rect">
            <a:avLst/>
          </a:prstGeom>
        </p:spPr>
        <p:txBody>
          <a:bodyPr lIns="45694" tIns="45694" rIns="45694" bIns="45694" anchor="b"/>
          <a:lstStyle>
            <a:lvl1pPr marL="0" marR="0" indent="0" algn="l" defTabSz="456948">
              <a:defRPr sz="3500" b="0">
                <a:solidFill>
                  <a:srgbClr val="948A54"/>
                </a:solidFill>
                <a:uFillTx/>
                <a:latin typeface="Cambria"/>
                <a:ea typeface="Cambria"/>
                <a:cs typeface="Cambria"/>
                <a:sym typeface="Cambria"/>
              </a:defRPr>
            </a:lvl1pPr>
          </a:lstStyle>
          <a:p>
            <a:r>
              <a:t>Title Text</a:t>
            </a:r>
          </a:p>
        </p:txBody>
      </p:sp>
      <p:sp>
        <p:nvSpPr>
          <p:cNvPr id="743" name="Shape 743"/>
          <p:cNvSpPr>
            <a:spLocks noGrp="1"/>
          </p:cNvSpPr>
          <p:nvPr>
            <p:ph type="body" idx="1"/>
          </p:nvPr>
        </p:nvSpPr>
        <p:spPr>
          <a:xfrm>
            <a:off x="457210" y="1504461"/>
            <a:ext cx="8229601" cy="4621702"/>
          </a:xfrm>
          <a:prstGeom prst="rect">
            <a:avLst/>
          </a:prstGeom>
        </p:spPr>
        <p:txBody>
          <a:bodyPr lIns="45694" tIns="45694" rIns="45694" bIns="45694"/>
          <a:lstStyle>
            <a:lvl1pPr marL="244185" marR="0" indent="-244185" defTabSz="456948">
              <a:spcBef>
                <a:spcPts val="1055"/>
              </a:spcBef>
              <a:buClr>
                <a:srgbClr val="948A54"/>
              </a:buClr>
              <a:buSzPct val="100000"/>
              <a:buFont typeface="Wingdings"/>
              <a:buChar char="▪"/>
              <a:defRPr sz="2700">
                <a:solidFill>
                  <a:srgbClr val="404040"/>
                </a:solidFill>
                <a:uFillTx/>
                <a:latin typeface="Cambria"/>
                <a:ea typeface="Cambria"/>
                <a:cs typeface="Cambria"/>
                <a:sym typeface="Cambria"/>
              </a:defRPr>
            </a:lvl1pPr>
            <a:lvl2pPr marL="561189" marR="0" indent="-284883" defTabSz="456948">
              <a:spcBef>
                <a:spcPts val="1055"/>
              </a:spcBef>
              <a:buClr>
                <a:srgbClr val="948A54"/>
              </a:buClr>
              <a:buSzPct val="100000"/>
              <a:buFont typeface="Wingdings"/>
              <a:buChar char="▪"/>
              <a:defRPr sz="2700">
                <a:solidFill>
                  <a:srgbClr val="404040"/>
                </a:solidFill>
                <a:uFillTx/>
                <a:latin typeface="Cambria"/>
                <a:ea typeface="Cambria"/>
                <a:cs typeface="Cambria"/>
                <a:sym typeface="Cambria"/>
              </a:defRPr>
            </a:lvl2pPr>
            <a:lvl3pPr marL="821225" marR="0" indent="-268599" defTabSz="456948">
              <a:spcBef>
                <a:spcPts val="1055"/>
              </a:spcBef>
              <a:buClr>
                <a:srgbClr val="948A54"/>
              </a:buClr>
              <a:buSzPct val="87000"/>
              <a:buFont typeface="Wingdings"/>
              <a:buChar char="▪"/>
              <a:defRPr sz="2700">
                <a:solidFill>
                  <a:srgbClr val="404040"/>
                </a:solidFill>
                <a:uFillTx/>
                <a:latin typeface="Cambria"/>
                <a:ea typeface="Cambria"/>
                <a:cs typeface="Cambria"/>
                <a:sym typeface="Cambria"/>
              </a:defRPr>
            </a:lvl3pPr>
            <a:lvl4pPr marL="1108100" marR="0" indent="-298446" defTabSz="456948">
              <a:spcBef>
                <a:spcPts val="1055"/>
              </a:spcBef>
              <a:buClr>
                <a:srgbClr val="948A54"/>
              </a:buClr>
              <a:buSzPct val="87000"/>
              <a:buFont typeface="Wingdings"/>
              <a:buChar char="▪"/>
              <a:defRPr sz="2700">
                <a:solidFill>
                  <a:srgbClr val="404040"/>
                </a:solidFill>
                <a:uFillTx/>
                <a:latin typeface="Cambria"/>
                <a:ea typeface="Cambria"/>
                <a:cs typeface="Cambria"/>
                <a:sym typeface="Cambria"/>
              </a:defRPr>
            </a:lvl4pPr>
            <a:lvl5pPr marL="1300881" marR="0" indent="-298446" defTabSz="456948">
              <a:spcBef>
                <a:spcPts val="1055"/>
              </a:spcBef>
              <a:buClr>
                <a:srgbClr val="948A54"/>
              </a:buClr>
              <a:buSzPct val="87000"/>
              <a:buFont typeface="Wingdings"/>
              <a:buChar char="▪"/>
              <a:defRPr sz="2700">
                <a:solidFill>
                  <a:srgbClr val="404040"/>
                </a:solidFill>
                <a:uFillTx/>
                <a:latin typeface="Cambria"/>
                <a:ea typeface="Cambria"/>
                <a:cs typeface="Cambria"/>
                <a:sym typeface="Cambria"/>
              </a:defRPr>
            </a:lvl5pPr>
          </a:lstStyle>
          <a:p>
            <a:r>
              <a:t>Body Level One</a:t>
            </a:r>
          </a:p>
          <a:p>
            <a:pPr lvl="1"/>
            <a:r>
              <a:t>Body Level Two</a:t>
            </a:r>
          </a:p>
          <a:p>
            <a:pPr lvl="2"/>
            <a:r>
              <a:t>Body Level Three</a:t>
            </a:r>
          </a:p>
          <a:p>
            <a:pPr lvl="3"/>
            <a:r>
              <a:t>Body Level Four</a:t>
            </a:r>
          </a:p>
          <a:p>
            <a:pPr lvl="4"/>
            <a:r>
              <a:t>Body Level Five</a:t>
            </a:r>
          </a:p>
        </p:txBody>
      </p:sp>
      <p:sp>
        <p:nvSpPr>
          <p:cNvPr id="744" name="Shape 744"/>
          <p:cNvSpPr>
            <a:spLocks noGrp="1"/>
          </p:cNvSpPr>
          <p:nvPr>
            <p:ph type="sldNum" sz="quarter" idx="2"/>
          </p:nvPr>
        </p:nvSpPr>
        <p:spPr>
          <a:xfrm>
            <a:off x="8522969" y="6528927"/>
            <a:ext cx="302266" cy="292384"/>
          </a:xfrm>
          <a:prstGeom prst="rect">
            <a:avLst/>
          </a:prstGeom>
        </p:spPr>
        <p:txBody>
          <a:bodyPr lIns="45694" tIns="45694" rIns="45694" bIns="45694" anchor="ctr">
            <a:spAutoFit/>
          </a:bodyPr>
          <a:lstStyle>
            <a:lvl1pPr defTabSz="456948">
              <a:defRPr sz="1300" b="1">
                <a:solidFill>
                  <a:srgbClr val="FFFFFF"/>
                </a:solidFill>
                <a:uFillTx/>
                <a:latin typeface="Cambria"/>
                <a:ea typeface="Cambria"/>
                <a:cs typeface="Cambria"/>
                <a:sym typeface="Cambria"/>
              </a:defRPr>
            </a:lvl1pPr>
          </a:lstStyle>
          <a:p>
            <a:fld id="{86CB4B4D-7CA3-9044-876B-883B54F8677D}" type="slidenum">
              <a:rPr/>
              <a:pPr/>
              <a:t>‹#›</a:t>
            </a:fld>
            <a:endParaRPr/>
          </a:p>
        </p:txBody>
      </p:sp>
    </p:spTree>
    <p:extLst>
      <p:ext uri="{BB962C8B-B14F-4D97-AF65-F5344CB8AC3E}">
        <p14:creationId xmlns:p14="http://schemas.microsoft.com/office/powerpoint/2010/main" val="2967130190"/>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4_Title and Vertical Text">
    <p:spTree>
      <p:nvGrpSpPr>
        <p:cNvPr id="1" name=""/>
        <p:cNvGrpSpPr/>
        <p:nvPr/>
      </p:nvGrpSpPr>
      <p:grpSpPr>
        <a:xfrm>
          <a:off x="0" y="0"/>
          <a:ext cx="0" cy="0"/>
          <a:chOff x="0" y="0"/>
          <a:chExt cx="0" cy="0"/>
        </a:xfrm>
      </p:grpSpPr>
      <p:grpSp>
        <p:nvGrpSpPr>
          <p:cNvPr id="755" name="Group 755"/>
          <p:cNvGrpSpPr/>
          <p:nvPr/>
        </p:nvGrpSpPr>
        <p:grpSpPr>
          <a:xfrm>
            <a:off x="-45360" y="6544958"/>
            <a:ext cx="9217400" cy="323021"/>
            <a:chOff x="0" y="0"/>
            <a:chExt cx="13109190" cy="459406"/>
          </a:xfrm>
        </p:grpSpPr>
        <p:sp>
          <p:nvSpPr>
            <p:cNvPr id="751" name="Shape 751"/>
            <p:cNvSpPr/>
            <p:nvPr/>
          </p:nvSpPr>
          <p:spPr>
            <a:xfrm rot="5400000">
              <a:off x="6596253" y="-6053530"/>
              <a:ext cx="459405" cy="12566465"/>
            </a:xfrm>
            <a:prstGeom prst="rect">
              <a:avLst/>
            </a:prstGeom>
            <a:solidFill>
              <a:srgbClr val="948A54"/>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sp>
          <p:nvSpPr>
            <p:cNvPr id="752" name="Shape 752"/>
            <p:cNvSpPr/>
            <p:nvPr/>
          </p:nvSpPr>
          <p:spPr>
            <a:xfrm>
              <a:off x="12714016" y="-1"/>
              <a:ext cx="395174" cy="459408"/>
            </a:xfrm>
            <a:prstGeom prst="rect">
              <a:avLst/>
            </a:prstGeom>
            <a:solidFill>
              <a:srgbClr val="800000"/>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sp>
          <p:nvSpPr>
            <p:cNvPr id="753" name="Shape 753"/>
            <p:cNvSpPr/>
            <p:nvPr/>
          </p:nvSpPr>
          <p:spPr>
            <a:xfrm rot="5400000">
              <a:off x="6091716" y="-5548990"/>
              <a:ext cx="459405" cy="11557386"/>
            </a:xfrm>
            <a:prstGeom prst="rect">
              <a:avLst/>
            </a:prstGeom>
            <a:solidFill>
              <a:srgbClr val="C4BD97"/>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sp>
          <p:nvSpPr>
            <p:cNvPr id="754" name="Shape 754"/>
            <p:cNvSpPr/>
            <p:nvPr/>
          </p:nvSpPr>
          <p:spPr>
            <a:xfrm rot="5400000">
              <a:off x="5655755" y="-5655755"/>
              <a:ext cx="459406" cy="11770918"/>
            </a:xfrm>
            <a:prstGeom prst="rect">
              <a:avLst/>
            </a:prstGeom>
            <a:solidFill>
              <a:srgbClr val="DDD9C3"/>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grpSp>
      <p:grpSp>
        <p:nvGrpSpPr>
          <p:cNvPr id="760" name="Group 760"/>
          <p:cNvGrpSpPr/>
          <p:nvPr/>
        </p:nvGrpSpPr>
        <p:grpSpPr>
          <a:xfrm>
            <a:off x="-45357" y="-34471"/>
            <a:ext cx="9214757" cy="323021"/>
            <a:chOff x="0" y="0"/>
            <a:chExt cx="13105430" cy="459406"/>
          </a:xfrm>
        </p:grpSpPr>
        <p:sp>
          <p:nvSpPr>
            <p:cNvPr id="756" name="Shape 756"/>
            <p:cNvSpPr/>
            <p:nvPr/>
          </p:nvSpPr>
          <p:spPr>
            <a:xfrm rot="5400000">
              <a:off x="6594297" y="-6051729"/>
              <a:ext cx="459406" cy="12562863"/>
            </a:xfrm>
            <a:prstGeom prst="rect">
              <a:avLst/>
            </a:prstGeom>
            <a:solidFill>
              <a:srgbClr val="948A54"/>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sp>
          <p:nvSpPr>
            <p:cNvPr id="757" name="Shape 757"/>
            <p:cNvSpPr/>
            <p:nvPr/>
          </p:nvSpPr>
          <p:spPr>
            <a:xfrm>
              <a:off x="12710372" y="-1"/>
              <a:ext cx="395060" cy="459408"/>
            </a:xfrm>
            <a:prstGeom prst="rect">
              <a:avLst/>
            </a:prstGeom>
            <a:solidFill>
              <a:srgbClr val="800000"/>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sp>
          <p:nvSpPr>
            <p:cNvPr id="758" name="Shape 758"/>
            <p:cNvSpPr/>
            <p:nvPr/>
          </p:nvSpPr>
          <p:spPr>
            <a:xfrm rot="5400000">
              <a:off x="6089903" y="-5547334"/>
              <a:ext cx="459406" cy="11554073"/>
            </a:xfrm>
            <a:prstGeom prst="rect">
              <a:avLst/>
            </a:prstGeom>
            <a:solidFill>
              <a:srgbClr val="C4BD97"/>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sp>
          <p:nvSpPr>
            <p:cNvPr id="759" name="Shape 759"/>
            <p:cNvSpPr/>
            <p:nvPr/>
          </p:nvSpPr>
          <p:spPr>
            <a:xfrm rot="5400000">
              <a:off x="5654069" y="-5654068"/>
              <a:ext cx="459406" cy="11767543"/>
            </a:xfrm>
            <a:prstGeom prst="rect">
              <a:avLst/>
            </a:prstGeom>
            <a:solidFill>
              <a:srgbClr val="DDD9C3"/>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grpSp>
      <p:sp>
        <p:nvSpPr>
          <p:cNvPr id="761" name="Shape 761"/>
          <p:cNvSpPr>
            <a:spLocks noGrp="1"/>
          </p:cNvSpPr>
          <p:nvPr>
            <p:ph type="title"/>
          </p:nvPr>
        </p:nvSpPr>
        <p:spPr>
          <a:xfrm>
            <a:off x="457210" y="274648"/>
            <a:ext cx="8229601" cy="995363"/>
          </a:xfrm>
          <a:prstGeom prst="rect">
            <a:avLst/>
          </a:prstGeom>
        </p:spPr>
        <p:txBody>
          <a:bodyPr lIns="45694" tIns="45694" rIns="45694" bIns="45694" anchor="b"/>
          <a:lstStyle>
            <a:lvl1pPr marL="0" marR="0" indent="0" algn="l" defTabSz="456948">
              <a:defRPr sz="3500" b="0">
                <a:solidFill>
                  <a:srgbClr val="948A54"/>
                </a:solidFill>
                <a:uFillTx/>
                <a:latin typeface="Cambria"/>
                <a:ea typeface="Cambria"/>
                <a:cs typeface="Cambria"/>
                <a:sym typeface="Cambria"/>
              </a:defRPr>
            </a:lvl1pPr>
          </a:lstStyle>
          <a:p>
            <a:r>
              <a:t>Title Text</a:t>
            </a:r>
          </a:p>
        </p:txBody>
      </p:sp>
      <p:sp>
        <p:nvSpPr>
          <p:cNvPr id="762" name="Shape 762"/>
          <p:cNvSpPr>
            <a:spLocks noGrp="1"/>
          </p:cNvSpPr>
          <p:nvPr>
            <p:ph type="body" idx="1"/>
          </p:nvPr>
        </p:nvSpPr>
        <p:spPr>
          <a:xfrm>
            <a:off x="457210" y="1523999"/>
            <a:ext cx="8229601" cy="4602163"/>
          </a:xfrm>
          <a:prstGeom prst="rect">
            <a:avLst/>
          </a:prstGeom>
        </p:spPr>
        <p:txBody>
          <a:bodyPr lIns="45694" tIns="45694" rIns="45694" bIns="45694"/>
          <a:lstStyle>
            <a:lvl1pPr marL="244185" marR="0" indent="-244185" defTabSz="456948">
              <a:spcBef>
                <a:spcPts val="1055"/>
              </a:spcBef>
              <a:buClr>
                <a:srgbClr val="948A54"/>
              </a:buClr>
              <a:buSzPct val="100000"/>
              <a:buFont typeface="Wingdings"/>
              <a:buChar char="▪"/>
              <a:defRPr sz="2700">
                <a:solidFill>
                  <a:srgbClr val="404040"/>
                </a:solidFill>
                <a:uFillTx/>
                <a:latin typeface="Cambria"/>
                <a:ea typeface="Cambria"/>
                <a:cs typeface="Cambria"/>
                <a:sym typeface="Cambria"/>
              </a:defRPr>
            </a:lvl1pPr>
            <a:lvl2pPr marL="561189" marR="0" indent="-284883" defTabSz="456948">
              <a:spcBef>
                <a:spcPts val="1055"/>
              </a:spcBef>
              <a:buClr>
                <a:srgbClr val="948A54"/>
              </a:buClr>
              <a:buSzPct val="100000"/>
              <a:buFont typeface="Wingdings"/>
              <a:buChar char="▪"/>
              <a:defRPr sz="2700">
                <a:solidFill>
                  <a:srgbClr val="404040"/>
                </a:solidFill>
                <a:uFillTx/>
                <a:latin typeface="Cambria"/>
                <a:ea typeface="Cambria"/>
                <a:cs typeface="Cambria"/>
                <a:sym typeface="Cambria"/>
              </a:defRPr>
            </a:lvl2pPr>
            <a:lvl3pPr marL="821225" marR="0" indent="-268599" defTabSz="456948">
              <a:spcBef>
                <a:spcPts val="1055"/>
              </a:spcBef>
              <a:buClr>
                <a:srgbClr val="948A54"/>
              </a:buClr>
              <a:buSzPct val="87000"/>
              <a:buFont typeface="Wingdings"/>
              <a:buChar char="▪"/>
              <a:defRPr sz="2700">
                <a:solidFill>
                  <a:srgbClr val="404040"/>
                </a:solidFill>
                <a:uFillTx/>
                <a:latin typeface="Cambria"/>
                <a:ea typeface="Cambria"/>
                <a:cs typeface="Cambria"/>
                <a:sym typeface="Cambria"/>
              </a:defRPr>
            </a:lvl3pPr>
            <a:lvl4pPr marL="1108100" marR="0" indent="-298446" defTabSz="456948">
              <a:spcBef>
                <a:spcPts val="1055"/>
              </a:spcBef>
              <a:buClr>
                <a:srgbClr val="948A54"/>
              </a:buClr>
              <a:buSzPct val="87000"/>
              <a:buFont typeface="Wingdings"/>
              <a:buChar char="▪"/>
              <a:defRPr sz="2700">
                <a:solidFill>
                  <a:srgbClr val="404040"/>
                </a:solidFill>
                <a:uFillTx/>
                <a:latin typeface="Cambria"/>
                <a:ea typeface="Cambria"/>
                <a:cs typeface="Cambria"/>
                <a:sym typeface="Cambria"/>
              </a:defRPr>
            </a:lvl4pPr>
            <a:lvl5pPr marL="1300881" marR="0" indent="-298446" defTabSz="456948">
              <a:spcBef>
                <a:spcPts val="1055"/>
              </a:spcBef>
              <a:buClr>
                <a:srgbClr val="948A54"/>
              </a:buClr>
              <a:buSzPct val="87000"/>
              <a:buFont typeface="Wingdings"/>
              <a:buChar char="▪"/>
              <a:defRPr sz="2700">
                <a:solidFill>
                  <a:srgbClr val="404040"/>
                </a:solidFill>
                <a:uFillTx/>
                <a:latin typeface="Cambria"/>
                <a:ea typeface="Cambria"/>
                <a:cs typeface="Cambria"/>
                <a:sym typeface="Cambria"/>
              </a:defRPr>
            </a:lvl5pPr>
          </a:lstStyle>
          <a:p>
            <a:r>
              <a:t>Body Level One</a:t>
            </a:r>
          </a:p>
          <a:p>
            <a:pPr lvl="1"/>
            <a:r>
              <a:t>Body Level Two</a:t>
            </a:r>
          </a:p>
          <a:p>
            <a:pPr lvl="2"/>
            <a:r>
              <a:t>Body Level Three</a:t>
            </a:r>
          </a:p>
          <a:p>
            <a:pPr lvl="3"/>
            <a:r>
              <a:t>Body Level Four</a:t>
            </a:r>
          </a:p>
          <a:p>
            <a:pPr lvl="4"/>
            <a:r>
              <a:t>Body Level Five</a:t>
            </a:r>
          </a:p>
        </p:txBody>
      </p:sp>
      <p:sp>
        <p:nvSpPr>
          <p:cNvPr id="763" name="Shape 763"/>
          <p:cNvSpPr>
            <a:spLocks noGrp="1"/>
          </p:cNvSpPr>
          <p:nvPr>
            <p:ph type="sldNum" sz="quarter" idx="2"/>
          </p:nvPr>
        </p:nvSpPr>
        <p:spPr>
          <a:xfrm>
            <a:off x="8522969" y="6528927"/>
            <a:ext cx="302266" cy="292384"/>
          </a:xfrm>
          <a:prstGeom prst="rect">
            <a:avLst/>
          </a:prstGeom>
        </p:spPr>
        <p:txBody>
          <a:bodyPr lIns="45694" tIns="45694" rIns="45694" bIns="45694" anchor="ctr">
            <a:spAutoFit/>
          </a:bodyPr>
          <a:lstStyle>
            <a:lvl1pPr defTabSz="456948">
              <a:defRPr sz="1300" b="1">
                <a:solidFill>
                  <a:srgbClr val="FFFFFF"/>
                </a:solidFill>
                <a:uFillTx/>
                <a:latin typeface="Cambria"/>
                <a:ea typeface="Cambria"/>
                <a:cs typeface="Cambria"/>
                <a:sym typeface="Cambria"/>
              </a:defRPr>
            </a:lvl1pPr>
          </a:lstStyle>
          <a:p>
            <a:fld id="{86CB4B4D-7CA3-9044-876B-883B54F8677D}" type="slidenum">
              <a:rPr/>
              <a:pPr/>
              <a:t>‹#›</a:t>
            </a:fld>
            <a:endParaRPr/>
          </a:p>
        </p:txBody>
      </p:sp>
    </p:spTree>
    <p:extLst>
      <p:ext uri="{BB962C8B-B14F-4D97-AF65-F5344CB8AC3E}">
        <p14:creationId xmlns:p14="http://schemas.microsoft.com/office/powerpoint/2010/main" val="1814137706"/>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grpSp>
        <p:nvGrpSpPr>
          <p:cNvPr id="774" name="Group 774"/>
          <p:cNvGrpSpPr/>
          <p:nvPr/>
        </p:nvGrpSpPr>
        <p:grpSpPr>
          <a:xfrm>
            <a:off x="-45360" y="6544958"/>
            <a:ext cx="9217400" cy="323021"/>
            <a:chOff x="0" y="0"/>
            <a:chExt cx="13109190" cy="459406"/>
          </a:xfrm>
        </p:grpSpPr>
        <p:sp>
          <p:nvSpPr>
            <p:cNvPr id="770" name="Shape 770"/>
            <p:cNvSpPr/>
            <p:nvPr/>
          </p:nvSpPr>
          <p:spPr>
            <a:xfrm rot="5400000">
              <a:off x="6596253" y="-6053530"/>
              <a:ext cx="459405" cy="12566465"/>
            </a:xfrm>
            <a:prstGeom prst="rect">
              <a:avLst/>
            </a:prstGeom>
            <a:solidFill>
              <a:srgbClr val="948A54"/>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sp>
          <p:nvSpPr>
            <p:cNvPr id="771" name="Shape 771"/>
            <p:cNvSpPr/>
            <p:nvPr/>
          </p:nvSpPr>
          <p:spPr>
            <a:xfrm>
              <a:off x="12714016" y="-1"/>
              <a:ext cx="395174" cy="459408"/>
            </a:xfrm>
            <a:prstGeom prst="rect">
              <a:avLst/>
            </a:prstGeom>
            <a:solidFill>
              <a:srgbClr val="800000"/>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sp>
          <p:nvSpPr>
            <p:cNvPr id="772" name="Shape 772"/>
            <p:cNvSpPr/>
            <p:nvPr/>
          </p:nvSpPr>
          <p:spPr>
            <a:xfrm rot="5400000">
              <a:off x="6091716" y="-5548990"/>
              <a:ext cx="459405" cy="11557386"/>
            </a:xfrm>
            <a:prstGeom prst="rect">
              <a:avLst/>
            </a:prstGeom>
            <a:solidFill>
              <a:srgbClr val="C4BD97"/>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sp>
          <p:nvSpPr>
            <p:cNvPr id="773" name="Shape 773"/>
            <p:cNvSpPr/>
            <p:nvPr/>
          </p:nvSpPr>
          <p:spPr>
            <a:xfrm rot="5400000">
              <a:off x="5655755" y="-5655755"/>
              <a:ext cx="459406" cy="11770918"/>
            </a:xfrm>
            <a:prstGeom prst="rect">
              <a:avLst/>
            </a:prstGeom>
            <a:solidFill>
              <a:srgbClr val="DDD9C3"/>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grpSp>
      <p:grpSp>
        <p:nvGrpSpPr>
          <p:cNvPr id="779" name="Group 779"/>
          <p:cNvGrpSpPr/>
          <p:nvPr/>
        </p:nvGrpSpPr>
        <p:grpSpPr>
          <a:xfrm>
            <a:off x="-45357" y="-34471"/>
            <a:ext cx="9214757" cy="323021"/>
            <a:chOff x="0" y="0"/>
            <a:chExt cx="13105430" cy="459406"/>
          </a:xfrm>
        </p:grpSpPr>
        <p:sp>
          <p:nvSpPr>
            <p:cNvPr id="775" name="Shape 775"/>
            <p:cNvSpPr/>
            <p:nvPr/>
          </p:nvSpPr>
          <p:spPr>
            <a:xfrm rot="5400000">
              <a:off x="6594297" y="-6051729"/>
              <a:ext cx="459406" cy="12562863"/>
            </a:xfrm>
            <a:prstGeom prst="rect">
              <a:avLst/>
            </a:prstGeom>
            <a:solidFill>
              <a:srgbClr val="948A54"/>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sp>
          <p:nvSpPr>
            <p:cNvPr id="776" name="Shape 776"/>
            <p:cNvSpPr/>
            <p:nvPr/>
          </p:nvSpPr>
          <p:spPr>
            <a:xfrm>
              <a:off x="12710372" y="-1"/>
              <a:ext cx="395060" cy="459408"/>
            </a:xfrm>
            <a:prstGeom prst="rect">
              <a:avLst/>
            </a:prstGeom>
            <a:solidFill>
              <a:srgbClr val="800000"/>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sp>
          <p:nvSpPr>
            <p:cNvPr id="777" name="Shape 777"/>
            <p:cNvSpPr/>
            <p:nvPr/>
          </p:nvSpPr>
          <p:spPr>
            <a:xfrm rot="5400000">
              <a:off x="6089903" y="-5547334"/>
              <a:ext cx="459406" cy="11554073"/>
            </a:xfrm>
            <a:prstGeom prst="rect">
              <a:avLst/>
            </a:prstGeom>
            <a:solidFill>
              <a:srgbClr val="C4BD97"/>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sp>
          <p:nvSpPr>
            <p:cNvPr id="778" name="Shape 778"/>
            <p:cNvSpPr/>
            <p:nvPr/>
          </p:nvSpPr>
          <p:spPr>
            <a:xfrm rot="5400000">
              <a:off x="5654069" y="-5654068"/>
              <a:ext cx="459406" cy="11767543"/>
            </a:xfrm>
            <a:prstGeom prst="rect">
              <a:avLst/>
            </a:prstGeom>
            <a:solidFill>
              <a:srgbClr val="DDD9C3"/>
            </a:solidFill>
            <a:ln w="12700" cap="flat">
              <a:noFill/>
              <a:miter lim="400000"/>
            </a:ln>
            <a:effectLst/>
          </p:spPr>
          <p:txBody>
            <a:bodyPr wrap="square" lIns="65023" tIns="65023" rIns="65023" bIns="65023" numCol="1" anchor="ctr">
              <a:noAutofit/>
            </a:bodyPr>
            <a:lstStyle/>
            <a:p>
              <a:pPr algn="r" defTabSz="456948" fontAlgn="auto" hangingPunct="0">
                <a:spcBef>
                  <a:spcPts val="0"/>
                </a:spcBef>
                <a:spcAft>
                  <a:spcPts val="0"/>
                </a:spcAft>
                <a:defRPr sz="2400">
                  <a:solidFill>
                    <a:srgbClr val="FFFFFF"/>
                  </a:solidFill>
                  <a:latin typeface="Cambria"/>
                  <a:ea typeface="Cambria"/>
                  <a:cs typeface="Cambria"/>
                  <a:sym typeface="Cambria"/>
                </a:defRPr>
              </a:pPr>
              <a:endParaRPr sz="2400" kern="0">
                <a:solidFill>
                  <a:srgbClr val="FFFFFF"/>
                </a:solidFill>
                <a:latin typeface="Cambria"/>
                <a:ea typeface="Cambria"/>
                <a:cs typeface="Cambria"/>
                <a:sym typeface="Cambria"/>
              </a:endParaRPr>
            </a:p>
          </p:txBody>
        </p:sp>
      </p:grpSp>
      <p:sp>
        <p:nvSpPr>
          <p:cNvPr id="780" name="Shape 780"/>
          <p:cNvSpPr>
            <a:spLocks noGrp="1"/>
          </p:cNvSpPr>
          <p:nvPr>
            <p:ph type="title"/>
          </p:nvPr>
        </p:nvSpPr>
        <p:spPr>
          <a:xfrm>
            <a:off x="457210" y="274648"/>
            <a:ext cx="8229601" cy="995363"/>
          </a:xfrm>
          <a:prstGeom prst="rect">
            <a:avLst/>
          </a:prstGeom>
        </p:spPr>
        <p:txBody>
          <a:bodyPr lIns="45694" tIns="45694" rIns="45694" bIns="45694" anchor="b"/>
          <a:lstStyle>
            <a:lvl1pPr marL="0" marR="0" indent="0" algn="l" defTabSz="456948">
              <a:defRPr sz="3500" b="0">
                <a:solidFill>
                  <a:srgbClr val="948A54"/>
                </a:solidFill>
                <a:uFillTx/>
                <a:latin typeface="Cambria"/>
                <a:ea typeface="Cambria"/>
                <a:cs typeface="Cambria"/>
                <a:sym typeface="Cambria"/>
              </a:defRPr>
            </a:lvl1pPr>
          </a:lstStyle>
          <a:p>
            <a:r>
              <a:t>Title Text</a:t>
            </a:r>
          </a:p>
        </p:txBody>
      </p:sp>
      <p:sp>
        <p:nvSpPr>
          <p:cNvPr id="781" name="Shape 781"/>
          <p:cNvSpPr>
            <a:spLocks noGrp="1"/>
          </p:cNvSpPr>
          <p:nvPr>
            <p:ph type="body" sz="half" idx="1"/>
          </p:nvPr>
        </p:nvSpPr>
        <p:spPr>
          <a:xfrm>
            <a:off x="457210" y="1494690"/>
            <a:ext cx="3714751" cy="4525964"/>
          </a:xfrm>
          <a:prstGeom prst="rect">
            <a:avLst/>
          </a:prstGeom>
        </p:spPr>
        <p:txBody>
          <a:bodyPr lIns="45694" tIns="45694" rIns="45694" bIns="45694"/>
          <a:lstStyle>
            <a:lvl1pPr marL="244185" marR="0" indent="-244185" defTabSz="456948">
              <a:spcBef>
                <a:spcPts val="1055"/>
              </a:spcBef>
              <a:buClr>
                <a:srgbClr val="948A54"/>
              </a:buClr>
              <a:buSzPct val="100000"/>
              <a:buFont typeface="Wingdings"/>
              <a:buChar char="▪"/>
              <a:defRPr sz="2700">
                <a:solidFill>
                  <a:srgbClr val="404040"/>
                </a:solidFill>
                <a:uFillTx/>
                <a:latin typeface="Cambria"/>
                <a:ea typeface="Cambria"/>
                <a:cs typeface="Cambria"/>
                <a:sym typeface="Cambria"/>
              </a:defRPr>
            </a:lvl1pPr>
            <a:lvl2pPr marL="561189" marR="0" indent="-284883" defTabSz="456948">
              <a:spcBef>
                <a:spcPts val="1055"/>
              </a:spcBef>
              <a:buClr>
                <a:srgbClr val="948A54"/>
              </a:buClr>
              <a:buSzPct val="100000"/>
              <a:buFont typeface="Wingdings"/>
              <a:buChar char="▪"/>
              <a:defRPr sz="2700">
                <a:solidFill>
                  <a:srgbClr val="404040"/>
                </a:solidFill>
                <a:uFillTx/>
                <a:latin typeface="Cambria"/>
                <a:ea typeface="Cambria"/>
                <a:cs typeface="Cambria"/>
                <a:sym typeface="Cambria"/>
              </a:defRPr>
            </a:lvl2pPr>
            <a:lvl3pPr marL="821225" marR="0" indent="-268599" defTabSz="456948">
              <a:spcBef>
                <a:spcPts val="1055"/>
              </a:spcBef>
              <a:buClr>
                <a:srgbClr val="948A54"/>
              </a:buClr>
              <a:buSzPct val="87000"/>
              <a:buFont typeface="Wingdings"/>
              <a:buChar char="▪"/>
              <a:defRPr sz="2700">
                <a:solidFill>
                  <a:srgbClr val="404040"/>
                </a:solidFill>
                <a:uFillTx/>
                <a:latin typeface="Cambria"/>
                <a:ea typeface="Cambria"/>
                <a:cs typeface="Cambria"/>
                <a:sym typeface="Cambria"/>
              </a:defRPr>
            </a:lvl3pPr>
            <a:lvl4pPr marL="1108100" marR="0" indent="-298446" defTabSz="456948">
              <a:spcBef>
                <a:spcPts val="1055"/>
              </a:spcBef>
              <a:buClr>
                <a:srgbClr val="948A54"/>
              </a:buClr>
              <a:buSzPct val="87000"/>
              <a:buFont typeface="Wingdings"/>
              <a:buChar char="▪"/>
              <a:defRPr sz="2700">
                <a:solidFill>
                  <a:srgbClr val="404040"/>
                </a:solidFill>
                <a:uFillTx/>
                <a:latin typeface="Cambria"/>
                <a:ea typeface="Cambria"/>
                <a:cs typeface="Cambria"/>
                <a:sym typeface="Cambria"/>
              </a:defRPr>
            </a:lvl4pPr>
            <a:lvl5pPr marL="1300881" marR="0" indent="-298446" defTabSz="456948">
              <a:spcBef>
                <a:spcPts val="1055"/>
              </a:spcBef>
              <a:buClr>
                <a:srgbClr val="948A54"/>
              </a:buClr>
              <a:buSzPct val="87000"/>
              <a:buFont typeface="Wingdings"/>
              <a:buChar char="▪"/>
              <a:defRPr sz="2700">
                <a:solidFill>
                  <a:srgbClr val="404040"/>
                </a:solidFill>
                <a:uFillTx/>
                <a:latin typeface="Cambria"/>
                <a:ea typeface="Cambria"/>
                <a:cs typeface="Cambria"/>
                <a:sym typeface="Cambria"/>
              </a:defRPr>
            </a:lvl5pPr>
          </a:lstStyle>
          <a:p>
            <a:r>
              <a:t>Body Level One</a:t>
            </a:r>
          </a:p>
          <a:p>
            <a:pPr lvl="1"/>
            <a:r>
              <a:t>Body Level Two</a:t>
            </a:r>
          </a:p>
          <a:p>
            <a:pPr lvl="2"/>
            <a:r>
              <a:t>Body Level Three</a:t>
            </a:r>
          </a:p>
          <a:p>
            <a:pPr lvl="3"/>
            <a:r>
              <a:t>Body Level Four</a:t>
            </a:r>
          </a:p>
          <a:p>
            <a:pPr lvl="4"/>
            <a:r>
              <a:t>Body Level Five</a:t>
            </a:r>
          </a:p>
        </p:txBody>
      </p:sp>
      <p:sp>
        <p:nvSpPr>
          <p:cNvPr id="782" name="Shape 782"/>
          <p:cNvSpPr>
            <a:spLocks noGrp="1"/>
          </p:cNvSpPr>
          <p:nvPr>
            <p:ph type="sldNum" sz="quarter" idx="2"/>
          </p:nvPr>
        </p:nvSpPr>
        <p:spPr>
          <a:xfrm>
            <a:off x="8522969" y="6528927"/>
            <a:ext cx="302266" cy="292384"/>
          </a:xfrm>
          <a:prstGeom prst="rect">
            <a:avLst/>
          </a:prstGeom>
        </p:spPr>
        <p:txBody>
          <a:bodyPr lIns="45694" tIns="45694" rIns="45694" bIns="45694" anchor="ctr">
            <a:spAutoFit/>
          </a:bodyPr>
          <a:lstStyle>
            <a:lvl1pPr defTabSz="456948">
              <a:defRPr sz="1300" b="1">
                <a:solidFill>
                  <a:srgbClr val="FFFFFF"/>
                </a:solidFill>
                <a:uFillTx/>
                <a:latin typeface="Cambria"/>
                <a:ea typeface="Cambria"/>
                <a:cs typeface="Cambria"/>
                <a:sym typeface="Cambria"/>
              </a:defRPr>
            </a:lvl1pPr>
          </a:lstStyle>
          <a:p>
            <a:fld id="{86CB4B4D-7CA3-9044-876B-883B54F8677D}" type="slidenum">
              <a:rPr/>
              <a:pPr/>
              <a:t>‹#›</a:t>
            </a:fld>
            <a:endParaRPr/>
          </a:p>
        </p:txBody>
      </p:sp>
    </p:spTree>
    <p:extLst>
      <p:ext uri="{BB962C8B-B14F-4D97-AF65-F5344CB8AC3E}">
        <p14:creationId xmlns:p14="http://schemas.microsoft.com/office/powerpoint/2010/main" val="2464286282"/>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11_Title &amp; Bullets">
    <p:spTree>
      <p:nvGrpSpPr>
        <p:cNvPr id="1" name=""/>
        <p:cNvGrpSpPr/>
        <p:nvPr/>
      </p:nvGrpSpPr>
      <p:grpSpPr>
        <a:xfrm>
          <a:off x="0" y="0"/>
          <a:ext cx="0" cy="0"/>
          <a:chOff x="0" y="0"/>
          <a:chExt cx="0" cy="0"/>
        </a:xfrm>
      </p:grpSpPr>
      <p:sp>
        <p:nvSpPr>
          <p:cNvPr id="789" name="Shape 789"/>
          <p:cNvSpPr>
            <a:spLocks noGrp="1"/>
          </p:cNvSpPr>
          <p:nvPr>
            <p:ph type="title"/>
          </p:nvPr>
        </p:nvSpPr>
        <p:spPr>
          <a:xfrm>
            <a:off x="669727" y="312541"/>
            <a:ext cx="7804547" cy="897155"/>
          </a:xfrm>
          <a:prstGeom prst="rect">
            <a:avLst/>
          </a:prstGeom>
        </p:spPr>
        <p:txBody>
          <a:bodyPr lIns="35697" tIns="35697" rIns="35697" bIns="35697"/>
          <a:lstStyle>
            <a:lvl1pPr marL="0" marR="0" indent="0" defTabSz="410541">
              <a:defRPr sz="2500">
                <a:uFillTx/>
                <a:latin typeface="Helvetica"/>
                <a:ea typeface="Helvetica"/>
                <a:cs typeface="Helvetica"/>
                <a:sym typeface="Helvetica"/>
              </a:defRPr>
            </a:lvl1pPr>
          </a:lstStyle>
          <a:p>
            <a:r>
              <a:t>Title Text</a:t>
            </a:r>
          </a:p>
        </p:txBody>
      </p:sp>
      <p:sp>
        <p:nvSpPr>
          <p:cNvPr id="790" name="Shape 790"/>
          <p:cNvSpPr>
            <a:spLocks noGrp="1"/>
          </p:cNvSpPr>
          <p:nvPr>
            <p:ph type="body" idx="1"/>
          </p:nvPr>
        </p:nvSpPr>
        <p:spPr>
          <a:xfrm>
            <a:off x="669727" y="1273932"/>
            <a:ext cx="7804547" cy="4976859"/>
          </a:xfrm>
          <a:prstGeom prst="rect">
            <a:avLst/>
          </a:prstGeom>
        </p:spPr>
        <p:txBody>
          <a:bodyPr lIns="35697" tIns="35697" rIns="35697" bIns="35697"/>
          <a:lstStyle>
            <a:lvl1pPr marL="208246" marR="0" indent="-208246" defTabSz="410541">
              <a:spcBef>
                <a:spcPts val="2953"/>
              </a:spcBef>
              <a:buSzPct val="75000"/>
              <a:defRPr sz="1700">
                <a:solidFill>
                  <a:srgbClr val="000000"/>
                </a:solidFill>
                <a:uFillTx/>
                <a:latin typeface="Helvetica"/>
                <a:ea typeface="Helvetica"/>
                <a:cs typeface="Helvetica"/>
                <a:sym typeface="Helvetica"/>
              </a:defRPr>
            </a:lvl1pPr>
            <a:lvl2pPr marL="520620" marR="0" indent="-208246" defTabSz="410541">
              <a:spcBef>
                <a:spcPts val="2953"/>
              </a:spcBef>
              <a:buSzPct val="75000"/>
              <a:defRPr sz="1700">
                <a:solidFill>
                  <a:srgbClr val="000000"/>
                </a:solidFill>
                <a:uFillTx/>
                <a:latin typeface="Helvetica"/>
                <a:ea typeface="Helvetica"/>
                <a:cs typeface="Helvetica"/>
                <a:sym typeface="Helvetica"/>
              </a:defRPr>
            </a:lvl2pPr>
            <a:lvl3pPr marL="832982" marR="0" indent="-208246" defTabSz="410541">
              <a:spcBef>
                <a:spcPts val="2953"/>
              </a:spcBef>
              <a:buSzPct val="75000"/>
              <a:defRPr>
                <a:solidFill>
                  <a:srgbClr val="000000"/>
                </a:solidFill>
                <a:uFillTx/>
                <a:latin typeface="Helvetica"/>
                <a:ea typeface="Helvetica"/>
                <a:cs typeface="Helvetica"/>
                <a:sym typeface="Helvetica"/>
              </a:defRPr>
            </a:lvl3pPr>
            <a:lvl4pPr marL="1145347" marR="0" indent="-208246" defTabSz="410541">
              <a:spcBef>
                <a:spcPts val="2953"/>
              </a:spcBef>
              <a:buClrTx/>
              <a:buSzPct val="75000"/>
              <a:buFontTx/>
              <a:buChar char="•"/>
              <a:defRPr sz="1700">
                <a:solidFill>
                  <a:srgbClr val="000000"/>
                </a:solidFill>
                <a:uFillTx/>
                <a:latin typeface="Helvetica"/>
                <a:ea typeface="Helvetica"/>
                <a:cs typeface="Helvetica"/>
                <a:sym typeface="Helvetica"/>
              </a:defRPr>
            </a:lvl4pPr>
            <a:lvl5pPr marL="1457720" marR="0" indent="-208246" defTabSz="410541">
              <a:spcBef>
                <a:spcPts val="2953"/>
              </a:spcBef>
              <a:buClrTx/>
              <a:buSzPct val="75000"/>
              <a:buFontTx/>
              <a:buChar char="•"/>
              <a:defRPr sz="1700">
                <a:solidFill>
                  <a:srgbClr val="000000"/>
                </a:solidFill>
                <a:uFillTx/>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91" name="Shape 791"/>
          <p:cNvSpPr>
            <a:spLocks noGrp="1"/>
          </p:cNvSpPr>
          <p:nvPr>
            <p:ph type="sldNum" sz="quarter" idx="2"/>
          </p:nvPr>
        </p:nvSpPr>
        <p:spPr>
          <a:xfrm>
            <a:off x="4420284" y="6505278"/>
            <a:ext cx="294523" cy="272186"/>
          </a:xfrm>
          <a:prstGeom prst="rect">
            <a:avLst/>
          </a:prstGeom>
        </p:spPr>
        <p:txBody>
          <a:bodyPr>
            <a:spAutoFit/>
          </a:bodyPr>
          <a:lstStyle>
            <a:lvl1pPr defTabSz="410541">
              <a:defRPr sz="1300">
                <a:uFillTx/>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52840089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173163" y="4572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1173163" y="1981201"/>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4" y="1981201"/>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173163"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5135564"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73164" y="6265863"/>
            <a:ext cx="19050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8" name="Footer Placeholder 7"/>
          <p:cNvSpPr>
            <a:spLocks noGrp="1"/>
          </p:cNvSpPr>
          <p:nvPr>
            <p:ph type="ftr" sz="quarter" idx="11"/>
          </p:nvPr>
        </p:nvSpPr>
        <p:spPr>
          <a:xfrm>
            <a:off x="3581401" y="6248400"/>
            <a:ext cx="28956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9" name="Slide Number Placeholder 8"/>
          <p:cNvSpPr>
            <a:spLocks noGrp="1"/>
          </p:cNvSpPr>
          <p:nvPr>
            <p:ph type="sldNum" sz="quarter" idx="12"/>
          </p:nvPr>
        </p:nvSpPr>
        <p:spPr/>
        <p:txBody>
          <a:bodyPr/>
          <a:lstStyle>
            <a:lvl1pPr algn="l" eaLnBrk="1" hangingPunct="1">
              <a:defRPr>
                <a:latin typeface="Calibri"/>
              </a:defRPr>
            </a:lvl1pPr>
          </a:lstStyle>
          <a:p>
            <a:pPr>
              <a:defRPr/>
            </a:pPr>
            <a:fld id="{D2DC1B8B-616D-D04B-B52E-F117F6E45BAA}" type="slidenum">
              <a:rPr lang="en-US"/>
              <a:pPr>
                <a:defRPr/>
              </a:pPr>
              <a:t>‹#›</a:t>
            </a:fld>
            <a:endParaRPr lang="en-US"/>
          </a:p>
        </p:txBody>
      </p:sp>
    </p:spTree>
    <p:extLst>
      <p:ext uri="{BB962C8B-B14F-4D97-AF65-F5344CB8AC3E}">
        <p14:creationId xmlns:p14="http://schemas.microsoft.com/office/powerpoint/2010/main" val="214068985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798" name="Shape 798"/>
          <p:cNvSpPr>
            <a:spLocks noGrp="1"/>
          </p:cNvSpPr>
          <p:nvPr>
            <p:ph type="title"/>
          </p:nvPr>
        </p:nvSpPr>
        <p:spPr>
          <a:xfrm>
            <a:off x="457210" y="274648"/>
            <a:ext cx="8229601" cy="1143001"/>
          </a:xfrm>
          <a:prstGeom prst="rect">
            <a:avLst/>
          </a:prstGeom>
        </p:spPr>
        <p:txBody>
          <a:bodyPr lIns="45694" tIns="45694" rIns="45694" bIns="45694"/>
          <a:lstStyle>
            <a:lvl1pPr marL="0" marR="0" indent="0" defTabSz="456948">
              <a:defRPr sz="4400" b="0">
                <a:solidFill>
                  <a:srgbClr val="000000"/>
                </a:solidFill>
                <a:uFillTx/>
                <a:latin typeface="Calibri"/>
                <a:ea typeface="Calibri"/>
                <a:cs typeface="Calibri"/>
                <a:sym typeface="Calibri"/>
              </a:defRPr>
            </a:lvl1pPr>
          </a:lstStyle>
          <a:p>
            <a:r>
              <a:t>Title Text</a:t>
            </a:r>
          </a:p>
        </p:txBody>
      </p:sp>
      <p:sp>
        <p:nvSpPr>
          <p:cNvPr id="799" name="Shape 799"/>
          <p:cNvSpPr>
            <a:spLocks noGrp="1"/>
          </p:cNvSpPr>
          <p:nvPr>
            <p:ph type="body" idx="1"/>
          </p:nvPr>
        </p:nvSpPr>
        <p:spPr>
          <a:xfrm>
            <a:off x="457210" y="1600201"/>
            <a:ext cx="8229601" cy="4525964"/>
          </a:xfrm>
          <a:prstGeom prst="rect">
            <a:avLst/>
          </a:prstGeom>
        </p:spPr>
        <p:txBody>
          <a:bodyPr lIns="45694" tIns="45694" rIns="45694" bIns="45694"/>
          <a:lstStyle>
            <a:lvl1pPr marL="331333" marR="0" indent="-331333" defTabSz="456948">
              <a:spcBef>
                <a:spcPts val="703"/>
              </a:spcBef>
              <a:buSzPct val="100000"/>
              <a:buFont typeface="Arial"/>
              <a:defRPr sz="3100">
                <a:solidFill>
                  <a:srgbClr val="000000"/>
                </a:solidFill>
                <a:uFillTx/>
                <a:latin typeface="Calibri"/>
                <a:ea typeface="Calibri"/>
                <a:cs typeface="Calibri"/>
                <a:sym typeface="Calibri"/>
              </a:defRPr>
            </a:lvl1pPr>
            <a:lvl2pPr marL="636844" marR="0" indent="-315557" defTabSz="456948">
              <a:spcBef>
                <a:spcPts val="703"/>
              </a:spcBef>
              <a:buSzPct val="100000"/>
              <a:buFont typeface="Arial"/>
              <a:buChar char="–"/>
              <a:defRPr sz="3100">
                <a:solidFill>
                  <a:srgbClr val="000000"/>
                </a:solidFill>
                <a:uFillTx/>
                <a:latin typeface="Calibri"/>
                <a:ea typeface="Calibri"/>
                <a:cs typeface="Calibri"/>
                <a:sym typeface="Calibri"/>
              </a:defRPr>
            </a:lvl2pPr>
            <a:lvl3pPr marL="937104" marR="0" indent="-294519" defTabSz="456948">
              <a:spcBef>
                <a:spcPts val="703"/>
              </a:spcBef>
              <a:buSzPct val="100000"/>
              <a:buFont typeface="Arial"/>
              <a:defRPr sz="3100">
                <a:solidFill>
                  <a:srgbClr val="000000"/>
                </a:solidFill>
                <a:uFillTx/>
                <a:latin typeface="Calibri"/>
                <a:ea typeface="Calibri"/>
                <a:cs typeface="Calibri"/>
                <a:sym typeface="Calibri"/>
              </a:defRPr>
            </a:lvl3pPr>
            <a:lvl4pPr marL="1317301" marR="0" indent="-353423" defTabSz="456948">
              <a:spcBef>
                <a:spcPts val="703"/>
              </a:spcBef>
              <a:buClrTx/>
              <a:defRPr sz="3100">
                <a:solidFill>
                  <a:srgbClr val="000000"/>
                </a:solidFill>
                <a:uFillTx/>
                <a:latin typeface="Calibri"/>
                <a:ea typeface="Calibri"/>
                <a:cs typeface="Calibri"/>
                <a:sym typeface="Calibri"/>
              </a:defRPr>
            </a:lvl4pPr>
            <a:lvl5pPr marL="1638592" marR="0" indent="-353423" defTabSz="456948">
              <a:spcBef>
                <a:spcPts val="703"/>
              </a:spcBef>
              <a:buClrTx/>
              <a:defRPr sz="3100">
                <a:solidFill>
                  <a:srgbClr val="000000"/>
                </a:solidFill>
                <a:uFillTx/>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00" name="Shape 800"/>
          <p:cNvSpPr>
            <a:spLocks noGrp="1"/>
          </p:cNvSpPr>
          <p:nvPr>
            <p:ph type="sldNum" sz="quarter" idx="2"/>
          </p:nvPr>
        </p:nvSpPr>
        <p:spPr>
          <a:xfrm>
            <a:off x="8424842" y="6406189"/>
            <a:ext cx="261958" cy="265451"/>
          </a:xfrm>
          <a:prstGeom prst="rect">
            <a:avLst/>
          </a:prstGeom>
        </p:spPr>
        <p:txBody>
          <a:bodyPr lIns="45694" tIns="45694" rIns="45694" bIns="45694" anchor="ctr">
            <a:spAutoFit/>
          </a:bodyPr>
          <a:lstStyle>
            <a:lvl1pPr algn="r" defTabSz="456948">
              <a:defRPr sz="1100">
                <a:solidFill>
                  <a:srgbClr val="888888"/>
                </a:solidFill>
                <a:uFillTx/>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944904838"/>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a:spLocks noGrp="1"/>
          </p:cNvSpPr>
          <p:nvPr>
            <p:ph type="title"/>
          </p:nvPr>
        </p:nvSpPr>
        <p:spPr>
          <a:xfrm>
            <a:off x="685810" y="1844675"/>
            <a:ext cx="7772401" cy="2041526"/>
          </a:xfrm>
          <a:prstGeom prst="rect">
            <a:avLst/>
          </a:prstGeom>
        </p:spPr>
        <p:txBody>
          <a:bodyPr/>
          <a:lstStyle/>
          <a:p>
            <a:r>
              <a:t>Title Text</a:t>
            </a:r>
          </a:p>
        </p:txBody>
      </p:sp>
      <p:sp>
        <p:nvSpPr>
          <p:cNvPr id="12" name="Shape 12"/>
          <p:cNvSpPr>
            <a:spLocks noGrp="1"/>
          </p:cNvSpPr>
          <p:nvPr>
            <p:ph type="body" sz="half" idx="1"/>
          </p:nvPr>
        </p:nvSpPr>
        <p:spPr>
          <a:xfrm>
            <a:off x="1371610" y="3886210"/>
            <a:ext cx="6400801" cy="2971801"/>
          </a:xfrm>
          <a:prstGeom prst="rect">
            <a:avLst/>
          </a:prstGeom>
        </p:spPr>
        <p:txBody>
          <a:bodyPr/>
          <a:lstStyle>
            <a:lvl1pPr marL="0" indent="0"/>
            <a:lvl2pPr marL="0" indent="321291"/>
            <a:lvl3pPr marL="0" indent="642585"/>
            <a:lvl4pPr marL="0" indent="963876"/>
            <a:lvl5pPr marL="0" indent="1285171"/>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29888384"/>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Shape 20"/>
          <p:cNvSpPr>
            <a:spLocks noGrp="1"/>
          </p:cNvSpPr>
          <p:nvPr>
            <p:ph type="title"/>
          </p:nvPr>
        </p:nvSpPr>
        <p:spPr>
          <a:xfrm>
            <a:off x="685810" y="1844675"/>
            <a:ext cx="7772401" cy="2041526"/>
          </a:xfrm>
          <a:prstGeom prst="rect">
            <a:avLst/>
          </a:prstGeom>
        </p:spPr>
        <p:txBody>
          <a:bodyPr/>
          <a:lstStyle/>
          <a:p>
            <a:r>
              <a:t>Title Text</a:t>
            </a:r>
          </a:p>
        </p:txBody>
      </p:sp>
      <p:sp>
        <p:nvSpPr>
          <p:cNvPr id="21" name="Shape 21"/>
          <p:cNvSpPr>
            <a:spLocks noGrp="1"/>
          </p:cNvSpPr>
          <p:nvPr>
            <p:ph type="body" sz="half" idx="1"/>
          </p:nvPr>
        </p:nvSpPr>
        <p:spPr>
          <a:xfrm>
            <a:off x="1371610" y="3886210"/>
            <a:ext cx="6400801" cy="297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10887826"/>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Shape 29"/>
          <p:cNvSpPr>
            <a:spLocks noGrp="1"/>
          </p:cNvSpPr>
          <p:nvPr>
            <p:ph type="title"/>
          </p:nvPr>
        </p:nvSpPr>
        <p:spPr>
          <a:xfrm>
            <a:off x="722323" y="4406910"/>
            <a:ext cx="7772401" cy="1362075"/>
          </a:xfrm>
          <a:prstGeom prst="rect">
            <a:avLst/>
          </a:prstGeom>
        </p:spPr>
        <p:txBody>
          <a:bodyPr anchor="t"/>
          <a:lstStyle>
            <a:lvl1pPr algn="l">
              <a:defRPr sz="3900" b="1" cap="all"/>
            </a:lvl1pPr>
          </a:lstStyle>
          <a:p>
            <a:r>
              <a:t>Title Text</a:t>
            </a:r>
          </a:p>
        </p:txBody>
      </p:sp>
      <p:sp>
        <p:nvSpPr>
          <p:cNvPr id="30" name="Shape 30"/>
          <p:cNvSpPr>
            <a:spLocks noGrp="1"/>
          </p:cNvSpPr>
          <p:nvPr>
            <p:ph type="body" sz="quarter" idx="1"/>
          </p:nvPr>
        </p:nvSpPr>
        <p:spPr>
          <a:xfrm>
            <a:off x="722323" y="2906714"/>
            <a:ext cx="7772401" cy="1500188"/>
          </a:xfrm>
          <a:prstGeom prst="rect">
            <a:avLst/>
          </a:prstGeom>
        </p:spPr>
        <p:txBody>
          <a:bodyPr anchor="b"/>
          <a:lstStyle>
            <a:lvl1pPr marL="0" indent="0">
              <a:defRPr sz="2000"/>
            </a:lvl1pPr>
            <a:lvl2pPr marL="0" indent="321291">
              <a:defRPr sz="2000"/>
            </a:lvl2pPr>
            <a:lvl3pPr marL="0" indent="642585">
              <a:defRPr sz="2000"/>
            </a:lvl3pPr>
            <a:lvl4pPr marL="0" indent="963876">
              <a:defRPr sz="2000"/>
            </a:lvl4pPr>
            <a:lvl5pPr marL="0" indent="1285171">
              <a:defRPr sz="2000"/>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412154284"/>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Shape 38"/>
          <p:cNvSpPr>
            <a:spLocks noGrp="1"/>
          </p:cNvSpPr>
          <p:nvPr>
            <p:ph type="title"/>
          </p:nvPr>
        </p:nvSpPr>
        <p:spPr>
          <a:xfrm>
            <a:off x="685810" y="1844675"/>
            <a:ext cx="7772401" cy="2041526"/>
          </a:xfrm>
          <a:prstGeom prst="rect">
            <a:avLst/>
          </a:prstGeom>
        </p:spPr>
        <p:txBody>
          <a:bodyPr/>
          <a:lstStyle/>
          <a:p>
            <a:r>
              <a:t>Title Text</a:t>
            </a:r>
          </a:p>
        </p:txBody>
      </p:sp>
      <p:sp>
        <p:nvSpPr>
          <p:cNvPr id="39" name="Shape 39"/>
          <p:cNvSpPr>
            <a:spLocks noGrp="1"/>
          </p:cNvSpPr>
          <p:nvPr>
            <p:ph type="body" sz="quarter" idx="1"/>
          </p:nvPr>
        </p:nvSpPr>
        <p:spPr>
          <a:xfrm>
            <a:off x="1371599" y="3886210"/>
            <a:ext cx="3124201" cy="2971801"/>
          </a:xfrm>
          <a:prstGeom prst="rect">
            <a:avLst/>
          </a:prstGeom>
        </p:spPr>
        <p:txBody>
          <a:bodyPr/>
          <a:lstStyle>
            <a:lvl1pPr>
              <a:defRPr sz="2700"/>
            </a:lvl1pPr>
            <a:lvl2pPr>
              <a:defRPr sz="2700"/>
            </a:lvl2pPr>
            <a:lvl3pPr>
              <a:defRPr sz="2700"/>
            </a:lvl3pPr>
            <a:lvl4pPr>
              <a:defRPr sz="2700"/>
            </a:lvl4pPr>
            <a:lvl5pPr>
              <a:defRPr sz="2700"/>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56987829"/>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Shape 47"/>
          <p:cNvSpPr>
            <a:spLocks noGrp="1"/>
          </p:cNvSpPr>
          <p:nvPr>
            <p:ph type="title"/>
          </p:nvPr>
        </p:nvSpPr>
        <p:spPr>
          <a:xfrm>
            <a:off x="457210" y="256820"/>
            <a:ext cx="8229601" cy="1178655"/>
          </a:xfrm>
          <a:prstGeom prst="rect">
            <a:avLst/>
          </a:prstGeom>
        </p:spPr>
        <p:txBody>
          <a:bodyPr/>
          <a:lstStyle/>
          <a:p>
            <a:r>
              <a:t>Title Text</a:t>
            </a:r>
          </a:p>
        </p:txBody>
      </p:sp>
      <p:sp>
        <p:nvSpPr>
          <p:cNvPr id="48" name="Shape 48"/>
          <p:cNvSpPr>
            <a:spLocks noGrp="1"/>
          </p:cNvSpPr>
          <p:nvPr>
            <p:ph type="body" sz="quarter" idx="1"/>
          </p:nvPr>
        </p:nvSpPr>
        <p:spPr>
          <a:xfrm>
            <a:off x="457209" y="1435465"/>
            <a:ext cx="4040189" cy="739410"/>
          </a:xfrm>
          <a:prstGeom prst="rect">
            <a:avLst/>
          </a:prstGeom>
        </p:spPr>
        <p:txBody>
          <a:bodyPr anchor="b"/>
          <a:lstStyle>
            <a:lvl1pPr marL="0" indent="0">
              <a:defRPr sz="2400" b="1"/>
            </a:lvl1pPr>
            <a:lvl2pPr marL="0" indent="321291">
              <a:defRPr sz="2400" b="1"/>
            </a:lvl2pPr>
            <a:lvl3pPr marL="0" indent="642585">
              <a:defRPr sz="2400" b="1"/>
            </a:lvl3pPr>
            <a:lvl4pPr marL="0" indent="963876">
              <a:defRPr sz="2400" b="1"/>
            </a:lvl4pPr>
            <a:lvl5pPr marL="0" indent="1285171">
              <a:defRPr sz="2400" b="1"/>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30606666"/>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61589937"/>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4" name="Shape 64"/>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59439649"/>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1" name="Shape 71"/>
          <p:cNvSpPr>
            <a:spLocks noGrp="1"/>
          </p:cNvSpPr>
          <p:nvPr>
            <p:ph type="title"/>
          </p:nvPr>
        </p:nvSpPr>
        <p:spPr>
          <a:xfrm>
            <a:off x="457200" y="10"/>
            <a:ext cx="3008314" cy="1435101"/>
          </a:xfrm>
          <a:prstGeom prst="rect">
            <a:avLst/>
          </a:prstGeom>
        </p:spPr>
        <p:txBody>
          <a:bodyPr anchor="b"/>
          <a:lstStyle>
            <a:lvl1pPr algn="l">
              <a:defRPr sz="2000" b="1"/>
            </a:lvl1pPr>
          </a:lstStyle>
          <a:p>
            <a:r>
              <a:t>Title Text</a:t>
            </a:r>
          </a:p>
        </p:txBody>
      </p:sp>
      <p:sp>
        <p:nvSpPr>
          <p:cNvPr id="72" name="Shape 72"/>
          <p:cNvSpPr>
            <a:spLocks noGrp="1"/>
          </p:cNvSpPr>
          <p:nvPr>
            <p:ph type="body" idx="1"/>
          </p:nvPr>
        </p:nvSpPr>
        <p:spPr>
          <a:xfrm>
            <a:off x="3575050" y="273050"/>
            <a:ext cx="5111751" cy="65849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81798011"/>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0" name="Shape 80"/>
          <p:cNvSpPr>
            <a:spLocks noGrp="1"/>
          </p:cNvSpPr>
          <p:nvPr>
            <p:ph type="title"/>
          </p:nvPr>
        </p:nvSpPr>
        <p:spPr>
          <a:xfrm>
            <a:off x="1792298" y="4800610"/>
            <a:ext cx="5486401" cy="566739"/>
          </a:xfrm>
          <a:prstGeom prst="rect">
            <a:avLst/>
          </a:prstGeom>
        </p:spPr>
        <p:txBody>
          <a:bodyPr anchor="b"/>
          <a:lstStyle>
            <a:lvl1pPr algn="l">
              <a:defRPr sz="2000" b="1"/>
            </a:lvl1pPr>
          </a:lstStyle>
          <a:p>
            <a:r>
              <a:t>Title Text</a:t>
            </a:r>
          </a:p>
        </p:txBody>
      </p:sp>
      <p:sp>
        <p:nvSpPr>
          <p:cNvPr id="81" name="Shape 81"/>
          <p:cNvSpPr>
            <a:spLocks noGrp="1"/>
          </p:cNvSpPr>
          <p:nvPr>
            <p:ph type="body" sz="quarter" idx="1"/>
          </p:nvPr>
        </p:nvSpPr>
        <p:spPr>
          <a:xfrm>
            <a:off x="1792298" y="5367338"/>
            <a:ext cx="5486401" cy="804862"/>
          </a:xfrm>
          <a:prstGeom prst="rect">
            <a:avLst/>
          </a:prstGeom>
        </p:spPr>
        <p:txBody>
          <a:bodyPr/>
          <a:lstStyle>
            <a:lvl1pPr marL="0" indent="0">
              <a:defRPr sz="1300"/>
            </a:lvl1pPr>
            <a:lvl2pPr marL="0" indent="321291">
              <a:defRPr sz="1300"/>
            </a:lvl2pPr>
            <a:lvl3pPr marL="0" indent="642585">
              <a:defRPr sz="1300"/>
            </a:lvl3pPr>
            <a:lvl4pPr marL="0" indent="963876">
              <a:defRPr sz="1300"/>
            </a:lvl4pPr>
            <a:lvl5pPr marL="0" indent="1285171">
              <a:defRPr sz="1300"/>
            </a:lvl5pPr>
          </a:lstStyle>
          <a:p>
            <a:r>
              <a:t>Body Level One</a:t>
            </a:r>
          </a:p>
          <a:p>
            <a:pPr lvl="1"/>
            <a:r>
              <a:t>Body Level Two</a:t>
            </a:r>
          </a:p>
          <a:p>
            <a:pPr lvl="2"/>
            <a:r>
              <a:t>Body Level Three</a:t>
            </a:r>
          </a:p>
          <a:p>
            <a:pPr lvl="3"/>
            <a:r>
              <a:t>Body Level Four</a:t>
            </a:r>
          </a:p>
          <a:p>
            <a:pPr lvl="4"/>
            <a:r>
              <a:t>Body Level Five</a:t>
            </a:r>
          </a:p>
        </p:txBody>
      </p:sp>
      <p:sp>
        <p:nvSpPr>
          <p:cNvPr id="82" name="Shape 82"/>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0839137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35564"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73164" y="6265863"/>
            <a:ext cx="19050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6" name="Footer Placeholder 5"/>
          <p:cNvSpPr>
            <a:spLocks noGrp="1"/>
          </p:cNvSpPr>
          <p:nvPr>
            <p:ph type="ftr" sz="quarter" idx="11"/>
          </p:nvPr>
        </p:nvSpPr>
        <p:spPr>
          <a:xfrm>
            <a:off x="3581401" y="6248400"/>
            <a:ext cx="28956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7" name="Slide Number Placeholder 6"/>
          <p:cNvSpPr>
            <a:spLocks noGrp="1"/>
          </p:cNvSpPr>
          <p:nvPr>
            <p:ph type="sldNum" sz="quarter" idx="12"/>
          </p:nvPr>
        </p:nvSpPr>
        <p:spPr/>
        <p:txBody>
          <a:bodyPr/>
          <a:lstStyle>
            <a:lvl1pPr algn="l" eaLnBrk="1" hangingPunct="1">
              <a:defRPr>
                <a:latin typeface="Calibri"/>
              </a:defRPr>
            </a:lvl1pPr>
          </a:lstStyle>
          <a:p>
            <a:pPr>
              <a:defRPr/>
            </a:pPr>
            <a:fld id="{9C58369E-9C80-FA47-80EA-CACF72A16529}" type="slidenum">
              <a:rPr lang="en-US"/>
              <a:pPr>
                <a:defRPr/>
              </a:pPr>
              <a:t>‹#›</a:t>
            </a:fld>
            <a:endParaRPr lang="en-US"/>
          </a:p>
        </p:txBody>
      </p:sp>
    </p:spTree>
    <p:extLst>
      <p:ext uri="{BB962C8B-B14F-4D97-AF65-F5344CB8AC3E}">
        <p14:creationId xmlns:p14="http://schemas.microsoft.com/office/powerpoint/2010/main" val="1329254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89" name="Shape 89"/>
          <p:cNvSpPr>
            <a:spLocks noGrp="1"/>
          </p:cNvSpPr>
          <p:nvPr>
            <p:ph type="title"/>
          </p:nvPr>
        </p:nvSpPr>
        <p:spPr>
          <a:xfrm>
            <a:off x="685810" y="1844675"/>
            <a:ext cx="7772401" cy="2041526"/>
          </a:xfrm>
          <a:prstGeom prst="rect">
            <a:avLst/>
          </a:prstGeom>
        </p:spPr>
        <p:txBody>
          <a:bodyPr/>
          <a:lstStyle/>
          <a:p>
            <a:r>
              <a:t>Title Text</a:t>
            </a:r>
          </a:p>
        </p:txBody>
      </p:sp>
      <p:sp>
        <p:nvSpPr>
          <p:cNvPr id="90" name="Shape 90"/>
          <p:cNvSpPr>
            <a:spLocks noGrp="1"/>
          </p:cNvSpPr>
          <p:nvPr>
            <p:ph type="body" sz="half" idx="1"/>
          </p:nvPr>
        </p:nvSpPr>
        <p:spPr>
          <a:xfrm>
            <a:off x="1371610" y="3886210"/>
            <a:ext cx="6400801" cy="297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1" name="Shape 91"/>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361095856"/>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8" name="Shape 98"/>
          <p:cNvSpPr>
            <a:spLocks noGrp="1"/>
          </p:cNvSpPr>
          <p:nvPr>
            <p:ph type="title"/>
          </p:nvPr>
        </p:nvSpPr>
        <p:spPr>
          <a:xfrm>
            <a:off x="6515110" y="1273174"/>
            <a:ext cx="1943101" cy="5222876"/>
          </a:xfrm>
          <a:prstGeom prst="rect">
            <a:avLst/>
          </a:prstGeom>
        </p:spPr>
        <p:txBody>
          <a:bodyPr/>
          <a:lstStyle/>
          <a:p>
            <a:r>
              <a:t>Title Text</a:t>
            </a:r>
          </a:p>
        </p:txBody>
      </p:sp>
      <p:sp>
        <p:nvSpPr>
          <p:cNvPr id="99" name="Shape 99"/>
          <p:cNvSpPr>
            <a:spLocks noGrp="1"/>
          </p:cNvSpPr>
          <p:nvPr>
            <p:ph type="body" idx="1"/>
          </p:nvPr>
        </p:nvSpPr>
        <p:spPr>
          <a:xfrm>
            <a:off x="685810" y="2130425"/>
            <a:ext cx="5676901" cy="47275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0" name="Shape 100"/>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31525025"/>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07" name="Shape 107"/>
          <p:cNvSpPr>
            <a:spLocks noGrp="1"/>
          </p:cNvSpPr>
          <p:nvPr>
            <p:ph type="title"/>
          </p:nvPr>
        </p:nvSpPr>
        <p:spPr>
          <a:xfrm>
            <a:off x="685810" y="1844675"/>
            <a:ext cx="7772401" cy="2041526"/>
          </a:xfrm>
          <a:prstGeom prst="rect">
            <a:avLst/>
          </a:prstGeom>
        </p:spPr>
        <p:txBody>
          <a:bodyPr/>
          <a:lstStyle/>
          <a:p>
            <a:r>
              <a:t>Title Text</a:t>
            </a:r>
          </a:p>
        </p:txBody>
      </p:sp>
      <p:sp>
        <p:nvSpPr>
          <p:cNvPr id="108" name="Shape 108"/>
          <p:cNvSpPr>
            <a:spLocks noGrp="1"/>
          </p:cNvSpPr>
          <p:nvPr>
            <p:ph type="body" sz="half" idx="1"/>
          </p:nvPr>
        </p:nvSpPr>
        <p:spPr>
          <a:xfrm>
            <a:off x="1371610" y="3886210"/>
            <a:ext cx="6400801" cy="2971801"/>
          </a:xfrm>
          <a:prstGeom prst="rect">
            <a:avLst/>
          </a:prstGeom>
        </p:spPr>
        <p:txBody>
          <a:bodyPr/>
          <a:lstStyle>
            <a:lvl1pPr marL="0" indent="0">
              <a:defRPr>
                <a:solidFill>
                  <a:srgbClr val="000000"/>
                </a:solidFill>
              </a:defRPr>
            </a:lvl1pPr>
            <a:lvl2pPr marL="0" indent="321291">
              <a:defRPr>
                <a:solidFill>
                  <a:srgbClr val="000000"/>
                </a:solidFill>
              </a:defRPr>
            </a:lvl2pPr>
            <a:lvl3pPr marL="0" indent="642585">
              <a:defRPr>
                <a:solidFill>
                  <a:srgbClr val="000000"/>
                </a:solidFill>
              </a:defRPr>
            </a:lvl3pPr>
            <a:lvl4pPr marL="0" indent="963876">
              <a:defRPr>
                <a:solidFill>
                  <a:srgbClr val="000000"/>
                </a:solidFill>
              </a:defRPr>
            </a:lvl4pPr>
            <a:lvl5pPr marL="0" indent="1285171">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 name="Shape 109"/>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630400537"/>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116" name="Shape 116"/>
          <p:cNvSpPr>
            <a:spLocks noGrp="1"/>
          </p:cNvSpPr>
          <p:nvPr>
            <p:ph type="title"/>
          </p:nvPr>
        </p:nvSpPr>
        <p:spPr>
          <a:xfrm>
            <a:off x="457210" y="92077"/>
            <a:ext cx="8229601" cy="1508124"/>
          </a:xfrm>
          <a:prstGeom prst="rect">
            <a:avLst/>
          </a:prstGeom>
        </p:spPr>
        <p:txBody>
          <a:bodyPr/>
          <a:lstStyle/>
          <a:p>
            <a:r>
              <a:t>Title Text</a:t>
            </a:r>
          </a:p>
        </p:txBody>
      </p:sp>
      <p:sp>
        <p:nvSpPr>
          <p:cNvPr id="117" name="Shape 117"/>
          <p:cNvSpPr>
            <a:spLocks noGrp="1"/>
          </p:cNvSpPr>
          <p:nvPr>
            <p:ph type="body" idx="1"/>
          </p:nvPr>
        </p:nvSpPr>
        <p:spPr>
          <a:xfrm>
            <a:off x="457210" y="1600210"/>
            <a:ext cx="8229601" cy="5257801"/>
          </a:xfrm>
          <a:prstGeom prst="rect">
            <a:avLst/>
          </a:prstGeom>
        </p:spPr>
        <p:txBody>
          <a:bodyPr/>
          <a:lstStyle>
            <a:lvl1pPr marL="331333" indent="-331333" algn="l">
              <a:buClr>
                <a:srgbClr val="000000"/>
              </a:buClr>
              <a:buSzPct val="100000"/>
              <a:buFont typeface="Arial"/>
              <a:buChar char="•"/>
              <a:defRPr>
                <a:solidFill>
                  <a:srgbClr val="000000"/>
                </a:solidFill>
              </a:defRPr>
            </a:lvl1pPr>
            <a:lvl2pPr marL="610075" indent="-315557" algn="l">
              <a:buClr>
                <a:srgbClr val="000000"/>
              </a:buClr>
              <a:buSzPct val="100000"/>
              <a:buFont typeface="Arial"/>
              <a:buChar char="–"/>
              <a:defRPr>
                <a:solidFill>
                  <a:srgbClr val="000000"/>
                </a:solidFill>
              </a:defRPr>
            </a:lvl2pPr>
            <a:lvl3pPr marL="910328" indent="-294519" algn="l">
              <a:buClr>
                <a:srgbClr val="000000"/>
              </a:buClr>
              <a:buSzPct val="100000"/>
              <a:buFont typeface="Arial"/>
              <a:buChar char="•"/>
              <a:defRPr>
                <a:solidFill>
                  <a:srgbClr val="000000"/>
                </a:solidFill>
              </a:defRPr>
            </a:lvl3pPr>
            <a:lvl4pPr marL="1290527" indent="-353423" algn="l">
              <a:buClr>
                <a:srgbClr val="000000"/>
              </a:buClr>
              <a:buSzPct val="100000"/>
              <a:buFont typeface="Arial"/>
              <a:buChar char="–"/>
              <a:defRPr>
                <a:solidFill>
                  <a:srgbClr val="000000"/>
                </a:solidFill>
              </a:defRPr>
            </a:lvl4pPr>
            <a:lvl5pPr marL="1611815" indent="-353423" algn="l">
              <a:buClr>
                <a:srgbClr val="000000"/>
              </a:buClr>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8" name="Shape 11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83751355"/>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1_Section Header">
    <p:spTree>
      <p:nvGrpSpPr>
        <p:cNvPr id="1" name=""/>
        <p:cNvGrpSpPr/>
        <p:nvPr/>
      </p:nvGrpSpPr>
      <p:grpSpPr>
        <a:xfrm>
          <a:off x="0" y="0"/>
          <a:ext cx="0" cy="0"/>
          <a:chOff x="0" y="0"/>
          <a:chExt cx="0" cy="0"/>
        </a:xfrm>
      </p:grpSpPr>
      <p:sp>
        <p:nvSpPr>
          <p:cNvPr id="125" name="Shape 125"/>
          <p:cNvSpPr>
            <a:spLocks noGrp="1"/>
          </p:cNvSpPr>
          <p:nvPr>
            <p:ph type="title"/>
          </p:nvPr>
        </p:nvSpPr>
        <p:spPr>
          <a:xfrm>
            <a:off x="722323" y="4406910"/>
            <a:ext cx="7772401" cy="1362075"/>
          </a:xfrm>
          <a:prstGeom prst="rect">
            <a:avLst/>
          </a:prstGeom>
        </p:spPr>
        <p:txBody>
          <a:bodyPr anchor="t"/>
          <a:lstStyle>
            <a:lvl1pPr algn="l">
              <a:defRPr sz="3900" b="1" cap="all"/>
            </a:lvl1pPr>
          </a:lstStyle>
          <a:p>
            <a:r>
              <a:t>Title Text</a:t>
            </a:r>
          </a:p>
        </p:txBody>
      </p:sp>
      <p:sp>
        <p:nvSpPr>
          <p:cNvPr id="126" name="Shape 126"/>
          <p:cNvSpPr>
            <a:spLocks noGrp="1"/>
          </p:cNvSpPr>
          <p:nvPr>
            <p:ph type="body" sz="quarter" idx="1"/>
          </p:nvPr>
        </p:nvSpPr>
        <p:spPr>
          <a:xfrm>
            <a:off x="722323" y="2906714"/>
            <a:ext cx="7772401" cy="1500188"/>
          </a:xfrm>
          <a:prstGeom prst="rect">
            <a:avLst/>
          </a:prstGeom>
        </p:spPr>
        <p:txBody>
          <a:bodyPr anchor="b"/>
          <a:lstStyle>
            <a:lvl1pPr marL="0" indent="0" algn="l">
              <a:defRPr sz="2000">
                <a:solidFill>
                  <a:srgbClr val="000000"/>
                </a:solidFill>
              </a:defRPr>
            </a:lvl1pPr>
            <a:lvl2pPr marL="0" indent="321291" algn="l">
              <a:defRPr sz="2000">
                <a:solidFill>
                  <a:srgbClr val="000000"/>
                </a:solidFill>
              </a:defRPr>
            </a:lvl2pPr>
            <a:lvl3pPr marL="0" indent="642585" algn="l">
              <a:defRPr sz="2000">
                <a:solidFill>
                  <a:srgbClr val="000000"/>
                </a:solidFill>
              </a:defRPr>
            </a:lvl3pPr>
            <a:lvl4pPr marL="0" indent="963876" algn="l">
              <a:defRPr sz="2000">
                <a:solidFill>
                  <a:srgbClr val="000000"/>
                </a:solidFill>
              </a:defRPr>
            </a:lvl4pPr>
            <a:lvl5pPr marL="0" indent="1285171" algn="l">
              <a:defRPr sz="20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40523423"/>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34" name="Shape 134"/>
          <p:cNvSpPr>
            <a:spLocks noGrp="1"/>
          </p:cNvSpPr>
          <p:nvPr>
            <p:ph type="title"/>
          </p:nvPr>
        </p:nvSpPr>
        <p:spPr>
          <a:xfrm>
            <a:off x="457210" y="92077"/>
            <a:ext cx="8229601" cy="1508124"/>
          </a:xfrm>
          <a:prstGeom prst="rect">
            <a:avLst/>
          </a:prstGeom>
        </p:spPr>
        <p:txBody>
          <a:bodyPr/>
          <a:lstStyle/>
          <a:p>
            <a:r>
              <a:t>Title Text</a:t>
            </a:r>
          </a:p>
        </p:txBody>
      </p:sp>
      <p:sp>
        <p:nvSpPr>
          <p:cNvPr id="135" name="Shape 135"/>
          <p:cNvSpPr>
            <a:spLocks noGrp="1"/>
          </p:cNvSpPr>
          <p:nvPr>
            <p:ph type="body" sz="half" idx="1"/>
          </p:nvPr>
        </p:nvSpPr>
        <p:spPr>
          <a:xfrm>
            <a:off x="457199" y="1600210"/>
            <a:ext cx="4038601" cy="5257801"/>
          </a:xfrm>
          <a:prstGeom prst="rect">
            <a:avLst/>
          </a:prstGeom>
        </p:spPr>
        <p:txBody>
          <a:bodyPr/>
          <a:lstStyle>
            <a:lvl1pPr marL="327031" indent="-327031" algn="l">
              <a:buClr>
                <a:srgbClr val="000000"/>
              </a:buClr>
              <a:buSzPct val="100000"/>
              <a:buFont typeface="Arial"/>
              <a:buChar char="•"/>
              <a:defRPr sz="2700">
                <a:solidFill>
                  <a:srgbClr val="000000"/>
                </a:solidFill>
              </a:defRPr>
            </a:lvl1pPr>
            <a:lvl2pPr marL="612467" indent="-317946" algn="l">
              <a:buClr>
                <a:srgbClr val="000000"/>
              </a:buClr>
              <a:buSzPct val="100000"/>
              <a:buFont typeface="Arial"/>
              <a:buChar char="–"/>
              <a:defRPr sz="2700">
                <a:solidFill>
                  <a:srgbClr val="000000"/>
                </a:solidFill>
              </a:defRPr>
            </a:lvl2pPr>
            <a:lvl3pPr marL="921040" indent="-305228" algn="l">
              <a:buClr>
                <a:srgbClr val="000000"/>
              </a:buClr>
              <a:buSzPct val="100000"/>
              <a:buFont typeface="Arial"/>
              <a:buChar char="•"/>
              <a:defRPr sz="2700">
                <a:solidFill>
                  <a:srgbClr val="000000"/>
                </a:solidFill>
              </a:defRPr>
            </a:lvl3pPr>
            <a:lvl4pPr marL="1276247" indent="-339142" algn="l">
              <a:buClr>
                <a:srgbClr val="000000"/>
              </a:buClr>
              <a:buSzPct val="100000"/>
              <a:buFont typeface="Arial"/>
              <a:buChar char="–"/>
              <a:defRPr sz="2700">
                <a:solidFill>
                  <a:srgbClr val="000000"/>
                </a:solidFill>
              </a:defRPr>
            </a:lvl4pPr>
            <a:lvl5pPr marL="1597538" indent="-339142" algn="l">
              <a:buClr>
                <a:srgbClr val="000000"/>
              </a:buClr>
              <a:buSzPct val="100000"/>
              <a:buFont typeface="Arial"/>
              <a:buChar char="»"/>
              <a:defRPr sz="2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6" name="Shape 136"/>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9402666"/>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1_Comparison">
    <p:spTree>
      <p:nvGrpSpPr>
        <p:cNvPr id="1" name=""/>
        <p:cNvGrpSpPr/>
        <p:nvPr/>
      </p:nvGrpSpPr>
      <p:grpSpPr>
        <a:xfrm>
          <a:off x="0" y="0"/>
          <a:ext cx="0" cy="0"/>
          <a:chOff x="0" y="0"/>
          <a:chExt cx="0" cy="0"/>
        </a:xfrm>
      </p:grpSpPr>
      <p:sp>
        <p:nvSpPr>
          <p:cNvPr id="143" name="Shape 143"/>
          <p:cNvSpPr>
            <a:spLocks noGrp="1"/>
          </p:cNvSpPr>
          <p:nvPr>
            <p:ph type="title"/>
          </p:nvPr>
        </p:nvSpPr>
        <p:spPr>
          <a:xfrm>
            <a:off x="457210" y="256820"/>
            <a:ext cx="8229601" cy="1178655"/>
          </a:xfrm>
          <a:prstGeom prst="rect">
            <a:avLst/>
          </a:prstGeom>
        </p:spPr>
        <p:txBody>
          <a:bodyPr/>
          <a:lstStyle/>
          <a:p>
            <a:r>
              <a:t>Title Text</a:t>
            </a:r>
          </a:p>
        </p:txBody>
      </p:sp>
      <p:sp>
        <p:nvSpPr>
          <p:cNvPr id="144" name="Shape 144"/>
          <p:cNvSpPr>
            <a:spLocks noGrp="1"/>
          </p:cNvSpPr>
          <p:nvPr>
            <p:ph type="body" sz="quarter" idx="1"/>
          </p:nvPr>
        </p:nvSpPr>
        <p:spPr>
          <a:xfrm>
            <a:off x="457209" y="1435465"/>
            <a:ext cx="4040189" cy="739410"/>
          </a:xfrm>
          <a:prstGeom prst="rect">
            <a:avLst/>
          </a:prstGeom>
        </p:spPr>
        <p:txBody>
          <a:bodyPr anchor="b"/>
          <a:lstStyle>
            <a:lvl1pPr marL="0" indent="0" algn="l">
              <a:defRPr sz="2400" b="1">
                <a:solidFill>
                  <a:srgbClr val="000000"/>
                </a:solidFill>
              </a:defRPr>
            </a:lvl1pPr>
            <a:lvl2pPr marL="0" indent="321291" algn="l">
              <a:defRPr sz="2400" b="1">
                <a:solidFill>
                  <a:srgbClr val="000000"/>
                </a:solidFill>
              </a:defRPr>
            </a:lvl2pPr>
            <a:lvl3pPr marL="0" indent="642585" algn="l">
              <a:defRPr sz="2400" b="1">
                <a:solidFill>
                  <a:srgbClr val="000000"/>
                </a:solidFill>
              </a:defRPr>
            </a:lvl3pPr>
            <a:lvl4pPr marL="0" indent="963876" algn="l">
              <a:defRPr sz="2400" b="1">
                <a:solidFill>
                  <a:srgbClr val="000000"/>
                </a:solidFill>
              </a:defRPr>
            </a:lvl4pPr>
            <a:lvl5pPr marL="0" indent="1285171" algn="l">
              <a:defRPr sz="24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5" name="Shape 145"/>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76896080"/>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52" name="Shape 152"/>
          <p:cNvSpPr>
            <a:spLocks noGrp="1"/>
          </p:cNvSpPr>
          <p:nvPr>
            <p:ph type="title"/>
          </p:nvPr>
        </p:nvSpPr>
        <p:spPr>
          <a:xfrm>
            <a:off x="457210" y="92077"/>
            <a:ext cx="8229601" cy="1508124"/>
          </a:xfrm>
          <a:prstGeom prst="rect">
            <a:avLst/>
          </a:prstGeom>
        </p:spPr>
        <p:txBody>
          <a:bodyPr/>
          <a:lstStyle/>
          <a:p>
            <a:r>
              <a:t>Title Text</a:t>
            </a:r>
          </a:p>
        </p:txBody>
      </p:sp>
      <p:sp>
        <p:nvSpPr>
          <p:cNvPr id="153" name="Shape 15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95469519"/>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60" name="Shape 160"/>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8911138"/>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1_Content with Caption">
    <p:spTree>
      <p:nvGrpSpPr>
        <p:cNvPr id="1" name=""/>
        <p:cNvGrpSpPr/>
        <p:nvPr/>
      </p:nvGrpSpPr>
      <p:grpSpPr>
        <a:xfrm>
          <a:off x="0" y="0"/>
          <a:ext cx="0" cy="0"/>
          <a:chOff x="0" y="0"/>
          <a:chExt cx="0" cy="0"/>
        </a:xfrm>
      </p:grpSpPr>
      <p:sp>
        <p:nvSpPr>
          <p:cNvPr id="167" name="Shape 167"/>
          <p:cNvSpPr>
            <a:spLocks noGrp="1"/>
          </p:cNvSpPr>
          <p:nvPr>
            <p:ph type="title"/>
          </p:nvPr>
        </p:nvSpPr>
        <p:spPr>
          <a:xfrm>
            <a:off x="457200" y="10"/>
            <a:ext cx="3008314" cy="1435101"/>
          </a:xfrm>
          <a:prstGeom prst="rect">
            <a:avLst/>
          </a:prstGeom>
        </p:spPr>
        <p:txBody>
          <a:bodyPr anchor="b"/>
          <a:lstStyle>
            <a:lvl1pPr algn="l">
              <a:defRPr sz="2000" b="1"/>
            </a:lvl1pPr>
          </a:lstStyle>
          <a:p>
            <a:r>
              <a:t>Title Text</a:t>
            </a:r>
          </a:p>
        </p:txBody>
      </p:sp>
      <p:sp>
        <p:nvSpPr>
          <p:cNvPr id="168" name="Shape 168"/>
          <p:cNvSpPr>
            <a:spLocks noGrp="1"/>
          </p:cNvSpPr>
          <p:nvPr>
            <p:ph type="body" idx="1"/>
          </p:nvPr>
        </p:nvSpPr>
        <p:spPr>
          <a:xfrm>
            <a:off x="3575050" y="273050"/>
            <a:ext cx="5111751" cy="6584951"/>
          </a:xfrm>
          <a:prstGeom prst="rect">
            <a:avLst/>
          </a:prstGeom>
        </p:spPr>
        <p:txBody>
          <a:bodyPr/>
          <a:lstStyle>
            <a:lvl1pPr marL="331333" indent="-331333" algn="l">
              <a:buClr>
                <a:srgbClr val="000000"/>
              </a:buClr>
              <a:buSzPct val="100000"/>
              <a:buFont typeface="Arial"/>
              <a:buChar char="•"/>
              <a:defRPr>
                <a:solidFill>
                  <a:srgbClr val="000000"/>
                </a:solidFill>
              </a:defRPr>
            </a:lvl1pPr>
            <a:lvl2pPr marL="610075" indent="-315557" algn="l">
              <a:buClr>
                <a:srgbClr val="000000"/>
              </a:buClr>
              <a:buSzPct val="100000"/>
              <a:buFont typeface="Arial"/>
              <a:buChar char="–"/>
              <a:defRPr>
                <a:solidFill>
                  <a:srgbClr val="000000"/>
                </a:solidFill>
              </a:defRPr>
            </a:lvl2pPr>
            <a:lvl3pPr marL="910328" indent="-294519" algn="l">
              <a:buClr>
                <a:srgbClr val="000000"/>
              </a:buClr>
              <a:buSzPct val="100000"/>
              <a:buFont typeface="Arial"/>
              <a:buChar char="•"/>
              <a:defRPr>
                <a:solidFill>
                  <a:srgbClr val="000000"/>
                </a:solidFill>
              </a:defRPr>
            </a:lvl3pPr>
            <a:lvl4pPr marL="1290527" indent="-353423" algn="l">
              <a:buClr>
                <a:srgbClr val="000000"/>
              </a:buClr>
              <a:buSzPct val="100000"/>
              <a:buFont typeface="Arial"/>
              <a:buChar char="–"/>
              <a:defRPr>
                <a:solidFill>
                  <a:srgbClr val="000000"/>
                </a:solidFill>
              </a:defRPr>
            </a:lvl4pPr>
            <a:lvl5pPr marL="1611815" indent="-353423" algn="l">
              <a:buClr>
                <a:srgbClr val="000000"/>
              </a:buClr>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69" name="Shape 169"/>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3402707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able Placeholder 2"/>
          <p:cNvSpPr>
            <a:spLocks noGrp="1"/>
          </p:cNvSpPr>
          <p:nvPr>
            <p:ph type="tbl" idx="1"/>
          </p:nvPr>
        </p:nvSpPr>
        <p:spPr>
          <a:xfrm>
            <a:off x="1173163" y="1981200"/>
            <a:ext cx="7772400" cy="4114800"/>
          </a:xfrm>
        </p:spPr>
        <p:txBody>
          <a:bodyPr/>
          <a:lstStyle/>
          <a:p>
            <a:pPr lvl="0"/>
            <a:r>
              <a:rPr lang="en-US" noProof="0"/>
              <a:t>Click icon to add table</a:t>
            </a:r>
          </a:p>
        </p:txBody>
      </p:sp>
      <p:sp>
        <p:nvSpPr>
          <p:cNvPr id="4" name="Date Placeholder 3"/>
          <p:cNvSpPr>
            <a:spLocks noGrp="1"/>
          </p:cNvSpPr>
          <p:nvPr>
            <p:ph type="dt" sz="half" idx="10"/>
          </p:nvPr>
        </p:nvSpPr>
        <p:spPr>
          <a:xfrm>
            <a:off x="1173164" y="6265863"/>
            <a:ext cx="19050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ltLang="zh-CN"/>
          </a:p>
        </p:txBody>
      </p:sp>
      <p:sp>
        <p:nvSpPr>
          <p:cNvPr id="5" name="Footer Placeholder 4"/>
          <p:cNvSpPr>
            <a:spLocks noGrp="1"/>
          </p:cNvSpPr>
          <p:nvPr>
            <p:ph type="ftr" sz="quarter" idx="11"/>
          </p:nvPr>
        </p:nvSpPr>
        <p:spPr>
          <a:xfrm>
            <a:off x="3581401" y="6248400"/>
            <a:ext cx="28956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ltLang="zh-CN"/>
          </a:p>
        </p:txBody>
      </p:sp>
      <p:sp>
        <p:nvSpPr>
          <p:cNvPr id="6" name="Slide Number Placeholder 5"/>
          <p:cNvSpPr>
            <a:spLocks noGrp="1"/>
          </p:cNvSpPr>
          <p:nvPr>
            <p:ph type="sldNum" sz="quarter" idx="12"/>
          </p:nvPr>
        </p:nvSpPr>
        <p:spPr/>
        <p:txBody>
          <a:bodyPr/>
          <a:lstStyle>
            <a:lvl1pPr algn="l" eaLnBrk="1" hangingPunct="1">
              <a:defRPr>
                <a:latin typeface="Calibri"/>
              </a:defRPr>
            </a:lvl1pPr>
          </a:lstStyle>
          <a:p>
            <a:pPr>
              <a:defRPr/>
            </a:pPr>
            <a:fld id="{123DB761-6656-E14B-BA82-58DFCB615B2C}" type="slidenum">
              <a:rPr lang="zh-CN" altLang="en-US"/>
              <a:pPr>
                <a:defRPr/>
              </a:pPr>
              <a:t>‹#›</a:t>
            </a:fld>
            <a:endParaRPr lang="en-US" altLang="zh-CN"/>
          </a:p>
        </p:txBody>
      </p:sp>
    </p:spTree>
    <p:extLst>
      <p:ext uri="{BB962C8B-B14F-4D97-AF65-F5344CB8AC3E}">
        <p14:creationId xmlns:p14="http://schemas.microsoft.com/office/powerpoint/2010/main" val="139210137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1_Picture with Caption">
    <p:spTree>
      <p:nvGrpSpPr>
        <p:cNvPr id="1" name=""/>
        <p:cNvGrpSpPr/>
        <p:nvPr/>
      </p:nvGrpSpPr>
      <p:grpSpPr>
        <a:xfrm>
          <a:off x="0" y="0"/>
          <a:ext cx="0" cy="0"/>
          <a:chOff x="0" y="0"/>
          <a:chExt cx="0" cy="0"/>
        </a:xfrm>
      </p:grpSpPr>
      <p:sp>
        <p:nvSpPr>
          <p:cNvPr id="176" name="Shape 176"/>
          <p:cNvSpPr>
            <a:spLocks noGrp="1"/>
          </p:cNvSpPr>
          <p:nvPr>
            <p:ph type="title"/>
          </p:nvPr>
        </p:nvSpPr>
        <p:spPr>
          <a:xfrm>
            <a:off x="1792298" y="4800610"/>
            <a:ext cx="5486401" cy="566739"/>
          </a:xfrm>
          <a:prstGeom prst="rect">
            <a:avLst/>
          </a:prstGeom>
        </p:spPr>
        <p:txBody>
          <a:bodyPr anchor="b"/>
          <a:lstStyle>
            <a:lvl1pPr algn="l">
              <a:defRPr sz="2000" b="1"/>
            </a:lvl1pPr>
          </a:lstStyle>
          <a:p>
            <a:r>
              <a:t>Title Text</a:t>
            </a:r>
          </a:p>
        </p:txBody>
      </p:sp>
      <p:sp>
        <p:nvSpPr>
          <p:cNvPr id="177" name="Shape 177"/>
          <p:cNvSpPr>
            <a:spLocks noGrp="1"/>
          </p:cNvSpPr>
          <p:nvPr>
            <p:ph type="body" sz="quarter" idx="1"/>
          </p:nvPr>
        </p:nvSpPr>
        <p:spPr>
          <a:xfrm>
            <a:off x="1792298" y="5367338"/>
            <a:ext cx="5486401" cy="804862"/>
          </a:xfrm>
          <a:prstGeom prst="rect">
            <a:avLst/>
          </a:prstGeom>
        </p:spPr>
        <p:txBody>
          <a:bodyPr/>
          <a:lstStyle>
            <a:lvl1pPr marL="0" indent="0" algn="l">
              <a:defRPr sz="1300">
                <a:solidFill>
                  <a:srgbClr val="000000"/>
                </a:solidFill>
              </a:defRPr>
            </a:lvl1pPr>
            <a:lvl2pPr marL="0" indent="321291" algn="l">
              <a:defRPr sz="1300">
                <a:solidFill>
                  <a:srgbClr val="000000"/>
                </a:solidFill>
              </a:defRPr>
            </a:lvl2pPr>
            <a:lvl3pPr marL="0" indent="642585" algn="l">
              <a:defRPr sz="1300">
                <a:solidFill>
                  <a:srgbClr val="000000"/>
                </a:solidFill>
              </a:defRPr>
            </a:lvl3pPr>
            <a:lvl4pPr marL="0" indent="963876" algn="l">
              <a:defRPr sz="1300">
                <a:solidFill>
                  <a:srgbClr val="000000"/>
                </a:solidFill>
              </a:defRPr>
            </a:lvl4pPr>
            <a:lvl5pPr marL="0" indent="1285171" algn="l">
              <a:defRPr sz="13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78" name="Shape 17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77483586"/>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1_Title and Vertical Text">
    <p:spTree>
      <p:nvGrpSpPr>
        <p:cNvPr id="1" name=""/>
        <p:cNvGrpSpPr/>
        <p:nvPr/>
      </p:nvGrpSpPr>
      <p:grpSpPr>
        <a:xfrm>
          <a:off x="0" y="0"/>
          <a:ext cx="0" cy="0"/>
          <a:chOff x="0" y="0"/>
          <a:chExt cx="0" cy="0"/>
        </a:xfrm>
      </p:grpSpPr>
      <p:sp>
        <p:nvSpPr>
          <p:cNvPr id="185" name="Shape 185"/>
          <p:cNvSpPr>
            <a:spLocks noGrp="1"/>
          </p:cNvSpPr>
          <p:nvPr>
            <p:ph type="title"/>
          </p:nvPr>
        </p:nvSpPr>
        <p:spPr>
          <a:xfrm>
            <a:off x="457210" y="92077"/>
            <a:ext cx="8229601" cy="1508124"/>
          </a:xfrm>
          <a:prstGeom prst="rect">
            <a:avLst/>
          </a:prstGeom>
        </p:spPr>
        <p:txBody>
          <a:bodyPr/>
          <a:lstStyle/>
          <a:p>
            <a:r>
              <a:t>Title Text</a:t>
            </a:r>
          </a:p>
        </p:txBody>
      </p:sp>
      <p:sp>
        <p:nvSpPr>
          <p:cNvPr id="186" name="Shape 186"/>
          <p:cNvSpPr>
            <a:spLocks noGrp="1"/>
          </p:cNvSpPr>
          <p:nvPr>
            <p:ph type="body" idx="1"/>
          </p:nvPr>
        </p:nvSpPr>
        <p:spPr>
          <a:xfrm>
            <a:off x="457210" y="1600210"/>
            <a:ext cx="8229601" cy="5257801"/>
          </a:xfrm>
          <a:prstGeom prst="rect">
            <a:avLst/>
          </a:prstGeom>
        </p:spPr>
        <p:txBody>
          <a:bodyPr/>
          <a:lstStyle>
            <a:lvl1pPr marL="331333" indent="-331333" algn="l">
              <a:buClr>
                <a:srgbClr val="000000"/>
              </a:buClr>
              <a:buSzPct val="100000"/>
              <a:buFont typeface="Arial"/>
              <a:buChar char="•"/>
              <a:defRPr>
                <a:solidFill>
                  <a:srgbClr val="000000"/>
                </a:solidFill>
              </a:defRPr>
            </a:lvl1pPr>
            <a:lvl2pPr marL="610075" indent="-315557" algn="l">
              <a:buClr>
                <a:srgbClr val="000000"/>
              </a:buClr>
              <a:buSzPct val="100000"/>
              <a:buFont typeface="Arial"/>
              <a:buChar char="–"/>
              <a:defRPr>
                <a:solidFill>
                  <a:srgbClr val="000000"/>
                </a:solidFill>
              </a:defRPr>
            </a:lvl2pPr>
            <a:lvl3pPr marL="910328" indent="-294519" algn="l">
              <a:buClr>
                <a:srgbClr val="000000"/>
              </a:buClr>
              <a:buSzPct val="100000"/>
              <a:buFont typeface="Arial"/>
              <a:buChar char="•"/>
              <a:defRPr>
                <a:solidFill>
                  <a:srgbClr val="000000"/>
                </a:solidFill>
              </a:defRPr>
            </a:lvl3pPr>
            <a:lvl4pPr marL="1290527" indent="-353423" algn="l">
              <a:buClr>
                <a:srgbClr val="000000"/>
              </a:buClr>
              <a:buSzPct val="100000"/>
              <a:buFont typeface="Arial"/>
              <a:buChar char="–"/>
              <a:defRPr>
                <a:solidFill>
                  <a:srgbClr val="000000"/>
                </a:solidFill>
              </a:defRPr>
            </a:lvl4pPr>
            <a:lvl5pPr marL="1611815" indent="-353423" algn="l">
              <a:buClr>
                <a:srgbClr val="000000"/>
              </a:buClr>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87" name="Shape 187"/>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0293791"/>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1_Vertical Title and Text">
    <p:spTree>
      <p:nvGrpSpPr>
        <p:cNvPr id="1" name=""/>
        <p:cNvGrpSpPr/>
        <p:nvPr/>
      </p:nvGrpSpPr>
      <p:grpSpPr>
        <a:xfrm>
          <a:off x="0" y="0"/>
          <a:ext cx="0" cy="0"/>
          <a:chOff x="0" y="0"/>
          <a:chExt cx="0" cy="0"/>
        </a:xfrm>
      </p:grpSpPr>
      <p:sp>
        <p:nvSpPr>
          <p:cNvPr id="194" name="Shape 194"/>
          <p:cNvSpPr>
            <a:spLocks noGrp="1"/>
          </p:cNvSpPr>
          <p:nvPr>
            <p:ph type="title"/>
          </p:nvPr>
        </p:nvSpPr>
        <p:spPr>
          <a:xfrm>
            <a:off x="6629410" y="-1"/>
            <a:ext cx="2057401" cy="6400803"/>
          </a:xfrm>
          <a:prstGeom prst="rect">
            <a:avLst/>
          </a:prstGeom>
        </p:spPr>
        <p:txBody>
          <a:bodyPr/>
          <a:lstStyle/>
          <a:p>
            <a:r>
              <a:t>Title Text</a:t>
            </a:r>
          </a:p>
        </p:txBody>
      </p:sp>
      <p:sp>
        <p:nvSpPr>
          <p:cNvPr id="195" name="Shape 195"/>
          <p:cNvSpPr>
            <a:spLocks noGrp="1"/>
          </p:cNvSpPr>
          <p:nvPr>
            <p:ph type="body" idx="1"/>
          </p:nvPr>
        </p:nvSpPr>
        <p:spPr>
          <a:xfrm>
            <a:off x="457210" y="274648"/>
            <a:ext cx="6019801" cy="6583363"/>
          </a:xfrm>
          <a:prstGeom prst="rect">
            <a:avLst/>
          </a:prstGeom>
        </p:spPr>
        <p:txBody>
          <a:bodyPr/>
          <a:lstStyle>
            <a:lvl1pPr marL="331333" indent="-331333" algn="l">
              <a:buClr>
                <a:srgbClr val="000000"/>
              </a:buClr>
              <a:buSzPct val="100000"/>
              <a:buFont typeface="Arial"/>
              <a:buChar char="•"/>
              <a:defRPr>
                <a:solidFill>
                  <a:srgbClr val="000000"/>
                </a:solidFill>
              </a:defRPr>
            </a:lvl1pPr>
            <a:lvl2pPr marL="610075" indent="-315557" algn="l">
              <a:buClr>
                <a:srgbClr val="000000"/>
              </a:buClr>
              <a:buSzPct val="100000"/>
              <a:buFont typeface="Arial"/>
              <a:buChar char="–"/>
              <a:defRPr>
                <a:solidFill>
                  <a:srgbClr val="000000"/>
                </a:solidFill>
              </a:defRPr>
            </a:lvl2pPr>
            <a:lvl3pPr marL="910328" indent="-294519" algn="l">
              <a:buClr>
                <a:srgbClr val="000000"/>
              </a:buClr>
              <a:buSzPct val="100000"/>
              <a:buFont typeface="Arial"/>
              <a:buChar char="•"/>
              <a:defRPr>
                <a:solidFill>
                  <a:srgbClr val="000000"/>
                </a:solidFill>
              </a:defRPr>
            </a:lvl3pPr>
            <a:lvl4pPr marL="1290527" indent="-353423" algn="l">
              <a:buClr>
                <a:srgbClr val="000000"/>
              </a:buClr>
              <a:buSzPct val="100000"/>
              <a:buFont typeface="Arial"/>
              <a:buChar char="–"/>
              <a:defRPr>
                <a:solidFill>
                  <a:srgbClr val="000000"/>
                </a:solidFill>
              </a:defRPr>
            </a:lvl4pPr>
            <a:lvl5pPr marL="1611815" indent="-353423" algn="l">
              <a:buClr>
                <a:srgbClr val="000000"/>
              </a:buClr>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96" name="Shape 196"/>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08319866"/>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203" name="Shape 203"/>
          <p:cNvSpPr>
            <a:spLocks noGrp="1"/>
          </p:cNvSpPr>
          <p:nvPr>
            <p:ph type="title"/>
          </p:nvPr>
        </p:nvSpPr>
        <p:spPr>
          <a:xfrm>
            <a:off x="685810" y="1844678"/>
            <a:ext cx="7772401" cy="2041524"/>
          </a:xfrm>
          <a:prstGeom prst="rect">
            <a:avLst/>
          </a:prstGeom>
        </p:spPr>
        <p:txBody>
          <a:bodyPr lIns="45694" tIns="45694" rIns="45694" bIns="45694">
            <a:normAutofit/>
          </a:bodyPr>
          <a:lstStyle>
            <a:lvl1pPr defTabSz="321291"/>
          </a:lstStyle>
          <a:p>
            <a:r>
              <a:t>Title Text</a:t>
            </a:r>
          </a:p>
        </p:txBody>
      </p:sp>
      <p:sp>
        <p:nvSpPr>
          <p:cNvPr id="204" name="Shape 204"/>
          <p:cNvSpPr>
            <a:spLocks noGrp="1"/>
          </p:cNvSpPr>
          <p:nvPr>
            <p:ph type="body" sz="half" idx="1"/>
          </p:nvPr>
        </p:nvSpPr>
        <p:spPr>
          <a:xfrm>
            <a:off x="1371610" y="3886210"/>
            <a:ext cx="6400801" cy="2971801"/>
          </a:xfrm>
          <a:prstGeom prst="rect">
            <a:avLst/>
          </a:prstGeom>
        </p:spPr>
        <p:txBody>
          <a:bodyPr lIns="45694" tIns="45694" rIns="45694" bIns="45694">
            <a:normAutofit/>
          </a:bodyPr>
          <a:lstStyle>
            <a:lvl1pPr marL="0" indent="0" defTabSz="321291">
              <a:spcBef>
                <a:spcPts val="492"/>
              </a:spcBef>
              <a:defRPr>
                <a:solidFill>
                  <a:srgbClr val="888888"/>
                </a:solidFill>
              </a:defRPr>
            </a:lvl1pPr>
            <a:lvl2pPr marL="0" indent="321291" defTabSz="321291">
              <a:spcBef>
                <a:spcPts val="492"/>
              </a:spcBef>
              <a:defRPr>
                <a:solidFill>
                  <a:srgbClr val="888888"/>
                </a:solidFill>
              </a:defRPr>
            </a:lvl2pPr>
            <a:lvl3pPr marL="0" indent="642585" defTabSz="321291">
              <a:spcBef>
                <a:spcPts val="492"/>
              </a:spcBef>
              <a:defRPr>
                <a:solidFill>
                  <a:srgbClr val="888888"/>
                </a:solidFill>
              </a:defRPr>
            </a:lvl3pPr>
            <a:lvl4pPr marL="0" indent="963876" defTabSz="321291">
              <a:spcBef>
                <a:spcPts val="492"/>
              </a:spcBef>
              <a:defRPr>
                <a:solidFill>
                  <a:srgbClr val="888888"/>
                </a:solidFill>
              </a:defRPr>
            </a:lvl4pPr>
            <a:lvl5pPr marL="0" indent="1285171" defTabSz="321291">
              <a:spcBef>
                <a:spcPts val="492"/>
              </a:spcBef>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05" name="Shape 205"/>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863174540"/>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212" name="Shape 212"/>
          <p:cNvSpPr>
            <a:spLocks noGrp="1"/>
          </p:cNvSpPr>
          <p:nvPr>
            <p:ph type="title"/>
          </p:nvPr>
        </p:nvSpPr>
        <p:spPr>
          <a:xfrm>
            <a:off x="457210" y="92076"/>
            <a:ext cx="8229601" cy="1508126"/>
          </a:xfrm>
          <a:prstGeom prst="rect">
            <a:avLst/>
          </a:prstGeom>
        </p:spPr>
        <p:txBody>
          <a:bodyPr lIns="45694" tIns="45694" rIns="45694" bIns="45694">
            <a:normAutofit/>
          </a:bodyPr>
          <a:lstStyle>
            <a:lvl1pPr defTabSz="321291"/>
          </a:lstStyle>
          <a:p>
            <a:r>
              <a:t>Title Text</a:t>
            </a:r>
          </a:p>
        </p:txBody>
      </p:sp>
      <p:sp>
        <p:nvSpPr>
          <p:cNvPr id="213" name="Shape 213"/>
          <p:cNvSpPr>
            <a:spLocks noGrp="1"/>
          </p:cNvSpPr>
          <p:nvPr>
            <p:ph type="body" idx="1"/>
          </p:nvPr>
        </p:nvSpPr>
        <p:spPr>
          <a:xfrm>
            <a:off x="457210" y="1600211"/>
            <a:ext cx="8229601" cy="5257799"/>
          </a:xfrm>
          <a:prstGeom prst="rect">
            <a:avLst/>
          </a:prstGeom>
        </p:spPr>
        <p:txBody>
          <a:bodyPr lIns="45694" tIns="45694" rIns="45694" bIns="45694">
            <a:normAutofit/>
          </a:bodyPr>
          <a:lstStyle>
            <a:lvl1pPr marL="331333" indent="-331333" algn="l" defTabSz="321291">
              <a:spcBef>
                <a:spcPts val="492"/>
              </a:spcBef>
              <a:buSzPct val="100000"/>
              <a:buFont typeface="Arial"/>
              <a:buChar char="•"/>
              <a:defRPr>
                <a:solidFill>
                  <a:srgbClr val="000000"/>
                </a:solidFill>
              </a:defRPr>
            </a:lvl1pPr>
            <a:lvl2pPr marL="636844" indent="-315557" algn="l" defTabSz="321291">
              <a:spcBef>
                <a:spcPts val="492"/>
              </a:spcBef>
              <a:buSzPct val="100000"/>
              <a:buFont typeface="Arial"/>
              <a:buChar char="–"/>
              <a:defRPr>
                <a:solidFill>
                  <a:srgbClr val="000000"/>
                </a:solidFill>
              </a:defRPr>
            </a:lvl2pPr>
            <a:lvl3pPr marL="937104" indent="-294519" algn="l" defTabSz="321291">
              <a:spcBef>
                <a:spcPts val="492"/>
              </a:spcBef>
              <a:buSzPct val="100000"/>
              <a:buFont typeface="Arial"/>
              <a:buChar char="•"/>
              <a:defRPr>
                <a:solidFill>
                  <a:srgbClr val="000000"/>
                </a:solidFill>
              </a:defRPr>
            </a:lvl3pPr>
            <a:lvl4pPr marL="1317301" indent="-353423" algn="l" defTabSz="321291">
              <a:spcBef>
                <a:spcPts val="492"/>
              </a:spcBef>
              <a:buSzPct val="100000"/>
              <a:buFont typeface="Arial"/>
              <a:buChar char="–"/>
              <a:defRPr>
                <a:solidFill>
                  <a:srgbClr val="000000"/>
                </a:solidFill>
              </a:defRPr>
            </a:lvl4pPr>
            <a:lvl5pPr marL="1638592" indent="-353423" algn="l" defTabSz="321291">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4" name="Shape 214"/>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618979660"/>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2_Section Header">
    <p:spTree>
      <p:nvGrpSpPr>
        <p:cNvPr id="1" name=""/>
        <p:cNvGrpSpPr/>
        <p:nvPr/>
      </p:nvGrpSpPr>
      <p:grpSpPr>
        <a:xfrm>
          <a:off x="0" y="0"/>
          <a:ext cx="0" cy="0"/>
          <a:chOff x="0" y="0"/>
          <a:chExt cx="0" cy="0"/>
        </a:xfrm>
      </p:grpSpPr>
      <p:sp>
        <p:nvSpPr>
          <p:cNvPr id="221" name="Shape 221"/>
          <p:cNvSpPr>
            <a:spLocks noGrp="1"/>
          </p:cNvSpPr>
          <p:nvPr>
            <p:ph type="title"/>
          </p:nvPr>
        </p:nvSpPr>
        <p:spPr>
          <a:xfrm>
            <a:off x="722323" y="4406910"/>
            <a:ext cx="7772401" cy="1362075"/>
          </a:xfrm>
          <a:prstGeom prst="rect">
            <a:avLst/>
          </a:prstGeom>
        </p:spPr>
        <p:txBody>
          <a:bodyPr lIns="45694" tIns="45694" rIns="45694" bIns="45694" anchor="t">
            <a:normAutofit/>
          </a:bodyPr>
          <a:lstStyle>
            <a:lvl1pPr algn="l" defTabSz="321291">
              <a:defRPr sz="3900" b="1" cap="all"/>
            </a:lvl1pPr>
          </a:lstStyle>
          <a:p>
            <a:r>
              <a:t>Title Text</a:t>
            </a:r>
          </a:p>
        </p:txBody>
      </p:sp>
      <p:sp>
        <p:nvSpPr>
          <p:cNvPr id="222" name="Shape 222"/>
          <p:cNvSpPr>
            <a:spLocks noGrp="1"/>
          </p:cNvSpPr>
          <p:nvPr>
            <p:ph type="body" sz="quarter" idx="1"/>
          </p:nvPr>
        </p:nvSpPr>
        <p:spPr>
          <a:xfrm>
            <a:off x="722323" y="2906714"/>
            <a:ext cx="7772401" cy="1500188"/>
          </a:xfrm>
          <a:prstGeom prst="rect">
            <a:avLst/>
          </a:prstGeom>
        </p:spPr>
        <p:txBody>
          <a:bodyPr lIns="45694" tIns="45694" rIns="45694" bIns="45694" anchor="b">
            <a:normAutofit/>
          </a:bodyPr>
          <a:lstStyle>
            <a:lvl1pPr marL="0" indent="0" algn="l" defTabSz="321291">
              <a:spcBef>
                <a:spcPts val="281"/>
              </a:spcBef>
              <a:defRPr sz="2000">
                <a:solidFill>
                  <a:srgbClr val="888888"/>
                </a:solidFill>
              </a:defRPr>
            </a:lvl1pPr>
            <a:lvl2pPr marL="0" indent="321291" algn="l" defTabSz="321291">
              <a:spcBef>
                <a:spcPts val="281"/>
              </a:spcBef>
              <a:defRPr sz="2000">
                <a:solidFill>
                  <a:srgbClr val="888888"/>
                </a:solidFill>
              </a:defRPr>
            </a:lvl2pPr>
            <a:lvl3pPr marL="0" indent="642585" algn="l" defTabSz="321291">
              <a:spcBef>
                <a:spcPts val="281"/>
              </a:spcBef>
              <a:defRPr sz="2000">
                <a:solidFill>
                  <a:srgbClr val="888888"/>
                </a:solidFill>
              </a:defRPr>
            </a:lvl3pPr>
            <a:lvl4pPr marL="0" indent="963876" algn="l" defTabSz="321291">
              <a:spcBef>
                <a:spcPts val="281"/>
              </a:spcBef>
              <a:defRPr sz="2000">
                <a:solidFill>
                  <a:srgbClr val="888888"/>
                </a:solidFill>
              </a:defRPr>
            </a:lvl4pPr>
            <a:lvl5pPr marL="0" indent="1285171" algn="l" defTabSz="321291">
              <a:spcBef>
                <a:spcPts val="281"/>
              </a:spcBef>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23" name="Shape 223"/>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2888616827"/>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230" name="Shape 230"/>
          <p:cNvSpPr>
            <a:spLocks noGrp="1"/>
          </p:cNvSpPr>
          <p:nvPr>
            <p:ph type="title"/>
          </p:nvPr>
        </p:nvSpPr>
        <p:spPr>
          <a:xfrm>
            <a:off x="457210" y="-1"/>
            <a:ext cx="8229601" cy="1692277"/>
          </a:xfrm>
          <a:prstGeom prst="rect">
            <a:avLst/>
          </a:prstGeom>
        </p:spPr>
        <p:txBody>
          <a:bodyPr lIns="45694" tIns="45694" rIns="45694" bIns="45694">
            <a:normAutofit/>
          </a:bodyPr>
          <a:lstStyle>
            <a:lvl1pPr defTabSz="321291"/>
          </a:lstStyle>
          <a:p>
            <a:r>
              <a:t>Title Text</a:t>
            </a:r>
          </a:p>
        </p:txBody>
      </p:sp>
      <p:sp>
        <p:nvSpPr>
          <p:cNvPr id="231" name="Shape 231"/>
          <p:cNvSpPr>
            <a:spLocks noGrp="1"/>
          </p:cNvSpPr>
          <p:nvPr>
            <p:ph type="body" sz="half" idx="1"/>
          </p:nvPr>
        </p:nvSpPr>
        <p:spPr>
          <a:xfrm>
            <a:off x="457199" y="2133611"/>
            <a:ext cx="4038601" cy="6034089"/>
          </a:xfrm>
          <a:prstGeom prst="rect">
            <a:avLst/>
          </a:prstGeom>
        </p:spPr>
        <p:txBody>
          <a:bodyPr lIns="45694" tIns="45694" rIns="45694" bIns="45694">
            <a:normAutofit/>
          </a:bodyPr>
          <a:lstStyle>
            <a:lvl1pPr marL="327031" indent="-327031" algn="l" defTabSz="321291">
              <a:spcBef>
                <a:spcPts val="422"/>
              </a:spcBef>
              <a:buSzPct val="100000"/>
              <a:buFont typeface="Arial"/>
              <a:buChar char="•"/>
              <a:defRPr sz="2700">
                <a:solidFill>
                  <a:srgbClr val="000000"/>
                </a:solidFill>
              </a:defRPr>
            </a:lvl1pPr>
            <a:lvl2pPr marL="639236" indent="-317946" algn="l" defTabSz="321291">
              <a:spcBef>
                <a:spcPts val="422"/>
              </a:spcBef>
              <a:buSzPct val="100000"/>
              <a:buFont typeface="Arial"/>
              <a:buChar char="–"/>
              <a:defRPr sz="2700">
                <a:solidFill>
                  <a:srgbClr val="000000"/>
                </a:solidFill>
              </a:defRPr>
            </a:lvl2pPr>
            <a:lvl3pPr marL="947813" indent="-305228" algn="l" defTabSz="321291">
              <a:spcBef>
                <a:spcPts val="422"/>
              </a:spcBef>
              <a:buSzPct val="100000"/>
              <a:buFont typeface="Arial"/>
              <a:buChar char="•"/>
              <a:defRPr sz="2700">
                <a:solidFill>
                  <a:srgbClr val="000000"/>
                </a:solidFill>
              </a:defRPr>
            </a:lvl3pPr>
            <a:lvl4pPr marL="1303019" indent="-339142" algn="l" defTabSz="321291">
              <a:spcBef>
                <a:spcPts val="422"/>
              </a:spcBef>
              <a:buSzPct val="100000"/>
              <a:buFont typeface="Arial"/>
              <a:buChar char="–"/>
              <a:defRPr sz="2700">
                <a:solidFill>
                  <a:srgbClr val="000000"/>
                </a:solidFill>
              </a:defRPr>
            </a:lvl4pPr>
            <a:lvl5pPr marL="1624315" indent="-339142" algn="l" defTabSz="321291">
              <a:spcBef>
                <a:spcPts val="422"/>
              </a:spcBef>
              <a:buSzPct val="100000"/>
              <a:buFont typeface="Arial"/>
              <a:buChar char="»"/>
              <a:defRPr sz="2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2" name="Shape 232"/>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2542238303"/>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2_Comparison">
    <p:spTree>
      <p:nvGrpSpPr>
        <p:cNvPr id="1" name=""/>
        <p:cNvGrpSpPr/>
        <p:nvPr/>
      </p:nvGrpSpPr>
      <p:grpSpPr>
        <a:xfrm>
          <a:off x="0" y="0"/>
          <a:ext cx="0" cy="0"/>
          <a:chOff x="0" y="0"/>
          <a:chExt cx="0" cy="0"/>
        </a:xfrm>
      </p:grpSpPr>
      <p:sp>
        <p:nvSpPr>
          <p:cNvPr id="239" name="Shape 239"/>
          <p:cNvSpPr>
            <a:spLocks noGrp="1"/>
          </p:cNvSpPr>
          <p:nvPr>
            <p:ph type="title"/>
          </p:nvPr>
        </p:nvSpPr>
        <p:spPr>
          <a:xfrm>
            <a:off x="457210" y="256820"/>
            <a:ext cx="8229601" cy="1178655"/>
          </a:xfrm>
          <a:prstGeom prst="rect">
            <a:avLst/>
          </a:prstGeom>
        </p:spPr>
        <p:txBody>
          <a:bodyPr lIns="45694" tIns="45694" rIns="45694" bIns="45694">
            <a:normAutofit/>
          </a:bodyPr>
          <a:lstStyle>
            <a:lvl1pPr defTabSz="321291"/>
          </a:lstStyle>
          <a:p>
            <a:r>
              <a:t>Title Text</a:t>
            </a:r>
          </a:p>
        </p:txBody>
      </p:sp>
      <p:sp>
        <p:nvSpPr>
          <p:cNvPr id="240" name="Shape 240"/>
          <p:cNvSpPr>
            <a:spLocks noGrp="1"/>
          </p:cNvSpPr>
          <p:nvPr>
            <p:ph type="body" sz="quarter" idx="1"/>
          </p:nvPr>
        </p:nvSpPr>
        <p:spPr>
          <a:xfrm>
            <a:off x="457209" y="1435465"/>
            <a:ext cx="4040189" cy="739410"/>
          </a:xfrm>
          <a:prstGeom prst="rect">
            <a:avLst/>
          </a:prstGeom>
        </p:spPr>
        <p:txBody>
          <a:bodyPr lIns="45694" tIns="45694" rIns="45694" bIns="45694" anchor="b">
            <a:normAutofit/>
          </a:bodyPr>
          <a:lstStyle>
            <a:lvl1pPr marL="0" indent="0" algn="l" defTabSz="321291">
              <a:spcBef>
                <a:spcPts val="352"/>
              </a:spcBef>
              <a:defRPr sz="2400" b="1">
                <a:solidFill>
                  <a:srgbClr val="000000"/>
                </a:solidFill>
              </a:defRPr>
            </a:lvl1pPr>
            <a:lvl2pPr marL="0" indent="321291" algn="l" defTabSz="321291">
              <a:spcBef>
                <a:spcPts val="352"/>
              </a:spcBef>
              <a:defRPr sz="2400" b="1">
                <a:solidFill>
                  <a:srgbClr val="000000"/>
                </a:solidFill>
              </a:defRPr>
            </a:lvl2pPr>
            <a:lvl3pPr marL="0" indent="642585" algn="l" defTabSz="321291">
              <a:spcBef>
                <a:spcPts val="352"/>
              </a:spcBef>
              <a:defRPr sz="2400" b="1">
                <a:solidFill>
                  <a:srgbClr val="000000"/>
                </a:solidFill>
              </a:defRPr>
            </a:lvl3pPr>
            <a:lvl4pPr marL="0" indent="963876" algn="l" defTabSz="321291">
              <a:spcBef>
                <a:spcPts val="352"/>
              </a:spcBef>
              <a:defRPr sz="2400" b="1">
                <a:solidFill>
                  <a:srgbClr val="000000"/>
                </a:solidFill>
              </a:defRPr>
            </a:lvl4pPr>
            <a:lvl5pPr marL="0" indent="1285171" algn="l" defTabSz="321291">
              <a:spcBef>
                <a:spcPts val="352"/>
              </a:spcBef>
              <a:defRPr sz="24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41" name="Shape 241"/>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809470238"/>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248" name="Shape 248"/>
          <p:cNvSpPr>
            <a:spLocks noGrp="1"/>
          </p:cNvSpPr>
          <p:nvPr>
            <p:ph type="title"/>
          </p:nvPr>
        </p:nvSpPr>
        <p:spPr>
          <a:xfrm>
            <a:off x="457210" y="92077"/>
            <a:ext cx="8229601" cy="1508124"/>
          </a:xfrm>
          <a:prstGeom prst="rect">
            <a:avLst/>
          </a:prstGeom>
        </p:spPr>
        <p:txBody>
          <a:bodyPr lIns="45694" tIns="45694" rIns="45694" bIns="45694">
            <a:normAutofit/>
          </a:bodyPr>
          <a:lstStyle>
            <a:lvl1pPr defTabSz="321291"/>
          </a:lstStyle>
          <a:p>
            <a:r>
              <a:t>Title Text</a:t>
            </a:r>
          </a:p>
        </p:txBody>
      </p:sp>
      <p:sp>
        <p:nvSpPr>
          <p:cNvPr id="249" name="Shape 249"/>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4165047216"/>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256" name="Shape 256"/>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299636473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0921" name="Rectangle 25"/>
          <p:cNvSpPr>
            <a:spLocks noGrp="1" noChangeArrowheads="1"/>
          </p:cNvSpPr>
          <p:nvPr>
            <p:ph type="ctrTitle"/>
          </p:nvPr>
        </p:nvSpPr>
        <p:spPr>
          <a:xfrm>
            <a:off x="1173163" y="1341438"/>
            <a:ext cx="7772400" cy="1143000"/>
          </a:xfrm>
        </p:spPr>
        <p:txBody>
          <a:bodyPr/>
          <a:lstStyle>
            <a:lvl1pPr>
              <a:defRPr/>
            </a:lvl1pPr>
          </a:lstStyle>
          <a:p>
            <a:pPr lvl="0"/>
            <a:r>
              <a:rPr lang="en-US" noProof="0"/>
              <a:t>Click to edit Master title style</a:t>
            </a:r>
          </a:p>
        </p:txBody>
      </p:sp>
      <p:sp>
        <p:nvSpPr>
          <p:cNvPr id="80922" name="Rectangle 26"/>
          <p:cNvSpPr>
            <a:spLocks noGrp="1" noChangeArrowheads="1"/>
          </p:cNvSpPr>
          <p:nvPr>
            <p:ph type="subTitle" idx="1"/>
          </p:nvPr>
        </p:nvSpPr>
        <p:spPr>
          <a:xfrm>
            <a:off x="1166813" y="3886200"/>
            <a:ext cx="6400800" cy="1752600"/>
          </a:xfrm>
        </p:spPr>
        <p:txBody>
          <a:bodyPr/>
          <a:lstStyle>
            <a:lvl1pPr marL="0" indent="0">
              <a:buFont typeface="Monotype Sorts" charset="0"/>
              <a:buNone/>
              <a:defRPr/>
            </a:lvl1pPr>
          </a:lstStyle>
          <a:p>
            <a:pPr lvl="0"/>
            <a:r>
              <a:rPr lang="en-US" noProof="0"/>
              <a:t>Click to edit Master subtitle style</a:t>
            </a:r>
          </a:p>
        </p:txBody>
      </p:sp>
      <p:sp>
        <p:nvSpPr>
          <p:cNvPr id="4" name="Rectangle 27"/>
          <p:cNvSpPr>
            <a:spLocks noGrp="1" noChangeArrowheads="1"/>
          </p:cNvSpPr>
          <p:nvPr>
            <p:ph type="dt" sz="half" idx="10"/>
          </p:nvPr>
        </p:nvSpPr>
        <p:spPr>
          <a:xfrm>
            <a:off x="1166814" y="6248400"/>
            <a:ext cx="19050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5" name="Rectangle 28"/>
          <p:cNvSpPr>
            <a:spLocks noGrp="1" noChangeArrowheads="1"/>
          </p:cNvSpPr>
          <p:nvPr>
            <p:ph type="ftr" sz="quarter" idx="11"/>
          </p:nvPr>
        </p:nvSpPr>
        <p:spPr>
          <a:xfrm>
            <a:off x="3581401" y="6248400"/>
            <a:ext cx="28956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6" name="Rectangle 29"/>
          <p:cNvSpPr>
            <a:spLocks noGrp="1" noChangeArrowheads="1"/>
          </p:cNvSpPr>
          <p:nvPr>
            <p:ph type="sldNum" sz="quarter" idx="12"/>
          </p:nvPr>
        </p:nvSpPr>
        <p:spPr/>
        <p:txBody>
          <a:bodyPr/>
          <a:lstStyle>
            <a:lvl1pPr algn="l" eaLnBrk="1" hangingPunct="1">
              <a:defRPr>
                <a:solidFill>
                  <a:srgbClr val="000000"/>
                </a:solidFill>
                <a:latin typeface="Calibri"/>
              </a:defRPr>
            </a:lvl1pPr>
          </a:lstStyle>
          <a:p>
            <a:pPr>
              <a:defRPr/>
            </a:pPr>
            <a:fld id="{4B791D20-63AA-1545-9BF7-B2DAE490DFAD}" type="slidenum">
              <a:rPr lang="en-US"/>
              <a:pPr>
                <a:defRPr/>
              </a:pPr>
              <a:t>‹#›</a:t>
            </a:fld>
            <a:endParaRPr lang="en-US"/>
          </a:p>
        </p:txBody>
      </p:sp>
    </p:spTree>
    <p:extLst>
      <p:ext uri="{BB962C8B-B14F-4D97-AF65-F5344CB8AC3E}">
        <p14:creationId xmlns:p14="http://schemas.microsoft.com/office/powerpoint/2010/main" val="359992160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2_Content with Caption">
    <p:spTree>
      <p:nvGrpSpPr>
        <p:cNvPr id="1" name=""/>
        <p:cNvGrpSpPr/>
        <p:nvPr/>
      </p:nvGrpSpPr>
      <p:grpSpPr>
        <a:xfrm>
          <a:off x="0" y="0"/>
          <a:ext cx="0" cy="0"/>
          <a:chOff x="0" y="0"/>
          <a:chExt cx="0" cy="0"/>
        </a:xfrm>
      </p:grpSpPr>
      <p:sp>
        <p:nvSpPr>
          <p:cNvPr id="263" name="Shape 263"/>
          <p:cNvSpPr>
            <a:spLocks noGrp="1"/>
          </p:cNvSpPr>
          <p:nvPr>
            <p:ph type="title"/>
          </p:nvPr>
        </p:nvSpPr>
        <p:spPr>
          <a:xfrm>
            <a:off x="457202" y="10"/>
            <a:ext cx="3008314" cy="1435101"/>
          </a:xfrm>
          <a:prstGeom prst="rect">
            <a:avLst/>
          </a:prstGeom>
        </p:spPr>
        <p:txBody>
          <a:bodyPr lIns="45694" tIns="45694" rIns="45694" bIns="45694" anchor="b">
            <a:normAutofit/>
          </a:bodyPr>
          <a:lstStyle>
            <a:lvl1pPr algn="l" defTabSz="321291">
              <a:defRPr sz="2000" b="1"/>
            </a:lvl1pPr>
          </a:lstStyle>
          <a:p>
            <a:r>
              <a:t>Title Text</a:t>
            </a:r>
          </a:p>
        </p:txBody>
      </p:sp>
      <p:sp>
        <p:nvSpPr>
          <p:cNvPr id="264" name="Shape 264"/>
          <p:cNvSpPr>
            <a:spLocks noGrp="1"/>
          </p:cNvSpPr>
          <p:nvPr>
            <p:ph type="body" idx="1"/>
          </p:nvPr>
        </p:nvSpPr>
        <p:spPr>
          <a:xfrm>
            <a:off x="3575050" y="273061"/>
            <a:ext cx="5111751" cy="6584949"/>
          </a:xfrm>
          <a:prstGeom prst="rect">
            <a:avLst/>
          </a:prstGeom>
        </p:spPr>
        <p:txBody>
          <a:bodyPr lIns="45694" tIns="45694" rIns="45694" bIns="45694">
            <a:normAutofit/>
          </a:bodyPr>
          <a:lstStyle>
            <a:lvl1pPr marL="331333" indent="-331333" algn="l" defTabSz="321291">
              <a:spcBef>
                <a:spcPts val="492"/>
              </a:spcBef>
              <a:buSzPct val="100000"/>
              <a:buFont typeface="Arial"/>
              <a:buChar char="•"/>
              <a:defRPr>
                <a:solidFill>
                  <a:srgbClr val="000000"/>
                </a:solidFill>
              </a:defRPr>
            </a:lvl1pPr>
            <a:lvl2pPr marL="636844" indent="-315557" algn="l" defTabSz="321291">
              <a:spcBef>
                <a:spcPts val="492"/>
              </a:spcBef>
              <a:buSzPct val="100000"/>
              <a:buFont typeface="Arial"/>
              <a:buChar char="–"/>
              <a:defRPr>
                <a:solidFill>
                  <a:srgbClr val="000000"/>
                </a:solidFill>
              </a:defRPr>
            </a:lvl2pPr>
            <a:lvl3pPr marL="937104" indent="-294519" algn="l" defTabSz="321291">
              <a:spcBef>
                <a:spcPts val="492"/>
              </a:spcBef>
              <a:buSzPct val="100000"/>
              <a:buFont typeface="Arial"/>
              <a:buChar char="•"/>
              <a:defRPr>
                <a:solidFill>
                  <a:srgbClr val="000000"/>
                </a:solidFill>
              </a:defRPr>
            </a:lvl3pPr>
            <a:lvl4pPr marL="1317301" indent="-353423" algn="l" defTabSz="321291">
              <a:spcBef>
                <a:spcPts val="492"/>
              </a:spcBef>
              <a:buSzPct val="100000"/>
              <a:buFont typeface="Arial"/>
              <a:buChar char="–"/>
              <a:defRPr>
                <a:solidFill>
                  <a:srgbClr val="000000"/>
                </a:solidFill>
              </a:defRPr>
            </a:lvl4pPr>
            <a:lvl5pPr marL="1638592" indent="-353423" algn="l" defTabSz="321291">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65" name="Shape 265"/>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878680494"/>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2_Picture with Caption">
    <p:spTree>
      <p:nvGrpSpPr>
        <p:cNvPr id="1" name=""/>
        <p:cNvGrpSpPr/>
        <p:nvPr/>
      </p:nvGrpSpPr>
      <p:grpSpPr>
        <a:xfrm>
          <a:off x="0" y="0"/>
          <a:ext cx="0" cy="0"/>
          <a:chOff x="0" y="0"/>
          <a:chExt cx="0" cy="0"/>
        </a:xfrm>
      </p:grpSpPr>
      <p:sp>
        <p:nvSpPr>
          <p:cNvPr id="272" name="Shape 272"/>
          <p:cNvSpPr>
            <a:spLocks noGrp="1"/>
          </p:cNvSpPr>
          <p:nvPr>
            <p:ph type="title"/>
          </p:nvPr>
        </p:nvSpPr>
        <p:spPr>
          <a:xfrm>
            <a:off x="1792298" y="4800602"/>
            <a:ext cx="5486401" cy="566738"/>
          </a:xfrm>
          <a:prstGeom prst="rect">
            <a:avLst/>
          </a:prstGeom>
        </p:spPr>
        <p:txBody>
          <a:bodyPr lIns="45694" tIns="45694" rIns="45694" bIns="45694" anchor="b">
            <a:normAutofit/>
          </a:bodyPr>
          <a:lstStyle>
            <a:lvl1pPr algn="l" defTabSz="321291">
              <a:defRPr sz="2000" b="1"/>
            </a:lvl1pPr>
          </a:lstStyle>
          <a:p>
            <a:r>
              <a:t>Title Text</a:t>
            </a:r>
          </a:p>
        </p:txBody>
      </p:sp>
      <p:sp>
        <p:nvSpPr>
          <p:cNvPr id="273" name="Shape 273"/>
          <p:cNvSpPr>
            <a:spLocks noGrp="1"/>
          </p:cNvSpPr>
          <p:nvPr>
            <p:ph type="body" sz="quarter" idx="1"/>
          </p:nvPr>
        </p:nvSpPr>
        <p:spPr>
          <a:xfrm>
            <a:off x="1792298" y="5367338"/>
            <a:ext cx="5486401" cy="804863"/>
          </a:xfrm>
          <a:prstGeom prst="rect">
            <a:avLst/>
          </a:prstGeom>
        </p:spPr>
        <p:txBody>
          <a:bodyPr lIns="45694" tIns="45694" rIns="45694" bIns="45694">
            <a:normAutofit/>
          </a:bodyPr>
          <a:lstStyle>
            <a:lvl1pPr marL="0" indent="0" algn="l" defTabSz="321291">
              <a:spcBef>
                <a:spcPts val="211"/>
              </a:spcBef>
              <a:defRPr sz="1300">
                <a:solidFill>
                  <a:srgbClr val="000000"/>
                </a:solidFill>
              </a:defRPr>
            </a:lvl1pPr>
            <a:lvl2pPr marL="0" indent="321291" algn="l" defTabSz="321291">
              <a:spcBef>
                <a:spcPts val="211"/>
              </a:spcBef>
              <a:defRPr sz="1300">
                <a:solidFill>
                  <a:srgbClr val="000000"/>
                </a:solidFill>
              </a:defRPr>
            </a:lvl2pPr>
            <a:lvl3pPr marL="0" indent="642585" algn="l" defTabSz="321291">
              <a:spcBef>
                <a:spcPts val="211"/>
              </a:spcBef>
              <a:defRPr sz="1300">
                <a:solidFill>
                  <a:srgbClr val="000000"/>
                </a:solidFill>
              </a:defRPr>
            </a:lvl3pPr>
            <a:lvl4pPr marL="0" indent="963876" algn="l" defTabSz="321291">
              <a:spcBef>
                <a:spcPts val="211"/>
              </a:spcBef>
              <a:defRPr sz="1300">
                <a:solidFill>
                  <a:srgbClr val="000000"/>
                </a:solidFill>
              </a:defRPr>
            </a:lvl4pPr>
            <a:lvl5pPr marL="0" indent="1285171" algn="l" defTabSz="321291">
              <a:spcBef>
                <a:spcPts val="211"/>
              </a:spcBef>
              <a:defRPr sz="13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4" name="Shape 274"/>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2319390377"/>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2_Title and Vertical Text">
    <p:spTree>
      <p:nvGrpSpPr>
        <p:cNvPr id="1" name=""/>
        <p:cNvGrpSpPr/>
        <p:nvPr/>
      </p:nvGrpSpPr>
      <p:grpSpPr>
        <a:xfrm>
          <a:off x="0" y="0"/>
          <a:ext cx="0" cy="0"/>
          <a:chOff x="0" y="0"/>
          <a:chExt cx="0" cy="0"/>
        </a:xfrm>
      </p:grpSpPr>
      <p:sp>
        <p:nvSpPr>
          <p:cNvPr id="281" name="Shape 281"/>
          <p:cNvSpPr>
            <a:spLocks noGrp="1"/>
          </p:cNvSpPr>
          <p:nvPr>
            <p:ph type="title"/>
          </p:nvPr>
        </p:nvSpPr>
        <p:spPr>
          <a:xfrm>
            <a:off x="457210" y="92076"/>
            <a:ext cx="8229601" cy="1508126"/>
          </a:xfrm>
          <a:prstGeom prst="rect">
            <a:avLst/>
          </a:prstGeom>
        </p:spPr>
        <p:txBody>
          <a:bodyPr lIns="45694" tIns="45694" rIns="45694" bIns="45694">
            <a:normAutofit/>
          </a:bodyPr>
          <a:lstStyle>
            <a:lvl1pPr defTabSz="321291"/>
          </a:lstStyle>
          <a:p>
            <a:r>
              <a:t>Title Text</a:t>
            </a:r>
          </a:p>
        </p:txBody>
      </p:sp>
      <p:sp>
        <p:nvSpPr>
          <p:cNvPr id="282" name="Shape 282"/>
          <p:cNvSpPr>
            <a:spLocks noGrp="1"/>
          </p:cNvSpPr>
          <p:nvPr>
            <p:ph type="body" idx="1"/>
          </p:nvPr>
        </p:nvSpPr>
        <p:spPr>
          <a:xfrm>
            <a:off x="457210" y="1600211"/>
            <a:ext cx="8229601" cy="5257799"/>
          </a:xfrm>
          <a:prstGeom prst="rect">
            <a:avLst/>
          </a:prstGeom>
        </p:spPr>
        <p:txBody>
          <a:bodyPr lIns="45694" tIns="45694" rIns="45694" bIns="45694">
            <a:normAutofit/>
          </a:bodyPr>
          <a:lstStyle>
            <a:lvl1pPr marL="331333" indent="-331333" algn="l" defTabSz="321291">
              <a:spcBef>
                <a:spcPts val="492"/>
              </a:spcBef>
              <a:buSzPct val="100000"/>
              <a:buFont typeface="Arial"/>
              <a:buChar char="•"/>
              <a:defRPr>
                <a:solidFill>
                  <a:srgbClr val="000000"/>
                </a:solidFill>
              </a:defRPr>
            </a:lvl1pPr>
            <a:lvl2pPr marL="636844" indent="-315557" algn="l" defTabSz="321291">
              <a:spcBef>
                <a:spcPts val="492"/>
              </a:spcBef>
              <a:buSzPct val="100000"/>
              <a:buFont typeface="Arial"/>
              <a:buChar char="–"/>
              <a:defRPr>
                <a:solidFill>
                  <a:srgbClr val="000000"/>
                </a:solidFill>
              </a:defRPr>
            </a:lvl2pPr>
            <a:lvl3pPr marL="937104" indent="-294519" algn="l" defTabSz="321291">
              <a:spcBef>
                <a:spcPts val="492"/>
              </a:spcBef>
              <a:buSzPct val="100000"/>
              <a:buFont typeface="Arial"/>
              <a:buChar char="•"/>
              <a:defRPr>
                <a:solidFill>
                  <a:srgbClr val="000000"/>
                </a:solidFill>
              </a:defRPr>
            </a:lvl3pPr>
            <a:lvl4pPr marL="1317301" indent="-353423" algn="l" defTabSz="321291">
              <a:spcBef>
                <a:spcPts val="492"/>
              </a:spcBef>
              <a:buSzPct val="100000"/>
              <a:buFont typeface="Arial"/>
              <a:buChar char="–"/>
              <a:defRPr>
                <a:solidFill>
                  <a:srgbClr val="000000"/>
                </a:solidFill>
              </a:defRPr>
            </a:lvl4pPr>
            <a:lvl5pPr marL="1638592" indent="-353423" algn="l" defTabSz="321291">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83" name="Shape 283"/>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787678904"/>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2_Vertical Title and Text">
    <p:spTree>
      <p:nvGrpSpPr>
        <p:cNvPr id="1" name=""/>
        <p:cNvGrpSpPr/>
        <p:nvPr/>
      </p:nvGrpSpPr>
      <p:grpSpPr>
        <a:xfrm>
          <a:off x="0" y="0"/>
          <a:ext cx="0" cy="0"/>
          <a:chOff x="0" y="0"/>
          <a:chExt cx="0" cy="0"/>
        </a:xfrm>
      </p:grpSpPr>
      <p:sp>
        <p:nvSpPr>
          <p:cNvPr id="290" name="Shape 290"/>
          <p:cNvSpPr>
            <a:spLocks noGrp="1"/>
          </p:cNvSpPr>
          <p:nvPr>
            <p:ph type="title"/>
          </p:nvPr>
        </p:nvSpPr>
        <p:spPr>
          <a:xfrm>
            <a:off x="6629410" y="366714"/>
            <a:ext cx="2057401" cy="7800976"/>
          </a:xfrm>
          <a:prstGeom prst="rect">
            <a:avLst/>
          </a:prstGeom>
        </p:spPr>
        <p:txBody>
          <a:bodyPr lIns="45694" tIns="45694" rIns="45694" bIns="45694">
            <a:normAutofit/>
          </a:bodyPr>
          <a:lstStyle>
            <a:lvl1pPr defTabSz="321291"/>
          </a:lstStyle>
          <a:p>
            <a:r>
              <a:t>Title Text</a:t>
            </a:r>
          </a:p>
        </p:txBody>
      </p:sp>
      <p:sp>
        <p:nvSpPr>
          <p:cNvPr id="291" name="Shape 291"/>
          <p:cNvSpPr>
            <a:spLocks noGrp="1"/>
          </p:cNvSpPr>
          <p:nvPr>
            <p:ph type="body" idx="1"/>
          </p:nvPr>
        </p:nvSpPr>
        <p:spPr>
          <a:xfrm>
            <a:off x="457210" y="366714"/>
            <a:ext cx="6019801" cy="7800976"/>
          </a:xfrm>
          <a:prstGeom prst="rect">
            <a:avLst/>
          </a:prstGeom>
        </p:spPr>
        <p:txBody>
          <a:bodyPr lIns="45694" tIns="45694" rIns="45694" bIns="45694">
            <a:normAutofit/>
          </a:bodyPr>
          <a:lstStyle>
            <a:lvl1pPr marL="331333" indent="-331333" algn="l" defTabSz="321291">
              <a:spcBef>
                <a:spcPts val="492"/>
              </a:spcBef>
              <a:buSzPct val="100000"/>
              <a:buFont typeface="Arial"/>
              <a:buChar char="•"/>
              <a:defRPr>
                <a:solidFill>
                  <a:srgbClr val="000000"/>
                </a:solidFill>
              </a:defRPr>
            </a:lvl1pPr>
            <a:lvl2pPr marL="636844" indent="-315557" algn="l" defTabSz="321291">
              <a:spcBef>
                <a:spcPts val="492"/>
              </a:spcBef>
              <a:buSzPct val="100000"/>
              <a:buFont typeface="Arial"/>
              <a:buChar char="–"/>
              <a:defRPr>
                <a:solidFill>
                  <a:srgbClr val="000000"/>
                </a:solidFill>
              </a:defRPr>
            </a:lvl2pPr>
            <a:lvl3pPr marL="937104" indent="-294519" algn="l" defTabSz="321291">
              <a:spcBef>
                <a:spcPts val="492"/>
              </a:spcBef>
              <a:buSzPct val="100000"/>
              <a:buFont typeface="Arial"/>
              <a:buChar char="•"/>
              <a:defRPr>
                <a:solidFill>
                  <a:srgbClr val="000000"/>
                </a:solidFill>
              </a:defRPr>
            </a:lvl3pPr>
            <a:lvl4pPr marL="1317301" indent="-353423" algn="l" defTabSz="321291">
              <a:spcBef>
                <a:spcPts val="492"/>
              </a:spcBef>
              <a:buSzPct val="100000"/>
              <a:buFont typeface="Arial"/>
              <a:buChar char="–"/>
              <a:defRPr>
                <a:solidFill>
                  <a:srgbClr val="000000"/>
                </a:solidFill>
              </a:defRPr>
            </a:lvl4pPr>
            <a:lvl5pPr marL="1638592" indent="-353423" algn="l" defTabSz="321291">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92" name="Shape 292"/>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516838069"/>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99" name="Shape 299"/>
          <p:cNvSpPr>
            <a:spLocks noGrp="1"/>
          </p:cNvSpPr>
          <p:nvPr>
            <p:ph type="title"/>
          </p:nvPr>
        </p:nvSpPr>
        <p:spPr>
          <a:xfrm>
            <a:off x="685810" y="1844678"/>
            <a:ext cx="7772401" cy="2041524"/>
          </a:xfrm>
          <a:prstGeom prst="rect">
            <a:avLst/>
          </a:prstGeom>
        </p:spPr>
        <p:txBody>
          <a:bodyPr lIns="45694" tIns="45694" rIns="45694" bIns="45694">
            <a:normAutofit/>
          </a:bodyPr>
          <a:lstStyle>
            <a:lvl1pPr defTabSz="321291"/>
          </a:lstStyle>
          <a:p>
            <a:r>
              <a:t>Title Text</a:t>
            </a:r>
          </a:p>
        </p:txBody>
      </p:sp>
      <p:sp>
        <p:nvSpPr>
          <p:cNvPr id="300" name="Shape 300"/>
          <p:cNvSpPr>
            <a:spLocks noGrp="1"/>
          </p:cNvSpPr>
          <p:nvPr>
            <p:ph type="body" sz="half" idx="1"/>
          </p:nvPr>
        </p:nvSpPr>
        <p:spPr>
          <a:xfrm>
            <a:off x="1371610" y="3886210"/>
            <a:ext cx="6400801" cy="2971801"/>
          </a:xfrm>
          <a:prstGeom prst="rect">
            <a:avLst/>
          </a:prstGeom>
        </p:spPr>
        <p:txBody>
          <a:bodyPr lIns="45694" tIns="45694" rIns="45694" bIns="45694">
            <a:normAutofit/>
          </a:bodyPr>
          <a:lstStyle>
            <a:lvl1pPr marL="0" indent="0" defTabSz="321291">
              <a:spcBef>
                <a:spcPts val="492"/>
              </a:spcBef>
              <a:defRPr>
                <a:solidFill>
                  <a:srgbClr val="888888"/>
                </a:solidFill>
              </a:defRPr>
            </a:lvl1pPr>
            <a:lvl2pPr marL="0" indent="321291" defTabSz="321291">
              <a:spcBef>
                <a:spcPts val="492"/>
              </a:spcBef>
              <a:defRPr>
                <a:solidFill>
                  <a:srgbClr val="888888"/>
                </a:solidFill>
              </a:defRPr>
            </a:lvl2pPr>
            <a:lvl3pPr marL="0" indent="642585" defTabSz="321291">
              <a:spcBef>
                <a:spcPts val="492"/>
              </a:spcBef>
              <a:defRPr>
                <a:solidFill>
                  <a:srgbClr val="888888"/>
                </a:solidFill>
              </a:defRPr>
            </a:lvl3pPr>
            <a:lvl4pPr marL="0" indent="963876" defTabSz="321291">
              <a:spcBef>
                <a:spcPts val="492"/>
              </a:spcBef>
              <a:defRPr>
                <a:solidFill>
                  <a:srgbClr val="888888"/>
                </a:solidFill>
              </a:defRPr>
            </a:lvl4pPr>
            <a:lvl5pPr marL="0" indent="1285171" defTabSz="321291">
              <a:spcBef>
                <a:spcPts val="492"/>
              </a:spcBef>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01" name="Shape 301"/>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204058598"/>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308" name="Shape 308"/>
          <p:cNvSpPr>
            <a:spLocks noGrp="1"/>
          </p:cNvSpPr>
          <p:nvPr>
            <p:ph type="title"/>
          </p:nvPr>
        </p:nvSpPr>
        <p:spPr>
          <a:xfrm>
            <a:off x="457210" y="92076"/>
            <a:ext cx="8229601" cy="1508126"/>
          </a:xfrm>
          <a:prstGeom prst="rect">
            <a:avLst/>
          </a:prstGeom>
        </p:spPr>
        <p:txBody>
          <a:bodyPr lIns="45694" tIns="45694" rIns="45694" bIns="45694">
            <a:normAutofit/>
          </a:bodyPr>
          <a:lstStyle>
            <a:lvl1pPr defTabSz="321291"/>
          </a:lstStyle>
          <a:p>
            <a:r>
              <a:t>Title Text</a:t>
            </a:r>
          </a:p>
        </p:txBody>
      </p:sp>
      <p:sp>
        <p:nvSpPr>
          <p:cNvPr id="309" name="Shape 309"/>
          <p:cNvSpPr>
            <a:spLocks noGrp="1"/>
          </p:cNvSpPr>
          <p:nvPr>
            <p:ph type="body" idx="1"/>
          </p:nvPr>
        </p:nvSpPr>
        <p:spPr>
          <a:xfrm>
            <a:off x="457210" y="1600211"/>
            <a:ext cx="8229601" cy="5257799"/>
          </a:xfrm>
          <a:prstGeom prst="rect">
            <a:avLst/>
          </a:prstGeom>
        </p:spPr>
        <p:txBody>
          <a:bodyPr lIns="45694" tIns="45694" rIns="45694" bIns="45694">
            <a:normAutofit/>
          </a:bodyPr>
          <a:lstStyle>
            <a:lvl1pPr marL="331333" indent="-331333" algn="l" defTabSz="321291">
              <a:spcBef>
                <a:spcPts val="492"/>
              </a:spcBef>
              <a:buSzPct val="100000"/>
              <a:buFont typeface="Arial"/>
              <a:buChar char="•"/>
              <a:defRPr>
                <a:solidFill>
                  <a:srgbClr val="000000"/>
                </a:solidFill>
              </a:defRPr>
            </a:lvl1pPr>
            <a:lvl2pPr marL="636844" indent="-315557" algn="l" defTabSz="321291">
              <a:spcBef>
                <a:spcPts val="492"/>
              </a:spcBef>
              <a:buSzPct val="100000"/>
              <a:buFont typeface="Arial"/>
              <a:buChar char="–"/>
              <a:defRPr>
                <a:solidFill>
                  <a:srgbClr val="000000"/>
                </a:solidFill>
              </a:defRPr>
            </a:lvl2pPr>
            <a:lvl3pPr marL="937104" indent="-294519" algn="l" defTabSz="321291">
              <a:spcBef>
                <a:spcPts val="492"/>
              </a:spcBef>
              <a:buSzPct val="100000"/>
              <a:buFont typeface="Arial"/>
              <a:buChar char="•"/>
              <a:defRPr>
                <a:solidFill>
                  <a:srgbClr val="000000"/>
                </a:solidFill>
              </a:defRPr>
            </a:lvl3pPr>
            <a:lvl4pPr marL="1317301" indent="-353423" algn="l" defTabSz="321291">
              <a:spcBef>
                <a:spcPts val="492"/>
              </a:spcBef>
              <a:buSzPct val="100000"/>
              <a:buFont typeface="Arial"/>
              <a:buChar char="–"/>
              <a:defRPr>
                <a:solidFill>
                  <a:srgbClr val="000000"/>
                </a:solidFill>
              </a:defRPr>
            </a:lvl4pPr>
            <a:lvl5pPr marL="1638592" indent="-353423" algn="l" defTabSz="321291">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10" name="Shape 310"/>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548671934"/>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3_Section Header">
    <p:spTree>
      <p:nvGrpSpPr>
        <p:cNvPr id="1" name=""/>
        <p:cNvGrpSpPr/>
        <p:nvPr/>
      </p:nvGrpSpPr>
      <p:grpSpPr>
        <a:xfrm>
          <a:off x="0" y="0"/>
          <a:ext cx="0" cy="0"/>
          <a:chOff x="0" y="0"/>
          <a:chExt cx="0" cy="0"/>
        </a:xfrm>
      </p:grpSpPr>
      <p:sp>
        <p:nvSpPr>
          <p:cNvPr id="317" name="Shape 317"/>
          <p:cNvSpPr>
            <a:spLocks noGrp="1"/>
          </p:cNvSpPr>
          <p:nvPr>
            <p:ph type="title"/>
          </p:nvPr>
        </p:nvSpPr>
        <p:spPr>
          <a:xfrm>
            <a:off x="722323" y="4406910"/>
            <a:ext cx="7772401" cy="1362075"/>
          </a:xfrm>
          <a:prstGeom prst="rect">
            <a:avLst/>
          </a:prstGeom>
        </p:spPr>
        <p:txBody>
          <a:bodyPr lIns="45694" tIns="45694" rIns="45694" bIns="45694" anchor="t">
            <a:normAutofit/>
          </a:bodyPr>
          <a:lstStyle>
            <a:lvl1pPr algn="l" defTabSz="321291">
              <a:defRPr sz="3900" b="1" cap="all"/>
            </a:lvl1pPr>
          </a:lstStyle>
          <a:p>
            <a:r>
              <a:t>Title Text</a:t>
            </a:r>
          </a:p>
        </p:txBody>
      </p:sp>
      <p:sp>
        <p:nvSpPr>
          <p:cNvPr id="318" name="Shape 318"/>
          <p:cNvSpPr>
            <a:spLocks noGrp="1"/>
          </p:cNvSpPr>
          <p:nvPr>
            <p:ph type="body" sz="quarter" idx="1"/>
          </p:nvPr>
        </p:nvSpPr>
        <p:spPr>
          <a:xfrm>
            <a:off x="722323" y="2906714"/>
            <a:ext cx="7772401" cy="1500188"/>
          </a:xfrm>
          <a:prstGeom prst="rect">
            <a:avLst/>
          </a:prstGeom>
        </p:spPr>
        <p:txBody>
          <a:bodyPr lIns="45694" tIns="45694" rIns="45694" bIns="45694" anchor="b">
            <a:normAutofit/>
          </a:bodyPr>
          <a:lstStyle>
            <a:lvl1pPr marL="0" indent="0" algn="l" defTabSz="321291">
              <a:spcBef>
                <a:spcPts val="281"/>
              </a:spcBef>
              <a:defRPr sz="2000">
                <a:solidFill>
                  <a:srgbClr val="888888"/>
                </a:solidFill>
              </a:defRPr>
            </a:lvl1pPr>
            <a:lvl2pPr marL="0" indent="321291" algn="l" defTabSz="321291">
              <a:spcBef>
                <a:spcPts val="281"/>
              </a:spcBef>
              <a:defRPr sz="2000">
                <a:solidFill>
                  <a:srgbClr val="888888"/>
                </a:solidFill>
              </a:defRPr>
            </a:lvl2pPr>
            <a:lvl3pPr marL="0" indent="642585" algn="l" defTabSz="321291">
              <a:spcBef>
                <a:spcPts val="281"/>
              </a:spcBef>
              <a:defRPr sz="2000">
                <a:solidFill>
                  <a:srgbClr val="888888"/>
                </a:solidFill>
              </a:defRPr>
            </a:lvl3pPr>
            <a:lvl4pPr marL="0" indent="963876" algn="l" defTabSz="321291">
              <a:spcBef>
                <a:spcPts val="281"/>
              </a:spcBef>
              <a:defRPr sz="2000">
                <a:solidFill>
                  <a:srgbClr val="888888"/>
                </a:solidFill>
              </a:defRPr>
            </a:lvl4pPr>
            <a:lvl5pPr marL="0" indent="1285171" algn="l" defTabSz="321291">
              <a:spcBef>
                <a:spcPts val="281"/>
              </a:spcBef>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9" name="Shape 319"/>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074964772"/>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326" name="Shape 326"/>
          <p:cNvSpPr>
            <a:spLocks noGrp="1"/>
          </p:cNvSpPr>
          <p:nvPr>
            <p:ph type="title"/>
          </p:nvPr>
        </p:nvSpPr>
        <p:spPr>
          <a:xfrm>
            <a:off x="457210" y="-1"/>
            <a:ext cx="8229601" cy="1692277"/>
          </a:xfrm>
          <a:prstGeom prst="rect">
            <a:avLst/>
          </a:prstGeom>
        </p:spPr>
        <p:txBody>
          <a:bodyPr lIns="45694" tIns="45694" rIns="45694" bIns="45694">
            <a:normAutofit/>
          </a:bodyPr>
          <a:lstStyle>
            <a:lvl1pPr defTabSz="321291"/>
          </a:lstStyle>
          <a:p>
            <a:r>
              <a:t>Title Text</a:t>
            </a:r>
          </a:p>
        </p:txBody>
      </p:sp>
      <p:sp>
        <p:nvSpPr>
          <p:cNvPr id="327" name="Shape 327"/>
          <p:cNvSpPr>
            <a:spLocks noGrp="1"/>
          </p:cNvSpPr>
          <p:nvPr>
            <p:ph type="body" sz="half" idx="1"/>
          </p:nvPr>
        </p:nvSpPr>
        <p:spPr>
          <a:xfrm>
            <a:off x="457199" y="2133611"/>
            <a:ext cx="4038601" cy="6034089"/>
          </a:xfrm>
          <a:prstGeom prst="rect">
            <a:avLst/>
          </a:prstGeom>
        </p:spPr>
        <p:txBody>
          <a:bodyPr lIns="45694" tIns="45694" rIns="45694" bIns="45694">
            <a:normAutofit/>
          </a:bodyPr>
          <a:lstStyle>
            <a:lvl1pPr marL="327031" indent="-327031" algn="l" defTabSz="321291">
              <a:spcBef>
                <a:spcPts val="422"/>
              </a:spcBef>
              <a:buSzPct val="100000"/>
              <a:buFont typeface="Arial"/>
              <a:buChar char="•"/>
              <a:defRPr sz="2700">
                <a:solidFill>
                  <a:srgbClr val="000000"/>
                </a:solidFill>
              </a:defRPr>
            </a:lvl1pPr>
            <a:lvl2pPr marL="639236" indent="-317946" algn="l" defTabSz="321291">
              <a:spcBef>
                <a:spcPts val="422"/>
              </a:spcBef>
              <a:buSzPct val="100000"/>
              <a:buFont typeface="Arial"/>
              <a:buChar char="–"/>
              <a:defRPr sz="2700">
                <a:solidFill>
                  <a:srgbClr val="000000"/>
                </a:solidFill>
              </a:defRPr>
            </a:lvl2pPr>
            <a:lvl3pPr marL="947813" indent="-305228" algn="l" defTabSz="321291">
              <a:spcBef>
                <a:spcPts val="422"/>
              </a:spcBef>
              <a:buSzPct val="100000"/>
              <a:buFont typeface="Arial"/>
              <a:buChar char="•"/>
              <a:defRPr sz="2700">
                <a:solidFill>
                  <a:srgbClr val="000000"/>
                </a:solidFill>
              </a:defRPr>
            </a:lvl3pPr>
            <a:lvl4pPr marL="1303019" indent="-339142" algn="l" defTabSz="321291">
              <a:spcBef>
                <a:spcPts val="422"/>
              </a:spcBef>
              <a:buSzPct val="100000"/>
              <a:buFont typeface="Arial"/>
              <a:buChar char="–"/>
              <a:defRPr sz="2700">
                <a:solidFill>
                  <a:srgbClr val="000000"/>
                </a:solidFill>
              </a:defRPr>
            </a:lvl4pPr>
            <a:lvl5pPr marL="1624315" indent="-339142" algn="l" defTabSz="321291">
              <a:spcBef>
                <a:spcPts val="422"/>
              </a:spcBef>
              <a:buSzPct val="100000"/>
              <a:buFont typeface="Arial"/>
              <a:buChar char="»"/>
              <a:defRPr sz="2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28" name="Shape 328"/>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804337521"/>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3_Comparison">
    <p:spTree>
      <p:nvGrpSpPr>
        <p:cNvPr id="1" name=""/>
        <p:cNvGrpSpPr/>
        <p:nvPr/>
      </p:nvGrpSpPr>
      <p:grpSpPr>
        <a:xfrm>
          <a:off x="0" y="0"/>
          <a:ext cx="0" cy="0"/>
          <a:chOff x="0" y="0"/>
          <a:chExt cx="0" cy="0"/>
        </a:xfrm>
      </p:grpSpPr>
      <p:sp>
        <p:nvSpPr>
          <p:cNvPr id="335" name="Shape 335"/>
          <p:cNvSpPr>
            <a:spLocks noGrp="1"/>
          </p:cNvSpPr>
          <p:nvPr>
            <p:ph type="title"/>
          </p:nvPr>
        </p:nvSpPr>
        <p:spPr>
          <a:xfrm>
            <a:off x="457210" y="256820"/>
            <a:ext cx="8229601" cy="1178655"/>
          </a:xfrm>
          <a:prstGeom prst="rect">
            <a:avLst/>
          </a:prstGeom>
        </p:spPr>
        <p:txBody>
          <a:bodyPr lIns="45694" tIns="45694" rIns="45694" bIns="45694">
            <a:normAutofit/>
          </a:bodyPr>
          <a:lstStyle>
            <a:lvl1pPr defTabSz="321291"/>
          </a:lstStyle>
          <a:p>
            <a:r>
              <a:t>Title Text</a:t>
            </a:r>
          </a:p>
        </p:txBody>
      </p:sp>
      <p:sp>
        <p:nvSpPr>
          <p:cNvPr id="336" name="Shape 336"/>
          <p:cNvSpPr>
            <a:spLocks noGrp="1"/>
          </p:cNvSpPr>
          <p:nvPr>
            <p:ph type="body" sz="quarter" idx="1"/>
          </p:nvPr>
        </p:nvSpPr>
        <p:spPr>
          <a:xfrm>
            <a:off x="457209" y="1435465"/>
            <a:ext cx="4040189" cy="739410"/>
          </a:xfrm>
          <a:prstGeom prst="rect">
            <a:avLst/>
          </a:prstGeom>
        </p:spPr>
        <p:txBody>
          <a:bodyPr lIns="45694" tIns="45694" rIns="45694" bIns="45694" anchor="b">
            <a:normAutofit/>
          </a:bodyPr>
          <a:lstStyle>
            <a:lvl1pPr marL="0" indent="0" algn="l" defTabSz="321291">
              <a:spcBef>
                <a:spcPts val="352"/>
              </a:spcBef>
              <a:defRPr sz="2400" b="1">
                <a:solidFill>
                  <a:srgbClr val="000000"/>
                </a:solidFill>
              </a:defRPr>
            </a:lvl1pPr>
            <a:lvl2pPr marL="0" indent="321291" algn="l" defTabSz="321291">
              <a:spcBef>
                <a:spcPts val="352"/>
              </a:spcBef>
              <a:defRPr sz="2400" b="1">
                <a:solidFill>
                  <a:srgbClr val="000000"/>
                </a:solidFill>
              </a:defRPr>
            </a:lvl2pPr>
            <a:lvl3pPr marL="0" indent="642585" algn="l" defTabSz="321291">
              <a:spcBef>
                <a:spcPts val="352"/>
              </a:spcBef>
              <a:defRPr sz="2400" b="1">
                <a:solidFill>
                  <a:srgbClr val="000000"/>
                </a:solidFill>
              </a:defRPr>
            </a:lvl3pPr>
            <a:lvl4pPr marL="0" indent="963876" algn="l" defTabSz="321291">
              <a:spcBef>
                <a:spcPts val="352"/>
              </a:spcBef>
              <a:defRPr sz="2400" b="1">
                <a:solidFill>
                  <a:srgbClr val="000000"/>
                </a:solidFill>
              </a:defRPr>
            </a:lvl4pPr>
            <a:lvl5pPr marL="0" indent="1285171" algn="l" defTabSz="321291">
              <a:spcBef>
                <a:spcPts val="352"/>
              </a:spcBef>
              <a:defRPr sz="24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37" name="Shape 337"/>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568413827"/>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344" name="Shape 344"/>
          <p:cNvSpPr>
            <a:spLocks noGrp="1"/>
          </p:cNvSpPr>
          <p:nvPr>
            <p:ph type="title"/>
          </p:nvPr>
        </p:nvSpPr>
        <p:spPr>
          <a:xfrm>
            <a:off x="457210" y="92077"/>
            <a:ext cx="8229601" cy="1508124"/>
          </a:xfrm>
          <a:prstGeom prst="rect">
            <a:avLst/>
          </a:prstGeom>
        </p:spPr>
        <p:txBody>
          <a:bodyPr lIns="45694" tIns="45694" rIns="45694" bIns="45694">
            <a:normAutofit/>
          </a:bodyPr>
          <a:lstStyle>
            <a:lvl1pPr defTabSz="321291"/>
          </a:lstStyle>
          <a:p>
            <a:r>
              <a:t>Title Text</a:t>
            </a:r>
          </a:p>
        </p:txBody>
      </p:sp>
      <p:sp>
        <p:nvSpPr>
          <p:cNvPr id="345" name="Shape 345"/>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418847420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4" y="6265863"/>
            <a:ext cx="19050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5" name="Footer Placeholder 4"/>
          <p:cNvSpPr>
            <a:spLocks noGrp="1"/>
          </p:cNvSpPr>
          <p:nvPr>
            <p:ph type="ftr" sz="quarter" idx="11"/>
          </p:nvPr>
        </p:nvSpPr>
        <p:spPr>
          <a:xfrm>
            <a:off x="3581401" y="6248400"/>
            <a:ext cx="28956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6" name="Slide Number Placeholder 5"/>
          <p:cNvSpPr>
            <a:spLocks noGrp="1"/>
          </p:cNvSpPr>
          <p:nvPr>
            <p:ph type="sldNum" sz="quarter" idx="12"/>
          </p:nvPr>
        </p:nvSpPr>
        <p:spPr/>
        <p:txBody>
          <a:bodyPr/>
          <a:lstStyle>
            <a:lvl1pPr algn="l" eaLnBrk="1" hangingPunct="1">
              <a:defRPr>
                <a:latin typeface="Calibri"/>
              </a:defRPr>
            </a:lvl1pPr>
          </a:lstStyle>
          <a:p>
            <a:pPr>
              <a:defRPr/>
            </a:pPr>
            <a:fld id="{941E7AF2-D476-6841-8CC8-66D8F71F4ED2}" type="slidenum">
              <a:rPr lang="en-US"/>
              <a:pPr>
                <a:defRPr/>
              </a:pPr>
              <a:t>‹#›</a:t>
            </a:fld>
            <a:endParaRPr lang="en-US"/>
          </a:p>
        </p:txBody>
      </p:sp>
    </p:spTree>
    <p:extLst>
      <p:ext uri="{BB962C8B-B14F-4D97-AF65-F5344CB8AC3E}">
        <p14:creationId xmlns:p14="http://schemas.microsoft.com/office/powerpoint/2010/main" val="281624705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352" name="Shape 352"/>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014074433"/>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3_Content with Caption">
    <p:spTree>
      <p:nvGrpSpPr>
        <p:cNvPr id="1" name=""/>
        <p:cNvGrpSpPr/>
        <p:nvPr/>
      </p:nvGrpSpPr>
      <p:grpSpPr>
        <a:xfrm>
          <a:off x="0" y="0"/>
          <a:ext cx="0" cy="0"/>
          <a:chOff x="0" y="0"/>
          <a:chExt cx="0" cy="0"/>
        </a:xfrm>
      </p:grpSpPr>
      <p:sp>
        <p:nvSpPr>
          <p:cNvPr id="359" name="Shape 359"/>
          <p:cNvSpPr>
            <a:spLocks noGrp="1"/>
          </p:cNvSpPr>
          <p:nvPr>
            <p:ph type="title"/>
          </p:nvPr>
        </p:nvSpPr>
        <p:spPr>
          <a:xfrm>
            <a:off x="457202" y="10"/>
            <a:ext cx="3008314" cy="1435101"/>
          </a:xfrm>
          <a:prstGeom prst="rect">
            <a:avLst/>
          </a:prstGeom>
        </p:spPr>
        <p:txBody>
          <a:bodyPr lIns="45694" tIns="45694" rIns="45694" bIns="45694" anchor="b">
            <a:normAutofit/>
          </a:bodyPr>
          <a:lstStyle>
            <a:lvl1pPr algn="l" defTabSz="321291">
              <a:defRPr sz="2000" b="1"/>
            </a:lvl1pPr>
          </a:lstStyle>
          <a:p>
            <a:r>
              <a:t>Title Text</a:t>
            </a:r>
          </a:p>
        </p:txBody>
      </p:sp>
      <p:sp>
        <p:nvSpPr>
          <p:cNvPr id="360" name="Shape 360"/>
          <p:cNvSpPr>
            <a:spLocks noGrp="1"/>
          </p:cNvSpPr>
          <p:nvPr>
            <p:ph type="body" idx="1"/>
          </p:nvPr>
        </p:nvSpPr>
        <p:spPr>
          <a:xfrm>
            <a:off x="3575050" y="273061"/>
            <a:ext cx="5111751" cy="6584949"/>
          </a:xfrm>
          <a:prstGeom prst="rect">
            <a:avLst/>
          </a:prstGeom>
        </p:spPr>
        <p:txBody>
          <a:bodyPr lIns="45694" tIns="45694" rIns="45694" bIns="45694">
            <a:normAutofit/>
          </a:bodyPr>
          <a:lstStyle>
            <a:lvl1pPr marL="331333" indent="-331333" algn="l" defTabSz="321291">
              <a:spcBef>
                <a:spcPts val="492"/>
              </a:spcBef>
              <a:buSzPct val="100000"/>
              <a:buFont typeface="Arial"/>
              <a:buChar char="•"/>
              <a:defRPr>
                <a:solidFill>
                  <a:srgbClr val="000000"/>
                </a:solidFill>
              </a:defRPr>
            </a:lvl1pPr>
            <a:lvl2pPr marL="636844" indent="-315557" algn="l" defTabSz="321291">
              <a:spcBef>
                <a:spcPts val="492"/>
              </a:spcBef>
              <a:buSzPct val="100000"/>
              <a:buFont typeface="Arial"/>
              <a:buChar char="–"/>
              <a:defRPr>
                <a:solidFill>
                  <a:srgbClr val="000000"/>
                </a:solidFill>
              </a:defRPr>
            </a:lvl2pPr>
            <a:lvl3pPr marL="937104" indent="-294519" algn="l" defTabSz="321291">
              <a:spcBef>
                <a:spcPts val="492"/>
              </a:spcBef>
              <a:buSzPct val="100000"/>
              <a:buFont typeface="Arial"/>
              <a:buChar char="•"/>
              <a:defRPr>
                <a:solidFill>
                  <a:srgbClr val="000000"/>
                </a:solidFill>
              </a:defRPr>
            </a:lvl3pPr>
            <a:lvl4pPr marL="1317301" indent="-353423" algn="l" defTabSz="321291">
              <a:spcBef>
                <a:spcPts val="492"/>
              </a:spcBef>
              <a:buSzPct val="100000"/>
              <a:buFont typeface="Arial"/>
              <a:buChar char="–"/>
              <a:defRPr>
                <a:solidFill>
                  <a:srgbClr val="000000"/>
                </a:solidFill>
              </a:defRPr>
            </a:lvl4pPr>
            <a:lvl5pPr marL="1638592" indent="-353423" algn="l" defTabSz="321291">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61" name="Shape 361"/>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485414470"/>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3_Picture with Caption">
    <p:spTree>
      <p:nvGrpSpPr>
        <p:cNvPr id="1" name=""/>
        <p:cNvGrpSpPr/>
        <p:nvPr/>
      </p:nvGrpSpPr>
      <p:grpSpPr>
        <a:xfrm>
          <a:off x="0" y="0"/>
          <a:ext cx="0" cy="0"/>
          <a:chOff x="0" y="0"/>
          <a:chExt cx="0" cy="0"/>
        </a:xfrm>
      </p:grpSpPr>
      <p:sp>
        <p:nvSpPr>
          <p:cNvPr id="368" name="Shape 368"/>
          <p:cNvSpPr>
            <a:spLocks noGrp="1"/>
          </p:cNvSpPr>
          <p:nvPr>
            <p:ph type="title"/>
          </p:nvPr>
        </p:nvSpPr>
        <p:spPr>
          <a:xfrm>
            <a:off x="1792298" y="4800602"/>
            <a:ext cx="5486401" cy="566738"/>
          </a:xfrm>
          <a:prstGeom prst="rect">
            <a:avLst/>
          </a:prstGeom>
        </p:spPr>
        <p:txBody>
          <a:bodyPr lIns="45694" tIns="45694" rIns="45694" bIns="45694" anchor="b">
            <a:normAutofit/>
          </a:bodyPr>
          <a:lstStyle>
            <a:lvl1pPr algn="l" defTabSz="321291">
              <a:defRPr sz="2000" b="1"/>
            </a:lvl1pPr>
          </a:lstStyle>
          <a:p>
            <a:r>
              <a:t>Title Text</a:t>
            </a:r>
          </a:p>
        </p:txBody>
      </p:sp>
      <p:sp>
        <p:nvSpPr>
          <p:cNvPr id="369" name="Shape 369"/>
          <p:cNvSpPr>
            <a:spLocks noGrp="1"/>
          </p:cNvSpPr>
          <p:nvPr>
            <p:ph type="body" sz="quarter" idx="1"/>
          </p:nvPr>
        </p:nvSpPr>
        <p:spPr>
          <a:xfrm>
            <a:off x="1792298" y="5367338"/>
            <a:ext cx="5486401" cy="804863"/>
          </a:xfrm>
          <a:prstGeom prst="rect">
            <a:avLst/>
          </a:prstGeom>
        </p:spPr>
        <p:txBody>
          <a:bodyPr lIns="45694" tIns="45694" rIns="45694" bIns="45694">
            <a:normAutofit/>
          </a:bodyPr>
          <a:lstStyle>
            <a:lvl1pPr marL="0" indent="0" algn="l" defTabSz="321291">
              <a:spcBef>
                <a:spcPts val="211"/>
              </a:spcBef>
              <a:defRPr sz="1300">
                <a:solidFill>
                  <a:srgbClr val="000000"/>
                </a:solidFill>
              </a:defRPr>
            </a:lvl1pPr>
            <a:lvl2pPr marL="0" indent="321291" algn="l" defTabSz="321291">
              <a:spcBef>
                <a:spcPts val="211"/>
              </a:spcBef>
              <a:defRPr sz="1300">
                <a:solidFill>
                  <a:srgbClr val="000000"/>
                </a:solidFill>
              </a:defRPr>
            </a:lvl2pPr>
            <a:lvl3pPr marL="0" indent="642585" algn="l" defTabSz="321291">
              <a:spcBef>
                <a:spcPts val="211"/>
              </a:spcBef>
              <a:defRPr sz="1300">
                <a:solidFill>
                  <a:srgbClr val="000000"/>
                </a:solidFill>
              </a:defRPr>
            </a:lvl3pPr>
            <a:lvl4pPr marL="0" indent="963876" algn="l" defTabSz="321291">
              <a:spcBef>
                <a:spcPts val="211"/>
              </a:spcBef>
              <a:defRPr sz="1300">
                <a:solidFill>
                  <a:srgbClr val="000000"/>
                </a:solidFill>
              </a:defRPr>
            </a:lvl4pPr>
            <a:lvl5pPr marL="0" indent="1285171" algn="l" defTabSz="321291">
              <a:spcBef>
                <a:spcPts val="211"/>
              </a:spcBef>
              <a:defRPr sz="13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70" name="Shape 370"/>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370415215"/>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3_Title and Vertical Text">
    <p:spTree>
      <p:nvGrpSpPr>
        <p:cNvPr id="1" name=""/>
        <p:cNvGrpSpPr/>
        <p:nvPr/>
      </p:nvGrpSpPr>
      <p:grpSpPr>
        <a:xfrm>
          <a:off x="0" y="0"/>
          <a:ext cx="0" cy="0"/>
          <a:chOff x="0" y="0"/>
          <a:chExt cx="0" cy="0"/>
        </a:xfrm>
      </p:grpSpPr>
      <p:sp>
        <p:nvSpPr>
          <p:cNvPr id="377" name="Shape 377"/>
          <p:cNvSpPr>
            <a:spLocks noGrp="1"/>
          </p:cNvSpPr>
          <p:nvPr>
            <p:ph type="title"/>
          </p:nvPr>
        </p:nvSpPr>
        <p:spPr>
          <a:xfrm>
            <a:off x="457210" y="92076"/>
            <a:ext cx="8229601" cy="1508126"/>
          </a:xfrm>
          <a:prstGeom prst="rect">
            <a:avLst/>
          </a:prstGeom>
        </p:spPr>
        <p:txBody>
          <a:bodyPr lIns="45694" tIns="45694" rIns="45694" bIns="45694">
            <a:normAutofit/>
          </a:bodyPr>
          <a:lstStyle>
            <a:lvl1pPr defTabSz="321291"/>
          </a:lstStyle>
          <a:p>
            <a:r>
              <a:t>Title Text</a:t>
            </a:r>
          </a:p>
        </p:txBody>
      </p:sp>
      <p:sp>
        <p:nvSpPr>
          <p:cNvPr id="378" name="Shape 378"/>
          <p:cNvSpPr>
            <a:spLocks noGrp="1"/>
          </p:cNvSpPr>
          <p:nvPr>
            <p:ph type="body" idx="1"/>
          </p:nvPr>
        </p:nvSpPr>
        <p:spPr>
          <a:xfrm>
            <a:off x="457210" y="1600211"/>
            <a:ext cx="8229601" cy="5257799"/>
          </a:xfrm>
          <a:prstGeom prst="rect">
            <a:avLst/>
          </a:prstGeom>
        </p:spPr>
        <p:txBody>
          <a:bodyPr lIns="45694" tIns="45694" rIns="45694" bIns="45694">
            <a:normAutofit/>
          </a:bodyPr>
          <a:lstStyle>
            <a:lvl1pPr marL="331333" indent="-331333" algn="l" defTabSz="321291">
              <a:spcBef>
                <a:spcPts val="492"/>
              </a:spcBef>
              <a:buSzPct val="100000"/>
              <a:buFont typeface="Arial"/>
              <a:buChar char="•"/>
              <a:defRPr>
                <a:solidFill>
                  <a:srgbClr val="000000"/>
                </a:solidFill>
              </a:defRPr>
            </a:lvl1pPr>
            <a:lvl2pPr marL="636844" indent="-315557" algn="l" defTabSz="321291">
              <a:spcBef>
                <a:spcPts val="492"/>
              </a:spcBef>
              <a:buSzPct val="100000"/>
              <a:buFont typeface="Arial"/>
              <a:buChar char="–"/>
              <a:defRPr>
                <a:solidFill>
                  <a:srgbClr val="000000"/>
                </a:solidFill>
              </a:defRPr>
            </a:lvl2pPr>
            <a:lvl3pPr marL="937104" indent="-294519" algn="l" defTabSz="321291">
              <a:spcBef>
                <a:spcPts val="492"/>
              </a:spcBef>
              <a:buSzPct val="100000"/>
              <a:buFont typeface="Arial"/>
              <a:buChar char="•"/>
              <a:defRPr>
                <a:solidFill>
                  <a:srgbClr val="000000"/>
                </a:solidFill>
              </a:defRPr>
            </a:lvl3pPr>
            <a:lvl4pPr marL="1317301" indent="-353423" algn="l" defTabSz="321291">
              <a:spcBef>
                <a:spcPts val="492"/>
              </a:spcBef>
              <a:buSzPct val="100000"/>
              <a:buFont typeface="Arial"/>
              <a:buChar char="–"/>
              <a:defRPr>
                <a:solidFill>
                  <a:srgbClr val="000000"/>
                </a:solidFill>
              </a:defRPr>
            </a:lvl4pPr>
            <a:lvl5pPr marL="1638592" indent="-353423" algn="l" defTabSz="321291">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79" name="Shape 379"/>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87103983"/>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3_Vertical Title and Text">
    <p:spTree>
      <p:nvGrpSpPr>
        <p:cNvPr id="1" name=""/>
        <p:cNvGrpSpPr/>
        <p:nvPr/>
      </p:nvGrpSpPr>
      <p:grpSpPr>
        <a:xfrm>
          <a:off x="0" y="0"/>
          <a:ext cx="0" cy="0"/>
          <a:chOff x="0" y="0"/>
          <a:chExt cx="0" cy="0"/>
        </a:xfrm>
      </p:grpSpPr>
      <p:sp>
        <p:nvSpPr>
          <p:cNvPr id="386" name="Shape 386"/>
          <p:cNvSpPr>
            <a:spLocks noGrp="1"/>
          </p:cNvSpPr>
          <p:nvPr>
            <p:ph type="title"/>
          </p:nvPr>
        </p:nvSpPr>
        <p:spPr>
          <a:xfrm>
            <a:off x="6629410" y="366714"/>
            <a:ext cx="2057401" cy="7800976"/>
          </a:xfrm>
          <a:prstGeom prst="rect">
            <a:avLst/>
          </a:prstGeom>
        </p:spPr>
        <p:txBody>
          <a:bodyPr lIns="45694" tIns="45694" rIns="45694" bIns="45694">
            <a:normAutofit/>
          </a:bodyPr>
          <a:lstStyle>
            <a:lvl1pPr defTabSz="321291"/>
          </a:lstStyle>
          <a:p>
            <a:r>
              <a:t>Title Text</a:t>
            </a:r>
          </a:p>
        </p:txBody>
      </p:sp>
      <p:sp>
        <p:nvSpPr>
          <p:cNvPr id="387" name="Shape 387"/>
          <p:cNvSpPr>
            <a:spLocks noGrp="1"/>
          </p:cNvSpPr>
          <p:nvPr>
            <p:ph type="body" idx="1"/>
          </p:nvPr>
        </p:nvSpPr>
        <p:spPr>
          <a:xfrm>
            <a:off x="457210" y="366714"/>
            <a:ext cx="6019801" cy="7800976"/>
          </a:xfrm>
          <a:prstGeom prst="rect">
            <a:avLst/>
          </a:prstGeom>
        </p:spPr>
        <p:txBody>
          <a:bodyPr lIns="45694" tIns="45694" rIns="45694" bIns="45694">
            <a:normAutofit/>
          </a:bodyPr>
          <a:lstStyle>
            <a:lvl1pPr marL="331333" indent="-331333" algn="l" defTabSz="321291">
              <a:spcBef>
                <a:spcPts val="492"/>
              </a:spcBef>
              <a:buSzPct val="100000"/>
              <a:buFont typeface="Arial"/>
              <a:buChar char="•"/>
              <a:defRPr>
                <a:solidFill>
                  <a:srgbClr val="000000"/>
                </a:solidFill>
              </a:defRPr>
            </a:lvl1pPr>
            <a:lvl2pPr marL="636844" indent="-315557" algn="l" defTabSz="321291">
              <a:spcBef>
                <a:spcPts val="492"/>
              </a:spcBef>
              <a:buSzPct val="100000"/>
              <a:buFont typeface="Arial"/>
              <a:buChar char="–"/>
              <a:defRPr>
                <a:solidFill>
                  <a:srgbClr val="000000"/>
                </a:solidFill>
              </a:defRPr>
            </a:lvl2pPr>
            <a:lvl3pPr marL="937104" indent="-294519" algn="l" defTabSz="321291">
              <a:spcBef>
                <a:spcPts val="492"/>
              </a:spcBef>
              <a:buSzPct val="100000"/>
              <a:buFont typeface="Arial"/>
              <a:buChar char="•"/>
              <a:defRPr>
                <a:solidFill>
                  <a:srgbClr val="000000"/>
                </a:solidFill>
              </a:defRPr>
            </a:lvl3pPr>
            <a:lvl4pPr marL="1317301" indent="-353423" algn="l" defTabSz="321291">
              <a:spcBef>
                <a:spcPts val="492"/>
              </a:spcBef>
              <a:buSzPct val="100000"/>
              <a:buFont typeface="Arial"/>
              <a:buChar char="–"/>
              <a:defRPr>
                <a:solidFill>
                  <a:srgbClr val="000000"/>
                </a:solidFill>
              </a:defRPr>
            </a:lvl4pPr>
            <a:lvl5pPr marL="1638592" indent="-353423" algn="l" defTabSz="321291">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88" name="Shape 388"/>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4204046725"/>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4_Title Slide">
    <p:spTree>
      <p:nvGrpSpPr>
        <p:cNvPr id="1" name=""/>
        <p:cNvGrpSpPr/>
        <p:nvPr/>
      </p:nvGrpSpPr>
      <p:grpSpPr>
        <a:xfrm>
          <a:off x="0" y="0"/>
          <a:ext cx="0" cy="0"/>
          <a:chOff x="0" y="0"/>
          <a:chExt cx="0" cy="0"/>
        </a:xfrm>
      </p:grpSpPr>
      <p:sp>
        <p:nvSpPr>
          <p:cNvPr id="395" name="Shape 395"/>
          <p:cNvSpPr>
            <a:spLocks noGrp="1"/>
          </p:cNvSpPr>
          <p:nvPr>
            <p:ph type="title"/>
          </p:nvPr>
        </p:nvSpPr>
        <p:spPr>
          <a:xfrm>
            <a:off x="685810" y="1844675"/>
            <a:ext cx="7772401" cy="2041526"/>
          </a:xfrm>
          <a:prstGeom prst="rect">
            <a:avLst/>
          </a:prstGeom>
        </p:spPr>
        <p:txBody>
          <a:bodyPr lIns="45694" tIns="45694" rIns="45694" bIns="45694"/>
          <a:lstStyle/>
          <a:p>
            <a:r>
              <a:t>Title Text</a:t>
            </a:r>
          </a:p>
        </p:txBody>
      </p:sp>
      <p:sp>
        <p:nvSpPr>
          <p:cNvPr id="396" name="Shape 396"/>
          <p:cNvSpPr>
            <a:spLocks noGrp="1"/>
          </p:cNvSpPr>
          <p:nvPr>
            <p:ph type="body" sz="half" idx="1"/>
          </p:nvPr>
        </p:nvSpPr>
        <p:spPr>
          <a:xfrm>
            <a:off x="1371610" y="3886210"/>
            <a:ext cx="6400801" cy="2971801"/>
          </a:xfrm>
          <a:prstGeom prst="rect">
            <a:avLst/>
          </a:prstGeom>
        </p:spPr>
        <p:txBody>
          <a:bodyPr lIns="45694" tIns="45694" rIns="45694" bIns="45694"/>
          <a:lstStyle>
            <a:lvl1pPr marL="0" indent="0">
              <a:spcBef>
                <a:spcPts val="492"/>
              </a:spcBef>
              <a:defRPr>
                <a:solidFill>
                  <a:srgbClr val="000000"/>
                </a:solidFill>
              </a:defRPr>
            </a:lvl1pPr>
            <a:lvl2pPr marL="0" indent="321291">
              <a:spcBef>
                <a:spcPts val="492"/>
              </a:spcBef>
              <a:defRPr>
                <a:solidFill>
                  <a:srgbClr val="000000"/>
                </a:solidFill>
              </a:defRPr>
            </a:lvl2pPr>
            <a:lvl3pPr marL="0" indent="642585">
              <a:spcBef>
                <a:spcPts val="492"/>
              </a:spcBef>
              <a:defRPr>
                <a:solidFill>
                  <a:srgbClr val="000000"/>
                </a:solidFill>
              </a:defRPr>
            </a:lvl3pPr>
            <a:lvl4pPr marL="0" indent="963876">
              <a:spcBef>
                <a:spcPts val="492"/>
              </a:spcBef>
              <a:defRPr>
                <a:solidFill>
                  <a:srgbClr val="000000"/>
                </a:solidFill>
              </a:defRPr>
            </a:lvl4pPr>
            <a:lvl5pPr marL="0" indent="1285171">
              <a:spcBef>
                <a:spcPts val="492"/>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97" name="Shape 397"/>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2371394727"/>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404" name="Shape 404"/>
          <p:cNvSpPr>
            <a:spLocks noGrp="1"/>
          </p:cNvSpPr>
          <p:nvPr>
            <p:ph type="title"/>
          </p:nvPr>
        </p:nvSpPr>
        <p:spPr>
          <a:xfrm>
            <a:off x="685810" y="381010"/>
            <a:ext cx="7772401" cy="1600201"/>
          </a:xfrm>
          <a:prstGeom prst="rect">
            <a:avLst/>
          </a:prstGeom>
        </p:spPr>
        <p:txBody>
          <a:bodyPr lIns="45694" tIns="45694" rIns="45694" bIns="45694"/>
          <a:lstStyle/>
          <a:p>
            <a:r>
              <a:t>Title Text</a:t>
            </a:r>
          </a:p>
        </p:txBody>
      </p:sp>
      <p:sp>
        <p:nvSpPr>
          <p:cNvPr id="405" name="Shape 405"/>
          <p:cNvSpPr>
            <a:spLocks noGrp="1"/>
          </p:cNvSpPr>
          <p:nvPr>
            <p:ph type="body" idx="1"/>
          </p:nvPr>
        </p:nvSpPr>
        <p:spPr>
          <a:xfrm>
            <a:off x="685810" y="1981210"/>
            <a:ext cx="7772401" cy="4876801"/>
          </a:xfrm>
          <a:prstGeom prst="rect">
            <a:avLst/>
          </a:prstGeom>
        </p:spPr>
        <p:txBody>
          <a:bodyPr lIns="45694" tIns="45694" rIns="45694" bIns="45694"/>
          <a:lstStyle>
            <a:lvl1pPr marL="331333" indent="-331333" algn="l">
              <a:spcBef>
                <a:spcPts val="492"/>
              </a:spcBef>
              <a:buSzPct val="100000"/>
              <a:buChar char="•"/>
              <a:defRPr>
                <a:solidFill>
                  <a:srgbClr val="000000"/>
                </a:solidFill>
              </a:defRPr>
            </a:lvl1pPr>
            <a:lvl2pPr marL="636844" indent="-315557" algn="l">
              <a:spcBef>
                <a:spcPts val="492"/>
              </a:spcBef>
              <a:buSzPct val="100000"/>
              <a:buChar char="–"/>
              <a:defRPr>
                <a:solidFill>
                  <a:srgbClr val="000000"/>
                </a:solidFill>
              </a:defRPr>
            </a:lvl2pPr>
            <a:lvl3pPr marL="937104" indent="-294519" algn="l">
              <a:spcBef>
                <a:spcPts val="492"/>
              </a:spcBef>
              <a:buSzPct val="100000"/>
              <a:buChar char="•"/>
              <a:defRPr>
                <a:solidFill>
                  <a:srgbClr val="000000"/>
                </a:solidFill>
              </a:defRPr>
            </a:lvl3pPr>
            <a:lvl4pPr marL="1317301" indent="-353423" algn="l">
              <a:spcBef>
                <a:spcPts val="492"/>
              </a:spcBef>
              <a:buSzPct val="100000"/>
              <a:buChar char="–"/>
              <a:defRPr>
                <a:solidFill>
                  <a:srgbClr val="000000"/>
                </a:solidFill>
              </a:defRPr>
            </a:lvl4pPr>
            <a:lvl5pPr marL="1638592" indent="-353423" algn="l">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06" name="Shape 406"/>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787778956"/>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4_Section Header">
    <p:spTree>
      <p:nvGrpSpPr>
        <p:cNvPr id="1" name=""/>
        <p:cNvGrpSpPr/>
        <p:nvPr/>
      </p:nvGrpSpPr>
      <p:grpSpPr>
        <a:xfrm>
          <a:off x="0" y="0"/>
          <a:ext cx="0" cy="0"/>
          <a:chOff x="0" y="0"/>
          <a:chExt cx="0" cy="0"/>
        </a:xfrm>
      </p:grpSpPr>
      <p:sp>
        <p:nvSpPr>
          <p:cNvPr id="413" name="Shape 413"/>
          <p:cNvSpPr>
            <a:spLocks noGrp="1"/>
          </p:cNvSpPr>
          <p:nvPr>
            <p:ph type="title"/>
          </p:nvPr>
        </p:nvSpPr>
        <p:spPr>
          <a:xfrm>
            <a:off x="722323" y="4406910"/>
            <a:ext cx="7772401" cy="1362075"/>
          </a:xfrm>
          <a:prstGeom prst="rect">
            <a:avLst/>
          </a:prstGeom>
        </p:spPr>
        <p:txBody>
          <a:bodyPr lIns="45694" tIns="45694" rIns="45694" bIns="45694" anchor="t"/>
          <a:lstStyle>
            <a:lvl1pPr algn="l">
              <a:defRPr sz="3900" b="1" cap="all"/>
            </a:lvl1pPr>
          </a:lstStyle>
          <a:p>
            <a:r>
              <a:t>Title Text</a:t>
            </a:r>
          </a:p>
        </p:txBody>
      </p:sp>
      <p:sp>
        <p:nvSpPr>
          <p:cNvPr id="414" name="Shape 414"/>
          <p:cNvSpPr>
            <a:spLocks noGrp="1"/>
          </p:cNvSpPr>
          <p:nvPr>
            <p:ph type="body" sz="quarter" idx="1"/>
          </p:nvPr>
        </p:nvSpPr>
        <p:spPr>
          <a:xfrm>
            <a:off x="722323" y="2906714"/>
            <a:ext cx="7772401" cy="1500188"/>
          </a:xfrm>
          <a:prstGeom prst="rect">
            <a:avLst/>
          </a:prstGeom>
        </p:spPr>
        <p:txBody>
          <a:bodyPr lIns="45694" tIns="45694" rIns="45694" bIns="45694" anchor="b"/>
          <a:lstStyle>
            <a:lvl1pPr marL="0" indent="0" algn="l">
              <a:spcBef>
                <a:spcPts val="281"/>
              </a:spcBef>
              <a:defRPr sz="2000">
                <a:solidFill>
                  <a:srgbClr val="000000"/>
                </a:solidFill>
              </a:defRPr>
            </a:lvl1pPr>
            <a:lvl2pPr marL="0" indent="321291" algn="l">
              <a:spcBef>
                <a:spcPts val="281"/>
              </a:spcBef>
              <a:defRPr sz="2000">
                <a:solidFill>
                  <a:srgbClr val="000000"/>
                </a:solidFill>
              </a:defRPr>
            </a:lvl2pPr>
            <a:lvl3pPr marL="0" indent="642585" algn="l">
              <a:spcBef>
                <a:spcPts val="281"/>
              </a:spcBef>
              <a:defRPr sz="2000">
                <a:solidFill>
                  <a:srgbClr val="000000"/>
                </a:solidFill>
              </a:defRPr>
            </a:lvl3pPr>
            <a:lvl4pPr marL="0" indent="963876" algn="l">
              <a:spcBef>
                <a:spcPts val="281"/>
              </a:spcBef>
              <a:defRPr sz="2000">
                <a:solidFill>
                  <a:srgbClr val="000000"/>
                </a:solidFill>
              </a:defRPr>
            </a:lvl4pPr>
            <a:lvl5pPr marL="0" indent="1285171" algn="l">
              <a:spcBef>
                <a:spcPts val="281"/>
              </a:spcBef>
              <a:defRPr sz="20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15" name="Shape 415"/>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1203139661"/>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422" name="Shape 422"/>
          <p:cNvSpPr>
            <a:spLocks noGrp="1"/>
          </p:cNvSpPr>
          <p:nvPr>
            <p:ph type="title"/>
          </p:nvPr>
        </p:nvSpPr>
        <p:spPr>
          <a:xfrm>
            <a:off x="685810" y="381010"/>
            <a:ext cx="7772401" cy="1600201"/>
          </a:xfrm>
          <a:prstGeom prst="rect">
            <a:avLst/>
          </a:prstGeom>
        </p:spPr>
        <p:txBody>
          <a:bodyPr lIns="45694" tIns="45694" rIns="45694" bIns="45694"/>
          <a:lstStyle/>
          <a:p>
            <a:r>
              <a:t>Title Text</a:t>
            </a:r>
          </a:p>
        </p:txBody>
      </p:sp>
      <p:sp>
        <p:nvSpPr>
          <p:cNvPr id="423" name="Shape 423"/>
          <p:cNvSpPr>
            <a:spLocks noGrp="1"/>
          </p:cNvSpPr>
          <p:nvPr>
            <p:ph type="body" sz="half" idx="1"/>
          </p:nvPr>
        </p:nvSpPr>
        <p:spPr>
          <a:xfrm>
            <a:off x="685799" y="1981210"/>
            <a:ext cx="3810001" cy="4876801"/>
          </a:xfrm>
          <a:prstGeom prst="rect">
            <a:avLst/>
          </a:prstGeom>
        </p:spPr>
        <p:txBody>
          <a:bodyPr lIns="45694" tIns="45694" rIns="45694" bIns="45694"/>
          <a:lstStyle>
            <a:lvl1pPr marL="327031" indent="-327031" algn="l">
              <a:spcBef>
                <a:spcPts val="422"/>
              </a:spcBef>
              <a:buSzPct val="100000"/>
              <a:buChar char="•"/>
              <a:defRPr sz="2700">
                <a:solidFill>
                  <a:srgbClr val="000000"/>
                </a:solidFill>
              </a:defRPr>
            </a:lvl1pPr>
            <a:lvl2pPr marL="639236" indent="-317946" algn="l">
              <a:spcBef>
                <a:spcPts val="422"/>
              </a:spcBef>
              <a:buSzPct val="100000"/>
              <a:buChar char="–"/>
              <a:defRPr sz="2700">
                <a:solidFill>
                  <a:srgbClr val="000000"/>
                </a:solidFill>
              </a:defRPr>
            </a:lvl2pPr>
            <a:lvl3pPr marL="947813" indent="-305228" algn="l">
              <a:spcBef>
                <a:spcPts val="422"/>
              </a:spcBef>
              <a:buSzPct val="100000"/>
              <a:buChar char="•"/>
              <a:defRPr sz="2700">
                <a:solidFill>
                  <a:srgbClr val="000000"/>
                </a:solidFill>
              </a:defRPr>
            </a:lvl3pPr>
            <a:lvl4pPr marL="1303019" indent="-339142" algn="l">
              <a:spcBef>
                <a:spcPts val="422"/>
              </a:spcBef>
              <a:buSzPct val="100000"/>
              <a:buChar char="–"/>
              <a:defRPr sz="2700">
                <a:solidFill>
                  <a:srgbClr val="000000"/>
                </a:solidFill>
              </a:defRPr>
            </a:lvl4pPr>
            <a:lvl5pPr marL="1624315" indent="-339142" algn="l">
              <a:spcBef>
                <a:spcPts val="422"/>
              </a:spcBef>
              <a:buSzPct val="100000"/>
              <a:buChar char="»"/>
              <a:defRPr sz="2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24" name="Shape 424"/>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1949050693"/>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4_Comparison">
    <p:spTree>
      <p:nvGrpSpPr>
        <p:cNvPr id="1" name=""/>
        <p:cNvGrpSpPr/>
        <p:nvPr/>
      </p:nvGrpSpPr>
      <p:grpSpPr>
        <a:xfrm>
          <a:off x="0" y="0"/>
          <a:ext cx="0" cy="0"/>
          <a:chOff x="0" y="0"/>
          <a:chExt cx="0" cy="0"/>
        </a:xfrm>
      </p:grpSpPr>
      <p:sp>
        <p:nvSpPr>
          <p:cNvPr id="431" name="Shape 431"/>
          <p:cNvSpPr>
            <a:spLocks noGrp="1"/>
          </p:cNvSpPr>
          <p:nvPr>
            <p:ph type="title"/>
          </p:nvPr>
        </p:nvSpPr>
        <p:spPr>
          <a:xfrm>
            <a:off x="457210" y="256820"/>
            <a:ext cx="8229601" cy="1178655"/>
          </a:xfrm>
          <a:prstGeom prst="rect">
            <a:avLst/>
          </a:prstGeom>
        </p:spPr>
        <p:txBody>
          <a:bodyPr lIns="45694" tIns="45694" rIns="45694" bIns="45694"/>
          <a:lstStyle/>
          <a:p>
            <a:r>
              <a:t>Title Text</a:t>
            </a:r>
          </a:p>
        </p:txBody>
      </p:sp>
      <p:sp>
        <p:nvSpPr>
          <p:cNvPr id="432" name="Shape 432"/>
          <p:cNvSpPr>
            <a:spLocks noGrp="1"/>
          </p:cNvSpPr>
          <p:nvPr>
            <p:ph type="body" sz="quarter" idx="1"/>
          </p:nvPr>
        </p:nvSpPr>
        <p:spPr>
          <a:xfrm>
            <a:off x="457209" y="1435465"/>
            <a:ext cx="4040189" cy="739410"/>
          </a:xfrm>
          <a:prstGeom prst="rect">
            <a:avLst/>
          </a:prstGeom>
        </p:spPr>
        <p:txBody>
          <a:bodyPr lIns="45694" tIns="45694" rIns="45694" bIns="45694" anchor="b"/>
          <a:lstStyle>
            <a:lvl1pPr marL="0" indent="0" algn="l">
              <a:spcBef>
                <a:spcPts val="352"/>
              </a:spcBef>
              <a:defRPr sz="2400" b="1">
                <a:solidFill>
                  <a:srgbClr val="000000"/>
                </a:solidFill>
              </a:defRPr>
            </a:lvl1pPr>
            <a:lvl2pPr marL="0" indent="321291" algn="l">
              <a:spcBef>
                <a:spcPts val="352"/>
              </a:spcBef>
              <a:defRPr sz="2400" b="1">
                <a:solidFill>
                  <a:srgbClr val="000000"/>
                </a:solidFill>
              </a:defRPr>
            </a:lvl2pPr>
            <a:lvl3pPr marL="0" indent="642585" algn="l">
              <a:spcBef>
                <a:spcPts val="352"/>
              </a:spcBef>
              <a:defRPr sz="2400" b="1">
                <a:solidFill>
                  <a:srgbClr val="000000"/>
                </a:solidFill>
              </a:defRPr>
            </a:lvl3pPr>
            <a:lvl4pPr marL="0" indent="963876" algn="l">
              <a:spcBef>
                <a:spcPts val="352"/>
              </a:spcBef>
              <a:defRPr sz="2400" b="1">
                <a:solidFill>
                  <a:srgbClr val="000000"/>
                </a:solidFill>
              </a:defRPr>
            </a:lvl4pPr>
            <a:lvl5pPr marL="0" indent="1285171" algn="l">
              <a:spcBef>
                <a:spcPts val="352"/>
              </a:spcBef>
              <a:defRPr sz="24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33" name="Shape 433"/>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156205871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5"/>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8"/>
            <a:ext cx="7772400" cy="1500187"/>
          </a:xfrm>
        </p:spPr>
        <p:txBody>
          <a:bodyPr anchor="b"/>
          <a:lstStyle>
            <a:lvl1pPr marL="0" indent="0">
              <a:buNone/>
              <a:defRPr sz="2000"/>
            </a:lvl1pPr>
            <a:lvl2pPr marL="456846" indent="0">
              <a:buNone/>
              <a:defRPr sz="1800"/>
            </a:lvl2pPr>
            <a:lvl3pPr marL="913696" indent="0">
              <a:buNone/>
              <a:defRPr sz="1600"/>
            </a:lvl3pPr>
            <a:lvl4pPr marL="1370550" indent="0">
              <a:buNone/>
              <a:defRPr sz="1400"/>
            </a:lvl4pPr>
            <a:lvl5pPr marL="1827398" indent="0">
              <a:buNone/>
              <a:defRPr sz="1400"/>
            </a:lvl5pPr>
            <a:lvl6pPr marL="2284245" indent="0">
              <a:buNone/>
              <a:defRPr sz="1400"/>
            </a:lvl6pPr>
            <a:lvl7pPr marL="2741098" indent="0">
              <a:buNone/>
              <a:defRPr sz="1400"/>
            </a:lvl7pPr>
            <a:lvl8pPr marL="3197941" indent="0">
              <a:buNone/>
              <a:defRPr sz="1400"/>
            </a:lvl8pPr>
            <a:lvl9pPr marL="3654795" indent="0">
              <a:buNone/>
              <a:defRPr sz="1400"/>
            </a:lvl9pPr>
          </a:lstStyle>
          <a:p>
            <a:pPr lvl="0"/>
            <a:r>
              <a:rPr lang="en-US"/>
              <a:t>Click to edit Master text styles</a:t>
            </a:r>
          </a:p>
        </p:txBody>
      </p:sp>
      <p:sp>
        <p:nvSpPr>
          <p:cNvPr id="4" name="Date Placeholder 3"/>
          <p:cNvSpPr>
            <a:spLocks noGrp="1"/>
          </p:cNvSpPr>
          <p:nvPr>
            <p:ph type="dt" sz="half" idx="10"/>
          </p:nvPr>
        </p:nvSpPr>
        <p:spPr>
          <a:xfrm>
            <a:off x="1173164" y="6265863"/>
            <a:ext cx="19050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5" name="Footer Placeholder 4"/>
          <p:cNvSpPr>
            <a:spLocks noGrp="1"/>
          </p:cNvSpPr>
          <p:nvPr>
            <p:ph type="ftr" sz="quarter" idx="11"/>
          </p:nvPr>
        </p:nvSpPr>
        <p:spPr>
          <a:xfrm>
            <a:off x="3581401" y="6248400"/>
            <a:ext cx="28956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6" name="Slide Number Placeholder 5"/>
          <p:cNvSpPr>
            <a:spLocks noGrp="1"/>
          </p:cNvSpPr>
          <p:nvPr>
            <p:ph type="sldNum" sz="quarter" idx="12"/>
          </p:nvPr>
        </p:nvSpPr>
        <p:spPr/>
        <p:txBody>
          <a:bodyPr/>
          <a:lstStyle>
            <a:lvl1pPr algn="l" eaLnBrk="1" hangingPunct="1">
              <a:defRPr>
                <a:latin typeface="Calibri"/>
              </a:defRPr>
            </a:lvl1pPr>
          </a:lstStyle>
          <a:p>
            <a:pPr>
              <a:defRPr/>
            </a:pPr>
            <a:fld id="{50692A53-28B4-5B43-A931-C020607693E8}" type="slidenum">
              <a:rPr lang="en-US"/>
              <a:pPr>
                <a:defRPr/>
              </a:pPr>
              <a:t>‹#›</a:t>
            </a:fld>
            <a:endParaRPr lang="en-US"/>
          </a:p>
        </p:txBody>
      </p:sp>
    </p:spTree>
    <p:extLst>
      <p:ext uri="{BB962C8B-B14F-4D97-AF65-F5344CB8AC3E}">
        <p14:creationId xmlns:p14="http://schemas.microsoft.com/office/powerpoint/2010/main" val="95372111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440" name="Shape 440"/>
          <p:cNvSpPr>
            <a:spLocks noGrp="1"/>
          </p:cNvSpPr>
          <p:nvPr>
            <p:ph type="title"/>
          </p:nvPr>
        </p:nvSpPr>
        <p:spPr>
          <a:xfrm>
            <a:off x="685810" y="609610"/>
            <a:ext cx="7772401" cy="1143001"/>
          </a:xfrm>
          <a:prstGeom prst="rect">
            <a:avLst/>
          </a:prstGeom>
        </p:spPr>
        <p:txBody>
          <a:bodyPr lIns="45694" tIns="45694" rIns="45694" bIns="45694"/>
          <a:lstStyle/>
          <a:p>
            <a:r>
              <a:t>Title Text</a:t>
            </a:r>
          </a:p>
        </p:txBody>
      </p:sp>
      <p:sp>
        <p:nvSpPr>
          <p:cNvPr id="441" name="Shape 441"/>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500320135"/>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4_Blank">
    <p:spTree>
      <p:nvGrpSpPr>
        <p:cNvPr id="1" name=""/>
        <p:cNvGrpSpPr/>
        <p:nvPr/>
      </p:nvGrpSpPr>
      <p:grpSpPr>
        <a:xfrm>
          <a:off x="0" y="0"/>
          <a:ext cx="0" cy="0"/>
          <a:chOff x="0" y="0"/>
          <a:chExt cx="0" cy="0"/>
        </a:xfrm>
      </p:grpSpPr>
      <p:sp>
        <p:nvSpPr>
          <p:cNvPr id="448" name="Shape 448"/>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1563686550"/>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4_Content with Caption">
    <p:spTree>
      <p:nvGrpSpPr>
        <p:cNvPr id="1" name=""/>
        <p:cNvGrpSpPr/>
        <p:nvPr/>
      </p:nvGrpSpPr>
      <p:grpSpPr>
        <a:xfrm>
          <a:off x="0" y="0"/>
          <a:ext cx="0" cy="0"/>
          <a:chOff x="0" y="0"/>
          <a:chExt cx="0" cy="0"/>
        </a:xfrm>
      </p:grpSpPr>
      <p:sp>
        <p:nvSpPr>
          <p:cNvPr id="455" name="Shape 455"/>
          <p:cNvSpPr>
            <a:spLocks noGrp="1"/>
          </p:cNvSpPr>
          <p:nvPr>
            <p:ph type="title"/>
          </p:nvPr>
        </p:nvSpPr>
        <p:spPr>
          <a:xfrm>
            <a:off x="457200" y="10"/>
            <a:ext cx="3008314" cy="1435101"/>
          </a:xfrm>
          <a:prstGeom prst="rect">
            <a:avLst/>
          </a:prstGeom>
        </p:spPr>
        <p:txBody>
          <a:bodyPr lIns="45694" tIns="45694" rIns="45694" bIns="45694" anchor="b"/>
          <a:lstStyle>
            <a:lvl1pPr algn="l">
              <a:defRPr sz="2000" b="1"/>
            </a:lvl1pPr>
          </a:lstStyle>
          <a:p>
            <a:r>
              <a:t>Title Text</a:t>
            </a:r>
          </a:p>
        </p:txBody>
      </p:sp>
      <p:sp>
        <p:nvSpPr>
          <p:cNvPr id="456" name="Shape 456"/>
          <p:cNvSpPr>
            <a:spLocks noGrp="1"/>
          </p:cNvSpPr>
          <p:nvPr>
            <p:ph type="body" idx="1"/>
          </p:nvPr>
        </p:nvSpPr>
        <p:spPr>
          <a:xfrm>
            <a:off x="3575050" y="273050"/>
            <a:ext cx="5111751" cy="6584951"/>
          </a:xfrm>
          <a:prstGeom prst="rect">
            <a:avLst/>
          </a:prstGeom>
        </p:spPr>
        <p:txBody>
          <a:bodyPr lIns="45694" tIns="45694" rIns="45694" bIns="45694"/>
          <a:lstStyle>
            <a:lvl1pPr marL="331333" indent="-331333" algn="l">
              <a:spcBef>
                <a:spcPts val="492"/>
              </a:spcBef>
              <a:buSzPct val="100000"/>
              <a:buChar char="•"/>
              <a:defRPr>
                <a:solidFill>
                  <a:srgbClr val="000000"/>
                </a:solidFill>
              </a:defRPr>
            </a:lvl1pPr>
            <a:lvl2pPr marL="636844" indent="-315557" algn="l">
              <a:spcBef>
                <a:spcPts val="492"/>
              </a:spcBef>
              <a:buSzPct val="100000"/>
              <a:buChar char="–"/>
              <a:defRPr>
                <a:solidFill>
                  <a:srgbClr val="000000"/>
                </a:solidFill>
              </a:defRPr>
            </a:lvl2pPr>
            <a:lvl3pPr marL="937104" indent="-294519" algn="l">
              <a:spcBef>
                <a:spcPts val="492"/>
              </a:spcBef>
              <a:buSzPct val="100000"/>
              <a:buChar char="•"/>
              <a:defRPr>
                <a:solidFill>
                  <a:srgbClr val="000000"/>
                </a:solidFill>
              </a:defRPr>
            </a:lvl3pPr>
            <a:lvl4pPr marL="1317301" indent="-353423" algn="l">
              <a:spcBef>
                <a:spcPts val="492"/>
              </a:spcBef>
              <a:buSzPct val="100000"/>
              <a:buChar char="–"/>
              <a:defRPr>
                <a:solidFill>
                  <a:srgbClr val="000000"/>
                </a:solidFill>
              </a:defRPr>
            </a:lvl4pPr>
            <a:lvl5pPr marL="1638592" indent="-353423" algn="l">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57" name="Shape 457"/>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2046906601"/>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4_Picture with Caption">
    <p:spTree>
      <p:nvGrpSpPr>
        <p:cNvPr id="1" name=""/>
        <p:cNvGrpSpPr/>
        <p:nvPr/>
      </p:nvGrpSpPr>
      <p:grpSpPr>
        <a:xfrm>
          <a:off x="0" y="0"/>
          <a:ext cx="0" cy="0"/>
          <a:chOff x="0" y="0"/>
          <a:chExt cx="0" cy="0"/>
        </a:xfrm>
      </p:grpSpPr>
      <p:sp>
        <p:nvSpPr>
          <p:cNvPr id="464" name="Shape 464"/>
          <p:cNvSpPr>
            <a:spLocks noGrp="1"/>
          </p:cNvSpPr>
          <p:nvPr>
            <p:ph type="title"/>
          </p:nvPr>
        </p:nvSpPr>
        <p:spPr>
          <a:xfrm>
            <a:off x="1792298" y="4800610"/>
            <a:ext cx="5486401" cy="566739"/>
          </a:xfrm>
          <a:prstGeom prst="rect">
            <a:avLst/>
          </a:prstGeom>
        </p:spPr>
        <p:txBody>
          <a:bodyPr lIns="45694" tIns="45694" rIns="45694" bIns="45694" anchor="b"/>
          <a:lstStyle>
            <a:lvl1pPr algn="l">
              <a:defRPr sz="2000" b="1"/>
            </a:lvl1pPr>
          </a:lstStyle>
          <a:p>
            <a:r>
              <a:t>Title Text</a:t>
            </a:r>
          </a:p>
        </p:txBody>
      </p:sp>
      <p:sp>
        <p:nvSpPr>
          <p:cNvPr id="465" name="Shape 465"/>
          <p:cNvSpPr>
            <a:spLocks noGrp="1"/>
          </p:cNvSpPr>
          <p:nvPr>
            <p:ph type="body" sz="quarter" idx="1"/>
          </p:nvPr>
        </p:nvSpPr>
        <p:spPr>
          <a:xfrm>
            <a:off x="1792298" y="5367338"/>
            <a:ext cx="5486401" cy="804862"/>
          </a:xfrm>
          <a:prstGeom prst="rect">
            <a:avLst/>
          </a:prstGeom>
        </p:spPr>
        <p:txBody>
          <a:bodyPr lIns="45694" tIns="45694" rIns="45694" bIns="45694"/>
          <a:lstStyle>
            <a:lvl1pPr marL="0" indent="0" algn="l">
              <a:spcBef>
                <a:spcPts val="211"/>
              </a:spcBef>
              <a:defRPr sz="1300">
                <a:solidFill>
                  <a:srgbClr val="000000"/>
                </a:solidFill>
              </a:defRPr>
            </a:lvl1pPr>
            <a:lvl2pPr marL="0" indent="321291" algn="l">
              <a:spcBef>
                <a:spcPts val="211"/>
              </a:spcBef>
              <a:defRPr sz="1300">
                <a:solidFill>
                  <a:srgbClr val="000000"/>
                </a:solidFill>
              </a:defRPr>
            </a:lvl2pPr>
            <a:lvl3pPr marL="0" indent="642585" algn="l">
              <a:spcBef>
                <a:spcPts val="211"/>
              </a:spcBef>
              <a:defRPr sz="1300">
                <a:solidFill>
                  <a:srgbClr val="000000"/>
                </a:solidFill>
              </a:defRPr>
            </a:lvl3pPr>
            <a:lvl4pPr marL="0" indent="963876" algn="l">
              <a:spcBef>
                <a:spcPts val="211"/>
              </a:spcBef>
              <a:defRPr sz="1300">
                <a:solidFill>
                  <a:srgbClr val="000000"/>
                </a:solidFill>
              </a:defRPr>
            </a:lvl4pPr>
            <a:lvl5pPr marL="0" indent="1285171" algn="l">
              <a:spcBef>
                <a:spcPts val="211"/>
              </a:spcBef>
              <a:defRPr sz="13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66" name="Shape 466"/>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947887221"/>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4_Title and Vertical Text">
    <p:spTree>
      <p:nvGrpSpPr>
        <p:cNvPr id="1" name=""/>
        <p:cNvGrpSpPr/>
        <p:nvPr/>
      </p:nvGrpSpPr>
      <p:grpSpPr>
        <a:xfrm>
          <a:off x="0" y="0"/>
          <a:ext cx="0" cy="0"/>
          <a:chOff x="0" y="0"/>
          <a:chExt cx="0" cy="0"/>
        </a:xfrm>
      </p:grpSpPr>
      <p:sp>
        <p:nvSpPr>
          <p:cNvPr id="473" name="Shape 473"/>
          <p:cNvSpPr>
            <a:spLocks noGrp="1"/>
          </p:cNvSpPr>
          <p:nvPr>
            <p:ph type="title"/>
          </p:nvPr>
        </p:nvSpPr>
        <p:spPr>
          <a:xfrm>
            <a:off x="685810" y="381010"/>
            <a:ext cx="7772401" cy="1600201"/>
          </a:xfrm>
          <a:prstGeom prst="rect">
            <a:avLst/>
          </a:prstGeom>
        </p:spPr>
        <p:txBody>
          <a:bodyPr lIns="45694" tIns="45694" rIns="45694" bIns="45694"/>
          <a:lstStyle/>
          <a:p>
            <a:r>
              <a:t>Title Text</a:t>
            </a:r>
          </a:p>
        </p:txBody>
      </p:sp>
      <p:sp>
        <p:nvSpPr>
          <p:cNvPr id="474" name="Shape 474"/>
          <p:cNvSpPr>
            <a:spLocks noGrp="1"/>
          </p:cNvSpPr>
          <p:nvPr>
            <p:ph type="body" idx="1"/>
          </p:nvPr>
        </p:nvSpPr>
        <p:spPr>
          <a:xfrm>
            <a:off x="685810" y="1981210"/>
            <a:ext cx="7772401" cy="4876801"/>
          </a:xfrm>
          <a:prstGeom prst="rect">
            <a:avLst/>
          </a:prstGeom>
        </p:spPr>
        <p:txBody>
          <a:bodyPr lIns="45694" tIns="45694" rIns="45694" bIns="45694"/>
          <a:lstStyle>
            <a:lvl1pPr marL="331333" indent="-331333" algn="l">
              <a:spcBef>
                <a:spcPts val="492"/>
              </a:spcBef>
              <a:buSzPct val="100000"/>
              <a:buChar char="•"/>
              <a:defRPr>
                <a:solidFill>
                  <a:srgbClr val="000000"/>
                </a:solidFill>
              </a:defRPr>
            </a:lvl1pPr>
            <a:lvl2pPr marL="636844" indent="-315557" algn="l">
              <a:spcBef>
                <a:spcPts val="492"/>
              </a:spcBef>
              <a:buSzPct val="100000"/>
              <a:buChar char="–"/>
              <a:defRPr>
                <a:solidFill>
                  <a:srgbClr val="000000"/>
                </a:solidFill>
              </a:defRPr>
            </a:lvl2pPr>
            <a:lvl3pPr marL="937104" indent="-294519" algn="l">
              <a:spcBef>
                <a:spcPts val="492"/>
              </a:spcBef>
              <a:buSzPct val="100000"/>
              <a:buChar char="•"/>
              <a:defRPr>
                <a:solidFill>
                  <a:srgbClr val="000000"/>
                </a:solidFill>
              </a:defRPr>
            </a:lvl3pPr>
            <a:lvl4pPr marL="1317301" indent="-353423" algn="l">
              <a:spcBef>
                <a:spcPts val="492"/>
              </a:spcBef>
              <a:buSzPct val="100000"/>
              <a:buChar char="–"/>
              <a:defRPr>
                <a:solidFill>
                  <a:srgbClr val="000000"/>
                </a:solidFill>
              </a:defRPr>
            </a:lvl4pPr>
            <a:lvl5pPr marL="1638592" indent="-353423" algn="l">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75" name="Shape 475"/>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2983109513"/>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4_Vertical Title and Text">
    <p:spTree>
      <p:nvGrpSpPr>
        <p:cNvPr id="1" name=""/>
        <p:cNvGrpSpPr/>
        <p:nvPr/>
      </p:nvGrpSpPr>
      <p:grpSpPr>
        <a:xfrm>
          <a:off x="0" y="0"/>
          <a:ext cx="0" cy="0"/>
          <a:chOff x="0" y="0"/>
          <a:chExt cx="0" cy="0"/>
        </a:xfrm>
      </p:grpSpPr>
      <p:sp>
        <p:nvSpPr>
          <p:cNvPr id="482" name="Shape 482"/>
          <p:cNvSpPr>
            <a:spLocks noGrp="1"/>
          </p:cNvSpPr>
          <p:nvPr>
            <p:ph type="title"/>
          </p:nvPr>
        </p:nvSpPr>
        <p:spPr>
          <a:xfrm>
            <a:off x="6515110" y="10"/>
            <a:ext cx="1943101" cy="6705601"/>
          </a:xfrm>
          <a:prstGeom prst="rect">
            <a:avLst/>
          </a:prstGeom>
        </p:spPr>
        <p:txBody>
          <a:bodyPr lIns="45694" tIns="45694" rIns="45694" bIns="45694"/>
          <a:lstStyle/>
          <a:p>
            <a:r>
              <a:t>Title Text</a:t>
            </a:r>
          </a:p>
        </p:txBody>
      </p:sp>
      <p:sp>
        <p:nvSpPr>
          <p:cNvPr id="483" name="Shape 483"/>
          <p:cNvSpPr>
            <a:spLocks noGrp="1"/>
          </p:cNvSpPr>
          <p:nvPr>
            <p:ph type="body" idx="1"/>
          </p:nvPr>
        </p:nvSpPr>
        <p:spPr>
          <a:xfrm>
            <a:off x="685810" y="609600"/>
            <a:ext cx="5676901" cy="6248400"/>
          </a:xfrm>
          <a:prstGeom prst="rect">
            <a:avLst/>
          </a:prstGeom>
        </p:spPr>
        <p:txBody>
          <a:bodyPr lIns="45694" tIns="45694" rIns="45694" bIns="45694"/>
          <a:lstStyle>
            <a:lvl1pPr marL="331333" indent="-331333" algn="l">
              <a:spcBef>
                <a:spcPts val="492"/>
              </a:spcBef>
              <a:buSzPct val="100000"/>
              <a:buChar char="•"/>
              <a:defRPr>
                <a:solidFill>
                  <a:srgbClr val="000000"/>
                </a:solidFill>
              </a:defRPr>
            </a:lvl1pPr>
            <a:lvl2pPr marL="636844" indent="-315557" algn="l">
              <a:spcBef>
                <a:spcPts val="492"/>
              </a:spcBef>
              <a:buSzPct val="100000"/>
              <a:buChar char="–"/>
              <a:defRPr>
                <a:solidFill>
                  <a:srgbClr val="000000"/>
                </a:solidFill>
              </a:defRPr>
            </a:lvl2pPr>
            <a:lvl3pPr marL="937104" indent="-294519" algn="l">
              <a:spcBef>
                <a:spcPts val="492"/>
              </a:spcBef>
              <a:buSzPct val="100000"/>
              <a:buChar char="•"/>
              <a:defRPr>
                <a:solidFill>
                  <a:srgbClr val="000000"/>
                </a:solidFill>
              </a:defRPr>
            </a:lvl3pPr>
            <a:lvl4pPr marL="1317301" indent="-353423" algn="l">
              <a:spcBef>
                <a:spcPts val="492"/>
              </a:spcBef>
              <a:buSzPct val="100000"/>
              <a:buChar char="–"/>
              <a:defRPr>
                <a:solidFill>
                  <a:srgbClr val="000000"/>
                </a:solidFill>
              </a:defRPr>
            </a:lvl4pPr>
            <a:lvl5pPr marL="1638592" indent="-353423" algn="l">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84" name="Shape 484"/>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4070145979"/>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Title, Text, and Content">
    <p:spTree>
      <p:nvGrpSpPr>
        <p:cNvPr id="1" name=""/>
        <p:cNvGrpSpPr/>
        <p:nvPr/>
      </p:nvGrpSpPr>
      <p:grpSpPr>
        <a:xfrm>
          <a:off x="0" y="0"/>
          <a:ext cx="0" cy="0"/>
          <a:chOff x="0" y="0"/>
          <a:chExt cx="0" cy="0"/>
        </a:xfrm>
      </p:grpSpPr>
      <p:sp>
        <p:nvSpPr>
          <p:cNvPr id="491" name="Shape 491"/>
          <p:cNvSpPr>
            <a:spLocks noGrp="1"/>
          </p:cNvSpPr>
          <p:nvPr>
            <p:ph type="title"/>
          </p:nvPr>
        </p:nvSpPr>
        <p:spPr>
          <a:xfrm>
            <a:off x="685810" y="381010"/>
            <a:ext cx="7772401" cy="1600201"/>
          </a:xfrm>
          <a:prstGeom prst="rect">
            <a:avLst/>
          </a:prstGeom>
        </p:spPr>
        <p:txBody>
          <a:bodyPr lIns="45694" tIns="45694" rIns="45694" bIns="45694"/>
          <a:lstStyle/>
          <a:p>
            <a:r>
              <a:t>Title Text</a:t>
            </a:r>
          </a:p>
        </p:txBody>
      </p:sp>
      <p:sp>
        <p:nvSpPr>
          <p:cNvPr id="492" name="Shape 492"/>
          <p:cNvSpPr>
            <a:spLocks noGrp="1"/>
          </p:cNvSpPr>
          <p:nvPr>
            <p:ph type="body" sz="half" idx="1"/>
          </p:nvPr>
        </p:nvSpPr>
        <p:spPr>
          <a:xfrm>
            <a:off x="685799" y="1981210"/>
            <a:ext cx="3810001" cy="4876801"/>
          </a:xfrm>
          <a:prstGeom prst="rect">
            <a:avLst/>
          </a:prstGeom>
        </p:spPr>
        <p:txBody>
          <a:bodyPr lIns="45694" tIns="45694" rIns="45694" bIns="45694"/>
          <a:lstStyle>
            <a:lvl1pPr marL="331333" indent="-331333" algn="l">
              <a:spcBef>
                <a:spcPts val="492"/>
              </a:spcBef>
              <a:buSzPct val="100000"/>
              <a:buChar char="•"/>
              <a:defRPr>
                <a:solidFill>
                  <a:srgbClr val="000000"/>
                </a:solidFill>
              </a:defRPr>
            </a:lvl1pPr>
            <a:lvl2pPr marL="636844" indent="-315557" algn="l">
              <a:spcBef>
                <a:spcPts val="492"/>
              </a:spcBef>
              <a:buSzPct val="100000"/>
              <a:buChar char="–"/>
              <a:defRPr>
                <a:solidFill>
                  <a:srgbClr val="000000"/>
                </a:solidFill>
              </a:defRPr>
            </a:lvl2pPr>
            <a:lvl3pPr marL="937104" indent="-294519" algn="l">
              <a:spcBef>
                <a:spcPts val="492"/>
              </a:spcBef>
              <a:buSzPct val="100000"/>
              <a:buChar char="•"/>
              <a:defRPr>
                <a:solidFill>
                  <a:srgbClr val="000000"/>
                </a:solidFill>
              </a:defRPr>
            </a:lvl3pPr>
            <a:lvl4pPr marL="1317301" indent="-353423" algn="l">
              <a:spcBef>
                <a:spcPts val="492"/>
              </a:spcBef>
              <a:buSzPct val="100000"/>
              <a:buChar char="–"/>
              <a:defRPr>
                <a:solidFill>
                  <a:srgbClr val="000000"/>
                </a:solidFill>
              </a:defRPr>
            </a:lvl4pPr>
            <a:lvl5pPr marL="1638592" indent="-353423" algn="l">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1467057197"/>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5_Title Slide">
    <p:spTree>
      <p:nvGrpSpPr>
        <p:cNvPr id="1" name=""/>
        <p:cNvGrpSpPr/>
        <p:nvPr/>
      </p:nvGrpSpPr>
      <p:grpSpPr>
        <a:xfrm>
          <a:off x="0" y="0"/>
          <a:ext cx="0" cy="0"/>
          <a:chOff x="0" y="0"/>
          <a:chExt cx="0" cy="0"/>
        </a:xfrm>
      </p:grpSpPr>
      <p:sp>
        <p:nvSpPr>
          <p:cNvPr id="500" name="Shape 500"/>
          <p:cNvSpPr>
            <a:spLocks noGrp="1"/>
          </p:cNvSpPr>
          <p:nvPr>
            <p:ph type="title"/>
          </p:nvPr>
        </p:nvSpPr>
        <p:spPr>
          <a:xfrm>
            <a:off x="685810" y="1844678"/>
            <a:ext cx="7772401" cy="2041524"/>
          </a:xfrm>
          <a:prstGeom prst="rect">
            <a:avLst/>
          </a:prstGeom>
        </p:spPr>
        <p:txBody>
          <a:bodyPr lIns="45694" tIns="45694" rIns="45694" bIns="45694">
            <a:normAutofit/>
          </a:bodyPr>
          <a:lstStyle>
            <a:lvl1pPr defTabSz="321291"/>
          </a:lstStyle>
          <a:p>
            <a:r>
              <a:t>Title Text</a:t>
            </a:r>
          </a:p>
        </p:txBody>
      </p:sp>
      <p:sp>
        <p:nvSpPr>
          <p:cNvPr id="501" name="Shape 501"/>
          <p:cNvSpPr>
            <a:spLocks noGrp="1"/>
          </p:cNvSpPr>
          <p:nvPr>
            <p:ph type="body" sz="half" idx="1"/>
          </p:nvPr>
        </p:nvSpPr>
        <p:spPr>
          <a:xfrm>
            <a:off x="1371610" y="3886210"/>
            <a:ext cx="6400801" cy="2971801"/>
          </a:xfrm>
          <a:prstGeom prst="rect">
            <a:avLst/>
          </a:prstGeom>
        </p:spPr>
        <p:txBody>
          <a:bodyPr lIns="45694" tIns="45694" rIns="45694" bIns="45694">
            <a:normAutofit/>
          </a:bodyPr>
          <a:lstStyle>
            <a:lvl1pPr marL="0" indent="0" defTabSz="321291">
              <a:spcBef>
                <a:spcPts val="492"/>
              </a:spcBef>
              <a:defRPr>
                <a:solidFill>
                  <a:srgbClr val="888888"/>
                </a:solidFill>
              </a:defRPr>
            </a:lvl1pPr>
            <a:lvl2pPr marL="0" indent="321291" defTabSz="321291">
              <a:spcBef>
                <a:spcPts val="492"/>
              </a:spcBef>
              <a:defRPr>
                <a:solidFill>
                  <a:srgbClr val="888888"/>
                </a:solidFill>
              </a:defRPr>
            </a:lvl2pPr>
            <a:lvl3pPr marL="0" indent="642585" defTabSz="321291">
              <a:spcBef>
                <a:spcPts val="492"/>
              </a:spcBef>
              <a:defRPr>
                <a:solidFill>
                  <a:srgbClr val="888888"/>
                </a:solidFill>
              </a:defRPr>
            </a:lvl3pPr>
            <a:lvl4pPr marL="0" indent="963876" defTabSz="321291">
              <a:spcBef>
                <a:spcPts val="492"/>
              </a:spcBef>
              <a:defRPr>
                <a:solidFill>
                  <a:srgbClr val="888888"/>
                </a:solidFill>
              </a:defRPr>
            </a:lvl4pPr>
            <a:lvl5pPr marL="0" indent="1285171" defTabSz="321291">
              <a:spcBef>
                <a:spcPts val="492"/>
              </a:spcBef>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502" name="Shape 502"/>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738013475"/>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5_Title and Content">
    <p:spTree>
      <p:nvGrpSpPr>
        <p:cNvPr id="1" name=""/>
        <p:cNvGrpSpPr/>
        <p:nvPr/>
      </p:nvGrpSpPr>
      <p:grpSpPr>
        <a:xfrm>
          <a:off x="0" y="0"/>
          <a:ext cx="0" cy="0"/>
          <a:chOff x="0" y="0"/>
          <a:chExt cx="0" cy="0"/>
        </a:xfrm>
      </p:grpSpPr>
      <p:sp>
        <p:nvSpPr>
          <p:cNvPr id="509" name="Shape 509"/>
          <p:cNvSpPr>
            <a:spLocks noGrp="1"/>
          </p:cNvSpPr>
          <p:nvPr>
            <p:ph type="title"/>
          </p:nvPr>
        </p:nvSpPr>
        <p:spPr>
          <a:xfrm>
            <a:off x="457210" y="92076"/>
            <a:ext cx="8229601" cy="1508126"/>
          </a:xfrm>
          <a:prstGeom prst="rect">
            <a:avLst/>
          </a:prstGeom>
        </p:spPr>
        <p:txBody>
          <a:bodyPr lIns="45694" tIns="45694" rIns="45694" bIns="45694">
            <a:normAutofit/>
          </a:bodyPr>
          <a:lstStyle>
            <a:lvl1pPr defTabSz="321291"/>
          </a:lstStyle>
          <a:p>
            <a:r>
              <a:t>Title Text</a:t>
            </a:r>
          </a:p>
        </p:txBody>
      </p:sp>
      <p:sp>
        <p:nvSpPr>
          <p:cNvPr id="510" name="Shape 510"/>
          <p:cNvSpPr>
            <a:spLocks noGrp="1"/>
          </p:cNvSpPr>
          <p:nvPr>
            <p:ph type="body" idx="1"/>
          </p:nvPr>
        </p:nvSpPr>
        <p:spPr>
          <a:xfrm>
            <a:off x="457210" y="1600211"/>
            <a:ext cx="8229601" cy="5257799"/>
          </a:xfrm>
          <a:prstGeom prst="rect">
            <a:avLst/>
          </a:prstGeom>
        </p:spPr>
        <p:txBody>
          <a:bodyPr lIns="45694" tIns="45694" rIns="45694" bIns="45694">
            <a:normAutofit/>
          </a:bodyPr>
          <a:lstStyle>
            <a:lvl1pPr marL="331333" indent="-331333" algn="l" defTabSz="321291">
              <a:spcBef>
                <a:spcPts val="492"/>
              </a:spcBef>
              <a:buSzPct val="100000"/>
              <a:buFont typeface="Arial"/>
              <a:buChar char="•"/>
              <a:defRPr>
                <a:solidFill>
                  <a:srgbClr val="000000"/>
                </a:solidFill>
              </a:defRPr>
            </a:lvl1pPr>
            <a:lvl2pPr marL="636844" indent="-315557" algn="l" defTabSz="321291">
              <a:spcBef>
                <a:spcPts val="492"/>
              </a:spcBef>
              <a:buSzPct val="100000"/>
              <a:buFont typeface="Arial"/>
              <a:buChar char="–"/>
              <a:defRPr>
                <a:solidFill>
                  <a:srgbClr val="000000"/>
                </a:solidFill>
              </a:defRPr>
            </a:lvl2pPr>
            <a:lvl3pPr marL="937104" indent="-294519" algn="l" defTabSz="321291">
              <a:spcBef>
                <a:spcPts val="492"/>
              </a:spcBef>
              <a:buSzPct val="100000"/>
              <a:buFont typeface="Arial"/>
              <a:buChar char="•"/>
              <a:defRPr>
                <a:solidFill>
                  <a:srgbClr val="000000"/>
                </a:solidFill>
              </a:defRPr>
            </a:lvl3pPr>
            <a:lvl4pPr marL="1317301" indent="-353423" algn="l" defTabSz="321291">
              <a:spcBef>
                <a:spcPts val="492"/>
              </a:spcBef>
              <a:buSzPct val="100000"/>
              <a:buFont typeface="Arial"/>
              <a:buChar char="–"/>
              <a:defRPr>
                <a:solidFill>
                  <a:srgbClr val="000000"/>
                </a:solidFill>
              </a:defRPr>
            </a:lvl4pPr>
            <a:lvl5pPr marL="1638592" indent="-353423" algn="l" defTabSz="321291">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11" name="Shape 511"/>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920066513"/>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5_Section Header">
    <p:spTree>
      <p:nvGrpSpPr>
        <p:cNvPr id="1" name=""/>
        <p:cNvGrpSpPr/>
        <p:nvPr/>
      </p:nvGrpSpPr>
      <p:grpSpPr>
        <a:xfrm>
          <a:off x="0" y="0"/>
          <a:ext cx="0" cy="0"/>
          <a:chOff x="0" y="0"/>
          <a:chExt cx="0" cy="0"/>
        </a:xfrm>
      </p:grpSpPr>
      <p:sp>
        <p:nvSpPr>
          <p:cNvPr id="518" name="Shape 518"/>
          <p:cNvSpPr>
            <a:spLocks noGrp="1"/>
          </p:cNvSpPr>
          <p:nvPr>
            <p:ph type="title"/>
          </p:nvPr>
        </p:nvSpPr>
        <p:spPr>
          <a:xfrm>
            <a:off x="722323" y="4406910"/>
            <a:ext cx="7772401" cy="1362075"/>
          </a:xfrm>
          <a:prstGeom prst="rect">
            <a:avLst/>
          </a:prstGeom>
        </p:spPr>
        <p:txBody>
          <a:bodyPr lIns="45694" tIns="45694" rIns="45694" bIns="45694" anchor="t">
            <a:normAutofit/>
          </a:bodyPr>
          <a:lstStyle>
            <a:lvl1pPr algn="l" defTabSz="321291">
              <a:defRPr sz="3900" b="1" cap="all"/>
            </a:lvl1pPr>
          </a:lstStyle>
          <a:p>
            <a:r>
              <a:t>Title Text</a:t>
            </a:r>
          </a:p>
        </p:txBody>
      </p:sp>
      <p:sp>
        <p:nvSpPr>
          <p:cNvPr id="519" name="Shape 519"/>
          <p:cNvSpPr>
            <a:spLocks noGrp="1"/>
          </p:cNvSpPr>
          <p:nvPr>
            <p:ph type="body" sz="quarter" idx="1"/>
          </p:nvPr>
        </p:nvSpPr>
        <p:spPr>
          <a:xfrm>
            <a:off x="722323" y="2906714"/>
            <a:ext cx="7772401" cy="1500188"/>
          </a:xfrm>
          <a:prstGeom prst="rect">
            <a:avLst/>
          </a:prstGeom>
        </p:spPr>
        <p:txBody>
          <a:bodyPr lIns="45694" tIns="45694" rIns="45694" bIns="45694" anchor="b">
            <a:normAutofit/>
          </a:bodyPr>
          <a:lstStyle>
            <a:lvl1pPr marL="0" indent="0" algn="l" defTabSz="321291">
              <a:spcBef>
                <a:spcPts val="281"/>
              </a:spcBef>
              <a:defRPr sz="2000">
                <a:solidFill>
                  <a:srgbClr val="888888"/>
                </a:solidFill>
              </a:defRPr>
            </a:lvl1pPr>
            <a:lvl2pPr marL="0" indent="321291" algn="l" defTabSz="321291">
              <a:spcBef>
                <a:spcPts val="281"/>
              </a:spcBef>
              <a:defRPr sz="2000">
                <a:solidFill>
                  <a:srgbClr val="888888"/>
                </a:solidFill>
              </a:defRPr>
            </a:lvl2pPr>
            <a:lvl3pPr marL="0" indent="642585" algn="l" defTabSz="321291">
              <a:spcBef>
                <a:spcPts val="281"/>
              </a:spcBef>
              <a:defRPr sz="2000">
                <a:solidFill>
                  <a:srgbClr val="888888"/>
                </a:solidFill>
              </a:defRPr>
            </a:lvl3pPr>
            <a:lvl4pPr marL="0" indent="963876" algn="l" defTabSz="321291">
              <a:spcBef>
                <a:spcPts val="281"/>
              </a:spcBef>
              <a:defRPr sz="2000">
                <a:solidFill>
                  <a:srgbClr val="888888"/>
                </a:solidFill>
              </a:defRPr>
            </a:lvl4pPr>
            <a:lvl5pPr marL="0" indent="1285171" algn="l" defTabSz="321291">
              <a:spcBef>
                <a:spcPts val="281"/>
              </a:spcBef>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520" name="Shape 520"/>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274802947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4" y="6265863"/>
            <a:ext cx="19050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5" name="Footer Placeholder 4"/>
          <p:cNvSpPr>
            <a:spLocks noGrp="1"/>
          </p:cNvSpPr>
          <p:nvPr>
            <p:ph type="ftr" sz="quarter" idx="11"/>
          </p:nvPr>
        </p:nvSpPr>
        <p:spPr>
          <a:xfrm>
            <a:off x="3581401" y="6248400"/>
            <a:ext cx="28956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6" name="Slide Number Placeholder 5"/>
          <p:cNvSpPr>
            <a:spLocks noGrp="1"/>
          </p:cNvSpPr>
          <p:nvPr>
            <p:ph type="sldNum" sz="quarter" idx="12"/>
          </p:nvPr>
        </p:nvSpPr>
        <p:spPr/>
        <p:txBody>
          <a:bodyPr/>
          <a:lstStyle>
            <a:lvl1pPr algn="l" eaLnBrk="1" hangingPunct="1">
              <a:defRPr>
                <a:latin typeface="Calibri"/>
              </a:defRPr>
            </a:lvl1pPr>
          </a:lstStyle>
          <a:p>
            <a:pPr>
              <a:defRPr/>
            </a:pPr>
            <a:fld id="{3A269579-85A9-6449-A62E-077B78DED1DF}" type="slidenum">
              <a:rPr lang="en-US"/>
              <a:pPr>
                <a:defRPr/>
              </a:pPr>
              <a:t>‹#›</a:t>
            </a:fld>
            <a:endParaRPr lang="en-US"/>
          </a:p>
        </p:txBody>
      </p:sp>
    </p:spTree>
    <p:extLst>
      <p:ext uri="{BB962C8B-B14F-4D97-AF65-F5344CB8AC3E}">
        <p14:creationId xmlns:p14="http://schemas.microsoft.com/office/powerpoint/2010/main" val="36453216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35564"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73164" y="6265863"/>
            <a:ext cx="19050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6" name="Footer Placeholder 5"/>
          <p:cNvSpPr>
            <a:spLocks noGrp="1"/>
          </p:cNvSpPr>
          <p:nvPr>
            <p:ph type="ftr" sz="quarter" idx="11"/>
          </p:nvPr>
        </p:nvSpPr>
        <p:spPr>
          <a:xfrm>
            <a:off x="3581401" y="6248400"/>
            <a:ext cx="28956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7" name="Slide Number Placeholder 6"/>
          <p:cNvSpPr>
            <a:spLocks noGrp="1"/>
          </p:cNvSpPr>
          <p:nvPr>
            <p:ph type="sldNum" sz="quarter" idx="12"/>
          </p:nvPr>
        </p:nvSpPr>
        <p:spPr/>
        <p:txBody>
          <a:bodyPr/>
          <a:lstStyle>
            <a:lvl1pPr algn="l" eaLnBrk="1" hangingPunct="1">
              <a:defRPr>
                <a:latin typeface="Calibri"/>
              </a:defRPr>
            </a:lvl1pPr>
          </a:lstStyle>
          <a:p>
            <a:pPr>
              <a:defRPr/>
            </a:pPr>
            <a:fld id="{103CF38E-4E39-5C4B-B57C-400AA3A2571C}" type="slidenum">
              <a:rPr lang="en-US"/>
              <a:pPr>
                <a:defRPr/>
              </a:pPr>
              <a:t>‹#›</a:t>
            </a:fld>
            <a:endParaRPr lang="en-US"/>
          </a:p>
        </p:txBody>
      </p:sp>
    </p:spTree>
    <p:extLst>
      <p:ext uri="{BB962C8B-B14F-4D97-AF65-F5344CB8AC3E}">
        <p14:creationId xmlns:p14="http://schemas.microsoft.com/office/powerpoint/2010/main" val="153477132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527" name="Shape 527"/>
          <p:cNvSpPr>
            <a:spLocks noGrp="1"/>
          </p:cNvSpPr>
          <p:nvPr>
            <p:ph type="title"/>
          </p:nvPr>
        </p:nvSpPr>
        <p:spPr>
          <a:xfrm>
            <a:off x="457210" y="-1"/>
            <a:ext cx="8229601" cy="1692277"/>
          </a:xfrm>
          <a:prstGeom prst="rect">
            <a:avLst/>
          </a:prstGeom>
        </p:spPr>
        <p:txBody>
          <a:bodyPr lIns="45694" tIns="45694" rIns="45694" bIns="45694">
            <a:normAutofit/>
          </a:bodyPr>
          <a:lstStyle>
            <a:lvl1pPr defTabSz="321291"/>
          </a:lstStyle>
          <a:p>
            <a:r>
              <a:t>Title Text</a:t>
            </a:r>
          </a:p>
        </p:txBody>
      </p:sp>
      <p:sp>
        <p:nvSpPr>
          <p:cNvPr id="528" name="Shape 528"/>
          <p:cNvSpPr>
            <a:spLocks noGrp="1"/>
          </p:cNvSpPr>
          <p:nvPr>
            <p:ph type="body" sz="half" idx="1"/>
          </p:nvPr>
        </p:nvSpPr>
        <p:spPr>
          <a:xfrm>
            <a:off x="457199" y="2133611"/>
            <a:ext cx="4038601" cy="6034089"/>
          </a:xfrm>
          <a:prstGeom prst="rect">
            <a:avLst/>
          </a:prstGeom>
        </p:spPr>
        <p:txBody>
          <a:bodyPr lIns="45694" tIns="45694" rIns="45694" bIns="45694">
            <a:normAutofit/>
          </a:bodyPr>
          <a:lstStyle>
            <a:lvl1pPr marL="327031" indent="-327031" algn="l" defTabSz="321291">
              <a:spcBef>
                <a:spcPts val="422"/>
              </a:spcBef>
              <a:buSzPct val="100000"/>
              <a:buFont typeface="Arial"/>
              <a:buChar char="•"/>
              <a:defRPr sz="2700">
                <a:solidFill>
                  <a:srgbClr val="000000"/>
                </a:solidFill>
              </a:defRPr>
            </a:lvl1pPr>
            <a:lvl2pPr marL="639236" indent="-317946" algn="l" defTabSz="321291">
              <a:spcBef>
                <a:spcPts val="422"/>
              </a:spcBef>
              <a:buSzPct val="100000"/>
              <a:buFont typeface="Arial"/>
              <a:buChar char="–"/>
              <a:defRPr sz="2700">
                <a:solidFill>
                  <a:srgbClr val="000000"/>
                </a:solidFill>
              </a:defRPr>
            </a:lvl2pPr>
            <a:lvl3pPr marL="947813" indent="-305228" algn="l" defTabSz="321291">
              <a:spcBef>
                <a:spcPts val="422"/>
              </a:spcBef>
              <a:buSzPct val="100000"/>
              <a:buFont typeface="Arial"/>
              <a:buChar char="•"/>
              <a:defRPr sz="2700">
                <a:solidFill>
                  <a:srgbClr val="000000"/>
                </a:solidFill>
              </a:defRPr>
            </a:lvl3pPr>
            <a:lvl4pPr marL="1303019" indent="-339142" algn="l" defTabSz="321291">
              <a:spcBef>
                <a:spcPts val="422"/>
              </a:spcBef>
              <a:buSzPct val="100000"/>
              <a:buFont typeface="Arial"/>
              <a:buChar char="–"/>
              <a:defRPr sz="2700">
                <a:solidFill>
                  <a:srgbClr val="000000"/>
                </a:solidFill>
              </a:defRPr>
            </a:lvl4pPr>
            <a:lvl5pPr marL="1624315" indent="-339142" algn="l" defTabSz="321291">
              <a:spcBef>
                <a:spcPts val="422"/>
              </a:spcBef>
              <a:buSzPct val="100000"/>
              <a:buFont typeface="Arial"/>
              <a:buChar char="»"/>
              <a:defRPr sz="2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29" name="Shape 529"/>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323526089"/>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5_Comparison">
    <p:spTree>
      <p:nvGrpSpPr>
        <p:cNvPr id="1" name=""/>
        <p:cNvGrpSpPr/>
        <p:nvPr/>
      </p:nvGrpSpPr>
      <p:grpSpPr>
        <a:xfrm>
          <a:off x="0" y="0"/>
          <a:ext cx="0" cy="0"/>
          <a:chOff x="0" y="0"/>
          <a:chExt cx="0" cy="0"/>
        </a:xfrm>
      </p:grpSpPr>
      <p:sp>
        <p:nvSpPr>
          <p:cNvPr id="536" name="Shape 536"/>
          <p:cNvSpPr>
            <a:spLocks noGrp="1"/>
          </p:cNvSpPr>
          <p:nvPr>
            <p:ph type="title"/>
          </p:nvPr>
        </p:nvSpPr>
        <p:spPr>
          <a:xfrm>
            <a:off x="457210" y="256820"/>
            <a:ext cx="8229601" cy="1178655"/>
          </a:xfrm>
          <a:prstGeom prst="rect">
            <a:avLst/>
          </a:prstGeom>
        </p:spPr>
        <p:txBody>
          <a:bodyPr lIns="45694" tIns="45694" rIns="45694" bIns="45694">
            <a:normAutofit/>
          </a:bodyPr>
          <a:lstStyle>
            <a:lvl1pPr defTabSz="321291"/>
          </a:lstStyle>
          <a:p>
            <a:r>
              <a:t>Title Text</a:t>
            </a:r>
          </a:p>
        </p:txBody>
      </p:sp>
      <p:sp>
        <p:nvSpPr>
          <p:cNvPr id="537" name="Shape 537"/>
          <p:cNvSpPr>
            <a:spLocks noGrp="1"/>
          </p:cNvSpPr>
          <p:nvPr>
            <p:ph type="body" sz="quarter" idx="1"/>
          </p:nvPr>
        </p:nvSpPr>
        <p:spPr>
          <a:xfrm>
            <a:off x="457209" y="1435465"/>
            <a:ext cx="4040189" cy="739410"/>
          </a:xfrm>
          <a:prstGeom prst="rect">
            <a:avLst/>
          </a:prstGeom>
        </p:spPr>
        <p:txBody>
          <a:bodyPr lIns="45694" tIns="45694" rIns="45694" bIns="45694" anchor="b">
            <a:normAutofit/>
          </a:bodyPr>
          <a:lstStyle>
            <a:lvl1pPr marL="0" indent="0" algn="l" defTabSz="321291">
              <a:spcBef>
                <a:spcPts val="352"/>
              </a:spcBef>
              <a:defRPr sz="2400" b="1">
                <a:solidFill>
                  <a:srgbClr val="000000"/>
                </a:solidFill>
              </a:defRPr>
            </a:lvl1pPr>
            <a:lvl2pPr marL="0" indent="321291" algn="l" defTabSz="321291">
              <a:spcBef>
                <a:spcPts val="352"/>
              </a:spcBef>
              <a:defRPr sz="2400" b="1">
                <a:solidFill>
                  <a:srgbClr val="000000"/>
                </a:solidFill>
              </a:defRPr>
            </a:lvl2pPr>
            <a:lvl3pPr marL="0" indent="642585" algn="l" defTabSz="321291">
              <a:spcBef>
                <a:spcPts val="352"/>
              </a:spcBef>
              <a:defRPr sz="2400" b="1">
                <a:solidFill>
                  <a:srgbClr val="000000"/>
                </a:solidFill>
              </a:defRPr>
            </a:lvl3pPr>
            <a:lvl4pPr marL="0" indent="963876" algn="l" defTabSz="321291">
              <a:spcBef>
                <a:spcPts val="352"/>
              </a:spcBef>
              <a:defRPr sz="2400" b="1">
                <a:solidFill>
                  <a:srgbClr val="000000"/>
                </a:solidFill>
              </a:defRPr>
            </a:lvl4pPr>
            <a:lvl5pPr marL="0" indent="1285171" algn="l" defTabSz="321291">
              <a:spcBef>
                <a:spcPts val="352"/>
              </a:spcBef>
              <a:defRPr sz="24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38" name="Shape 538"/>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384915450"/>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545" name="Shape 545"/>
          <p:cNvSpPr>
            <a:spLocks noGrp="1"/>
          </p:cNvSpPr>
          <p:nvPr>
            <p:ph type="title"/>
          </p:nvPr>
        </p:nvSpPr>
        <p:spPr>
          <a:xfrm>
            <a:off x="457210" y="92077"/>
            <a:ext cx="8229601" cy="1508124"/>
          </a:xfrm>
          <a:prstGeom prst="rect">
            <a:avLst/>
          </a:prstGeom>
        </p:spPr>
        <p:txBody>
          <a:bodyPr lIns="45694" tIns="45694" rIns="45694" bIns="45694">
            <a:normAutofit/>
          </a:bodyPr>
          <a:lstStyle>
            <a:lvl1pPr defTabSz="321291"/>
          </a:lstStyle>
          <a:p>
            <a:r>
              <a:t>Title Text</a:t>
            </a:r>
          </a:p>
        </p:txBody>
      </p:sp>
      <p:sp>
        <p:nvSpPr>
          <p:cNvPr id="546" name="Shape 546"/>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288585652"/>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5_Blank">
    <p:spTree>
      <p:nvGrpSpPr>
        <p:cNvPr id="1" name=""/>
        <p:cNvGrpSpPr/>
        <p:nvPr/>
      </p:nvGrpSpPr>
      <p:grpSpPr>
        <a:xfrm>
          <a:off x="0" y="0"/>
          <a:ext cx="0" cy="0"/>
          <a:chOff x="0" y="0"/>
          <a:chExt cx="0" cy="0"/>
        </a:xfrm>
      </p:grpSpPr>
      <p:sp>
        <p:nvSpPr>
          <p:cNvPr id="553" name="Shape 553"/>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2703015738"/>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5_Content with Caption">
    <p:spTree>
      <p:nvGrpSpPr>
        <p:cNvPr id="1" name=""/>
        <p:cNvGrpSpPr/>
        <p:nvPr/>
      </p:nvGrpSpPr>
      <p:grpSpPr>
        <a:xfrm>
          <a:off x="0" y="0"/>
          <a:ext cx="0" cy="0"/>
          <a:chOff x="0" y="0"/>
          <a:chExt cx="0" cy="0"/>
        </a:xfrm>
      </p:grpSpPr>
      <p:sp>
        <p:nvSpPr>
          <p:cNvPr id="560" name="Shape 560"/>
          <p:cNvSpPr>
            <a:spLocks noGrp="1"/>
          </p:cNvSpPr>
          <p:nvPr>
            <p:ph type="title"/>
          </p:nvPr>
        </p:nvSpPr>
        <p:spPr>
          <a:xfrm>
            <a:off x="457202" y="10"/>
            <a:ext cx="3008314" cy="1435101"/>
          </a:xfrm>
          <a:prstGeom prst="rect">
            <a:avLst/>
          </a:prstGeom>
        </p:spPr>
        <p:txBody>
          <a:bodyPr lIns="45694" tIns="45694" rIns="45694" bIns="45694" anchor="b">
            <a:normAutofit/>
          </a:bodyPr>
          <a:lstStyle>
            <a:lvl1pPr algn="l" defTabSz="321291">
              <a:defRPr sz="2000" b="1"/>
            </a:lvl1pPr>
          </a:lstStyle>
          <a:p>
            <a:r>
              <a:t>Title Text</a:t>
            </a:r>
          </a:p>
        </p:txBody>
      </p:sp>
      <p:sp>
        <p:nvSpPr>
          <p:cNvPr id="561" name="Shape 561"/>
          <p:cNvSpPr>
            <a:spLocks noGrp="1"/>
          </p:cNvSpPr>
          <p:nvPr>
            <p:ph type="body" idx="1"/>
          </p:nvPr>
        </p:nvSpPr>
        <p:spPr>
          <a:xfrm>
            <a:off x="3575050" y="273061"/>
            <a:ext cx="5111751" cy="6584949"/>
          </a:xfrm>
          <a:prstGeom prst="rect">
            <a:avLst/>
          </a:prstGeom>
        </p:spPr>
        <p:txBody>
          <a:bodyPr lIns="45694" tIns="45694" rIns="45694" bIns="45694">
            <a:normAutofit/>
          </a:bodyPr>
          <a:lstStyle>
            <a:lvl1pPr marL="331333" indent="-331333" algn="l" defTabSz="321291">
              <a:spcBef>
                <a:spcPts val="492"/>
              </a:spcBef>
              <a:buSzPct val="100000"/>
              <a:buFont typeface="Arial"/>
              <a:buChar char="•"/>
              <a:defRPr>
                <a:solidFill>
                  <a:srgbClr val="000000"/>
                </a:solidFill>
              </a:defRPr>
            </a:lvl1pPr>
            <a:lvl2pPr marL="636844" indent="-315557" algn="l" defTabSz="321291">
              <a:spcBef>
                <a:spcPts val="492"/>
              </a:spcBef>
              <a:buSzPct val="100000"/>
              <a:buFont typeface="Arial"/>
              <a:buChar char="–"/>
              <a:defRPr>
                <a:solidFill>
                  <a:srgbClr val="000000"/>
                </a:solidFill>
              </a:defRPr>
            </a:lvl2pPr>
            <a:lvl3pPr marL="937104" indent="-294519" algn="l" defTabSz="321291">
              <a:spcBef>
                <a:spcPts val="492"/>
              </a:spcBef>
              <a:buSzPct val="100000"/>
              <a:buFont typeface="Arial"/>
              <a:buChar char="•"/>
              <a:defRPr>
                <a:solidFill>
                  <a:srgbClr val="000000"/>
                </a:solidFill>
              </a:defRPr>
            </a:lvl3pPr>
            <a:lvl4pPr marL="1317301" indent="-353423" algn="l" defTabSz="321291">
              <a:spcBef>
                <a:spcPts val="492"/>
              </a:spcBef>
              <a:buSzPct val="100000"/>
              <a:buFont typeface="Arial"/>
              <a:buChar char="–"/>
              <a:defRPr>
                <a:solidFill>
                  <a:srgbClr val="000000"/>
                </a:solidFill>
              </a:defRPr>
            </a:lvl4pPr>
            <a:lvl5pPr marL="1638592" indent="-353423" algn="l" defTabSz="321291">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62" name="Shape 562"/>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996953855"/>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5_Picture with Caption">
    <p:spTree>
      <p:nvGrpSpPr>
        <p:cNvPr id="1" name=""/>
        <p:cNvGrpSpPr/>
        <p:nvPr/>
      </p:nvGrpSpPr>
      <p:grpSpPr>
        <a:xfrm>
          <a:off x="0" y="0"/>
          <a:ext cx="0" cy="0"/>
          <a:chOff x="0" y="0"/>
          <a:chExt cx="0" cy="0"/>
        </a:xfrm>
      </p:grpSpPr>
      <p:sp>
        <p:nvSpPr>
          <p:cNvPr id="569" name="Shape 569"/>
          <p:cNvSpPr>
            <a:spLocks noGrp="1"/>
          </p:cNvSpPr>
          <p:nvPr>
            <p:ph type="title"/>
          </p:nvPr>
        </p:nvSpPr>
        <p:spPr>
          <a:xfrm>
            <a:off x="1792298" y="4800602"/>
            <a:ext cx="5486401" cy="566738"/>
          </a:xfrm>
          <a:prstGeom prst="rect">
            <a:avLst/>
          </a:prstGeom>
        </p:spPr>
        <p:txBody>
          <a:bodyPr lIns="45694" tIns="45694" rIns="45694" bIns="45694" anchor="b">
            <a:normAutofit/>
          </a:bodyPr>
          <a:lstStyle>
            <a:lvl1pPr algn="l" defTabSz="321291">
              <a:defRPr sz="2000" b="1"/>
            </a:lvl1pPr>
          </a:lstStyle>
          <a:p>
            <a:r>
              <a:t>Title Text</a:t>
            </a:r>
          </a:p>
        </p:txBody>
      </p:sp>
      <p:sp>
        <p:nvSpPr>
          <p:cNvPr id="570" name="Shape 570"/>
          <p:cNvSpPr>
            <a:spLocks noGrp="1"/>
          </p:cNvSpPr>
          <p:nvPr>
            <p:ph type="body" sz="quarter" idx="1"/>
          </p:nvPr>
        </p:nvSpPr>
        <p:spPr>
          <a:xfrm>
            <a:off x="1792298" y="5367338"/>
            <a:ext cx="5486401" cy="804863"/>
          </a:xfrm>
          <a:prstGeom prst="rect">
            <a:avLst/>
          </a:prstGeom>
        </p:spPr>
        <p:txBody>
          <a:bodyPr lIns="45694" tIns="45694" rIns="45694" bIns="45694">
            <a:normAutofit/>
          </a:bodyPr>
          <a:lstStyle>
            <a:lvl1pPr marL="0" indent="0" algn="l" defTabSz="321291">
              <a:spcBef>
                <a:spcPts val="211"/>
              </a:spcBef>
              <a:defRPr sz="1300">
                <a:solidFill>
                  <a:srgbClr val="000000"/>
                </a:solidFill>
              </a:defRPr>
            </a:lvl1pPr>
            <a:lvl2pPr marL="0" indent="321291" algn="l" defTabSz="321291">
              <a:spcBef>
                <a:spcPts val="211"/>
              </a:spcBef>
              <a:defRPr sz="1300">
                <a:solidFill>
                  <a:srgbClr val="000000"/>
                </a:solidFill>
              </a:defRPr>
            </a:lvl2pPr>
            <a:lvl3pPr marL="0" indent="642585" algn="l" defTabSz="321291">
              <a:spcBef>
                <a:spcPts val="211"/>
              </a:spcBef>
              <a:defRPr sz="1300">
                <a:solidFill>
                  <a:srgbClr val="000000"/>
                </a:solidFill>
              </a:defRPr>
            </a:lvl3pPr>
            <a:lvl4pPr marL="0" indent="963876" algn="l" defTabSz="321291">
              <a:spcBef>
                <a:spcPts val="211"/>
              </a:spcBef>
              <a:defRPr sz="1300">
                <a:solidFill>
                  <a:srgbClr val="000000"/>
                </a:solidFill>
              </a:defRPr>
            </a:lvl4pPr>
            <a:lvl5pPr marL="0" indent="1285171" algn="l" defTabSz="321291">
              <a:spcBef>
                <a:spcPts val="211"/>
              </a:spcBef>
              <a:defRPr sz="13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71" name="Shape 571"/>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817303284"/>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5_Title and Vertical Text">
    <p:spTree>
      <p:nvGrpSpPr>
        <p:cNvPr id="1" name=""/>
        <p:cNvGrpSpPr/>
        <p:nvPr/>
      </p:nvGrpSpPr>
      <p:grpSpPr>
        <a:xfrm>
          <a:off x="0" y="0"/>
          <a:ext cx="0" cy="0"/>
          <a:chOff x="0" y="0"/>
          <a:chExt cx="0" cy="0"/>
        </a:xfrm>
      </p:grpSpPr>
      <p:sp>
        <p:nvSpPr>
          <p:cNvPr id="578" name="Shape 578"/>
          <p:cNvSpPr>
            <a:spLocks noGrp="1"/>
          </p:cNvSpPr>
          <p:nvPr>
            <p:ph type="title"/>
          </p:nvPr>
        </p:nvSpPr>
        <p:spPr>
          <a:xfrm>
            <a:off x="457210" y="92076"/>
            <a:ext cx="8229601" cy="1508126"/>
          </a:xfrm>
          <a:prstGeom prst="rect">
            <a:avLst/>
          </a:prstGeom>
        </p:spPr>
        <p:txBody>
          <a:bodyPr lIns="45694" tIns="45694" rIns="45694" bIns="45694">
            <a:normAutofit/>
          </a:bodyPr>
          <a:lstStyle>
            <a:lvl1pPr defTabSz="321291"/>
          </a:lstStyle>
          <a:p>
            <a:r>
              <a:t>Title Text</a:t>
            </a:r>
          </a:p>
        </p:txBody>
      </p:sp>
      <p:sp>
        <p:nvSpPr>
          <p:cNvPr id="579" name="Shape 579"/>
          <p:cNvSpPr>
            <a:spLocks noGrp="1"/>
          </p:cNvSpPr>
          <p:nvPr>
            <p:ph type="body" idx="1"/>
          </p:nvPr>
        </p:nvSpPr>
        <p:spPr>
          <a:xfrm>
            <a:off x="457210" y="1600211"/>
            <a:ext cx="8229601" cy="5257799"/>
          </a:xfrm>
          <a:prstGeom prst="rect">
            <a:avLst/>
          </a:prstGeom>
        </p:spPr>
        <p:txBody>
          <a:bodyPr lIns="45694" tIns="45694" rIns="45694" bIns="45694">
            <a:normAutofit/>
          </a:bodyPr>
          <a:lstStyle>
            <a:lvl1pPr marL="331333" indent="-331333" algn="l" defTabSz="321291">
              <a:spcBef>
                <a:spcPts val="492"/>
              </a:spcBef>
              <a:buSzPct val="100000"/>
              <a:buFont typeface="Arial"/>
              <a:buChar char="•"/>
              <a:defRPr>
                <a:solidFill>
                  <a:srgbClr val="000000"/>
                </a:solidFill>
              </a:defRPr>
            </a:lvl1pPr>
            <a:lvl2pPr marL="636844" indent="-315557" algn="l" defTabSz="321291">
              <a:spcBef>
                <a:spcPts val="492"/>
              </a:spcBef>
              <a:buSzPct val="100000"/>
              <a:buFont typeface="Arial"/>
              <a:buChar char="–"/>
              <a:defRPr>
                <a:solidFill>
                  <a:srgbClr val="000000"/>
                </a:solidFill>
              </a:defRPr>
            </a:lvl2pPr>
            <a:lvl3pPr marL="937104" indent="-294519" algn="l" defTabSz="321291">
              <a:spcBef>
                <a:spcPts val="492"/>
              </a:spcBef>
              <a:buSzPct val="100000"/>
              <a:buFont typeface="Arial"/>
              <a:buChar char="•"/>
              <a:defRPr>
                <a:solidFill>
                  <a:srgbClr val="000000"/>
                </a:solidFill>
              </a:defRPr>
            </a:lvl3pPr>
            <a:lvl4pPr marL="1317301" indent="-353423" algn="l" defTabSz="321291">
              <a:spcBef>
                <a:spcPts val="492"/>
              </a:spcBef>
              <a:buSzPct val="100000"/>
              <a:buFont typeface="Arial"/>
              <a:buChar char="–"/>
              <a:defRPr>
                <a:solidFill>
                  <a:srgbClr val="000000"/>
                </a:solidFill>
              </a:defRPr>
            </a:lvl4pPr>
            <a:lvl5pPr marL="1638592" indent="-353423" algn="l" defTabSz="321291">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80" name="Shape 580"/>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537758020"/>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5_Vertical Title and Text">
    <p:spTree>
      <p:nvGrpSpPr>
        <p:cNvPr id="1" name=""/>
        <p:cNvGrpSpPr/>
        <p:nvPr/>
      </p:nvGrpSpPr>
      <p:grpSpPr>
        <a:xfrm>
          <a:off x="0" y="0"/>
          <a:ext cx="0" cy="0"/>
          <a:chOff x="0" y="0"/>
          <a:chExt cx="0" cy="0"/>
        </a:xfrm>
      </p:grpSpPr>
      <p:sp>
        <p:nvSpPr>
          <p:cNvPr id="587" name="Shape 587"/>
          <p:cNvSpPr>
            <a:spLocks noGrp="1"/>
          </p:cNvSpPr>
          <p:nvPr>
            <p:ph type="title"/>
          </p:nvPr>
        </p:nvSpPr>
        <p:spPr>
          <a:xfrm>
            <a:off x="6629410" y="366714"/>
            <a:ext cx="2057401" cy="7800976"/>
          </a:xfrm>
          <a:prstGeom prst="rect">
            <a:avLst/>
          </a:prstGeom>
        </p:spPr>
        <p:txBody>
          <a:bodyPr lIns="45694" tIns="45694" rIns="45694" bIns="45694">
            <a:normAutofit/>
          </a:bodyPr>
          <a:lstStyle>
            <a:lvl1pPr defTabSz="321291"/>
          </a:lstStyle>
          <a:p>
            <a:r>
              <a:t>Title Text</a:t>
            </a:r>
          </a:p>
        </p:txBody>
      </p:sp>
      <p:sp>
        <p:nvSpPr>
          <p:cNvPr id="588" name="Shape 588"/>
          <p:cNvSpPr>
            <a:spLocks noGrp="1"/>
          </p:cNvSpPr>
          <p:nvPr>
            <p:ph type="body" idx="1"/>
          </p:nvPr>
        </p:nvSpPr>
        <p:spPr>
          <a:xfrm>
            <a:off x="457210" y="366714"/>
            <a:ext cx="6019801" cy="7800976"/>
          </a:xfrm>
          <a:prstGeom prst="rect">
            <a:avLst/>
          </a:prstGeom>
        </p:spPr>
        <p:txBody>
          <a:bodyPr lIns="45694" tIns="45694" rIns="45694" bIns="45694">
            <a:normAutofit/>
          </a:bodyPr>
          <a:lstStyle>
            <a:lvl1pPr marL="331333" indent="-331333" algn="l" defTabSz="321291">
              <a:spcBef>
                <a:spcPts val="492"/>
              </a:spcBef>
              <a:buSzPct val="100000"/>
              <a:buFont typeface="Arial"/>
              <a:buChar char="•"/>
              <a:defRPr>
                <a:solidFill>
                  <a:srgbClr val="000000"/>
                </a:solidFill>
              </a:defRPr>
            </a:lvl1pPr>
            <a:lvl2pPr marL="636844" indent="-315557" algn="l" defTabSz="321291">
              <a:spcBef>
                <a:spcPts val="492"/>
              </a:spcBef>
              <a:buSzPct val="100000"/>
              <a:buFont typeface="Arial"/>
              <a:buChar char="–"/>
              <a:defRPr>
                <a:solidFill>
                  <a:srgbClr val="000000"/>
                </a:solidFill>
              </a:defRPr>
            </a:lvl2pPr>
            <a:lvl3pPr marL="937104" indent="-294519" algn="l" defTabSz="321291">
              <a:spcBef>
                <a:spcPts val="492"/>
              </a:spcBef>
              <a:buSzPct val="100000"/>
              <a:buFont typeface="Arial"/>
              <a:buChar char="•"/>
              <a:defRPr>
                <a:solidFill>
                  <a:srgbClr val="000000"/>
                </a:solidFill>
              </a:defRPr>
            </a:lvl3pPr>
            <a:lvl4pPr marL="1317301" indent="-353423" algn="l" defTabSz="321291">
              <a:spcBef>
                <a:spcPts val="492"/>
              </a:spcBef>
              <a:buSzPct val="100000"/>
              <a:buFont typeface="Arial"/>
              <a:buChar char="–"/>
              <a:defRPr>
                <a:solidFill>
                  <a:srgbClr val="000000"/>
                </a:solidFill>
              </a:defRPr>
            </a:lvl4pPr>
            <a:lvl5pPr marL="1638592" indent="-353423" algn="l" defTabSz="321291">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784764474"/>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6_Title Slide">
    <p:spTree>
      <p:nvGrpSpPr>
        <p:cNvPr id="1" name=""/>
        <p:cNvGrpSpPr/>
        <p:nvPr/>
      </p:nvGrpSpPr>
      <p:grpSpPr>
        <a:xfrm>
          <a:off x="0" y="0"/>
          <a:ext cx="0" cy="0"/>
          <a:chOff x="0" y="0"/>
          <a:chExt cx="0" cy="0"/>
        </a:xfrm>
      </p:grpSpPr>
      <p:sp>
        <p:nvSpPr>
          <p:cNvPr id="596" name="Shape 596"/>
          <p:cNvSpPr>
            <a:spLocks noGrp="1"/>
          </p:cNvSpPr>
          <p:nvPr>
            <p:ph type="title"/>
          </p:nvPr>
        </p:nvSpPr>
        <p:spPr>
          <a:xfrm>
            <a:off x="685810" y="1844678"/>
            <a:ext cx="7772401" cy="2041524"/>
          </a:xfrm>
          <a:prstGeom prst="rect">
            <a:avLst/>
          </a:prstGeom>
        </p:spPr>
        <p:txBody>
          <a:bodyPr lIns="45694" tIns="45694" rIns="45694" bIns="45694">
            <a:normAutofit/>
          </a:bodyPr>
          <a:lstStyle>
            <a:lvl1pPr defTabSz="321291"/>
          </a:lstStyle>
          <a:p>
            <a:r>
              <a:t>Title Text</a:t>
            </a:r>
          </a:p>
        </p:txBody>
      </p:sp>
      <p:sp>
        <p:nvSpPr>
          <p:cNvPr id="597" name="Shape 597"/>
          <p:cNvSpPr>
            <a:spLocks noGrp="1"/>
          </p:cNvSpPr>
          <p:nvPr>
            <p:ph type="body" sz="half" idx="1"/>
          </p:nvPr>
        </p:nvSpPr>
        <p:spPr>
          <a:xfrm>
            <a:off x="1371610" y="3886210"/>
            <a:ext cx="6400801" cy="2971801"/>
          </a:xfrm>
          <a:prstGeom prst="rect">
            <a:avLst/>
          </a:prstGeom>
        </p:spPr>
        <p:txBody>
          <a:bodyPr lIns="45694" tIns="45694" rIns="45694" bIns="45694">
            <a:normAutofit/>
          </a:bodyPr>
          <a:lstStyle>
            <a:lvl1pPr marL="0" indent="0" defTabSz="321291">
              <a:spcBef>
                <a:spcPts val="492"/>
              </a:spcBef>
              <a:defRPr>
                <a:solidFill>
                  <a:srgbClr val="888888"/>
                </a:solidFill>
              </a:defRPr>
            </a:lvl1pPr>
            <a:lvl2pPr marL="0" indent="321291" defTabSz="321291">
              <a:spcBef>
                <a:spcPts val="492"/>
              </a:spcBef>
              <a:defRPr>
                <a:solidFill>
                  <a:srgbClr val="888888"/>
                </a:solidFill>
              </a:defRPr>
            </a:lvl2pPr>
            <a:lvl3pPr marL="0" indent="642585" defTabSz="321291">
              <a:spcBef>
                <a:spcPts val="492"/>
              </a:spcBef>
              <a:defRPr>
                <a:solidFill>
                  <a:srgbClr val="888888"/>
                </a:solidFill>
              </a:defRPr>
            </a:lvl3pPr>
            <a:lvl4pPr marL="0" indent="963876" defTabSz="321291">
              <a:spcBef>
                <a:spcPts val="492"/>
              </a:spcBef>
              <a:defRPr>
                <a:solidFill>
                  <a:srgbClr val="888888"/>
                </a:solidFill>
              </a:defRPr>
            </a:lvl4pPr>
            <a:lvl5pPr marL="0" indent="1285171" defTabSz="321291">
              <a:spcBef>
                <a:spcPts val="492"/>
              </a:spcBef>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598" name="Shape 598"/>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218190963"/>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6_Title and Content">
    <p:spTree>
      <p:nvGrpSpPr>
        <p:cNvPr id="1" name=""/>
        <p:cNvGrpSpPr/>
        <p:nvPr/>
      </p:nvGrpSpPr>
      <p:grpSpPr>
        <a:xfrm>
          <a:off x="0" y="0"/>
          <a:ext cx="0" cy="0"/>
          <a:chOff x="0" y="0"/>
          <a:chExt cx="0" cy="0"/>
        </a:xfrm>
      </p:grpSpPr>
      <p:sp>
        <p:nvSpPr>
          <p:cNvPr id="605" name="Shape 605"/>
          <p:cNvSpPr>
            <a:spLocks noGrp="1"/>
          </p:cNvSpPr>
          <p:nvPr>
            <p:ph type="title"/>
          </p:nvPr>
        </p:nvSpPr>
        <p:spPr>
          <a:xfrm>
            <a:off x="457210" y="92076"/>
            <a:ext cx="8229601" cy="1508126"/>
          </a:xfrm>
          <a:prstGeom prst="rect">
            <a:avLst/>
          </a:prstGeom>
        </p:spPr>
        <p:txBody>
          <a:bodyPr lIns="45694" tIns="45694" rIns="45694" bIns="45694">
            <a:normAutofit/>
          </a:bodyPr>
          <a:lstStyle>
            <a:lvl1pPr defTabSz="321291"/>
          </a:lstStyle>
          <a:p>
            <a:r>
              <a:t>Title Text</a:t>
            </a:r>
          </a:p>
        </p:txBody>
      </p:sp>
      <p:sp>
        <p:nvSpPr>
          <p:cNvPr id="606" name="Shape 606"/>
          <p:cNvSpPr>
            <a:spLocks noGrp="1"/>
          </p:cNvSpPr>
          <p:nvPr>
            <p:ph type="body" idx="1"/>
          </p:nvPr>
        </p:nvSpPr>
        <p:spPr>
          <a:xfrm>
            <a:off x="457210" y="1600211"/>
            <a:ext cx="8229601" cy="5257799"/>
          </a:xfrm>
          <a:prstGeom prst="rect">
            <a:avLst/>
          </a:prstGeom>
        </p:spPr>
        <p:txBody>
          <a:bodyPr lIns="45694" tIns="45694" rIns="45694" bIns="45694">
            <a:normAutofit/>
          </a:bodyPr>
          <a:lstStyle>
            <a:lvl1pPr marL="331333" indent="-331333" algn="l" defTabSz="321291">
              <a:spcBef>
                <a:spcPts val="492"/>
              </a:spcBef>
              <a:buSzPct val="100000"/>
              <a:buFont typeface="Arial"/>
              <a:buChar char="•"/>
              <a:defRPr>
                <a:solidFill>
                  <a:srgbClr val="000000"/>
                </a:solidFill>
              </a:defRPr>
            </a:lvl1pPr>
            <a:lvl2pPr marL="636844" indent="-315557" algn="l" defTabSz="321291">
              <a:spcBef>
                <a:spcPts val="492"/>
              </a:spcBef>
              <a:buSzPct val="100000"/>
              <a:buFont typeface="Arial"/>
              <a:buChar char="–"/>
              <a:defRPr>
                <a:solidFill>
                  <a:srgbClr val="000000"/>
                </a:solidFill>
              </a:defRPr>
            </a:lvl2pPr>
            <a:lvl3pPr marL="937104" indent="-294519" algn="l" defTabSz="321291">
              <a:spcBef>
                <a:spcPts val="492"/>
              </a:spcBef>
              <a:buSzPct val="100000"/>
              <a:buFont typeface="Arial"/>
              <a:buChar char="•"/>
              <a:defRPr>
                <a:solidFill>
                  <a:srgbClr val="000000"/>
                </a:solidFill>
              </a:defRPr>
            </a:lvl3pPr>
            <a:lvl4pPr marL="1317301" indent="-353423" algn="l" defTabSz="321291">
              <a:spcBef>
                <a:spcPts val="492"/>
              </a:spcBef>
              <a:buSzPct val="100000"/>
              <a:buFont typeface="Arial"/>
              <a:buChar char="–"/>
              <a:defRPr>
                <a:solidFill>
                  <a:srgbClr val="000000"/>
                </a:solidFill>
              </a:defRPr>
            </a:lvl4pPr>
            <a:lvl5pPr marL="1638592" indent="-353423" algn="l" defTabSz="321291">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07" name="Shape 607"/>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34512260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6846" indent="0">
              <a:buNone/>
              <a:defRPr sz="2000" b="1"/>
            </a:lvl2pPr>
            <a:lvl3pPr marL="913696" indent="0">
              <a:buNone/>
              <a:defRPr sz="1800" b="1"/>
            </a:lvl3pPr>
            <a:lvl4pPr marL="1370550" indent="0">
              <a:buNone/>
              <a:defRPr sz="1600" b="1"/>
            </a:lvl4pPr>
            <a:lvl5pPr marL="1827398" indent="0">
              <a:buNone/>
              <a:defRPr sz="1600" b="1"/>
            </a:lvl5pPr>
            <a:lvl6pPr marL="2284245" indent="0">
              <a:buNone/>
              <a:defRPr sz="1600" b="1"/>
            </a:lvl6pPr>
            <a:lvl7pPr marL="2741098" indent="0">
              <a:buNone/>
              <a:defRPr sz="1600" b="1"/>
            </a:lvl7pPr>
            <a:lvl8pPr marL="3197941" indent="0">
              <a:buNone/>
              <a:defRPr sz="1600" b="1"/>
            </a:lvl8pPr>
            <a:lvl9pPr marL="365479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6846" indent="0">
              <a:buNone/>
              <a:defRPr sz="2000" b="1"/>
            </a:lvl2pPr>
            <a:lvl3pPr marL="913696" indent="0">
              <a:buNone/>
              <a:defRPr sz="1800" b="1"/>
            </a:lvl3pPr>
            <a:lvl4pPr marL="1370550" indent="0">
              <a:buNone/>
              <a:defRPr sz="1600" b="1"/>
            </a:lvl4pPr>
            <a:lvl5pPr marL="1827398" indent="0">
              <a:buNone/>
              <a:defRPr sz="1600" b="1"/>
            </a:lvl5pPr>
            <a:lvl6pPr marL="2284245" indent="0">
              <a:buNone/>
              <a:defRPr sz="1600" b="1"/>
            </a:lvl6pPr>
            <a:lvl7pPr marL="2741098" indent="0">
              <a:buNone/>
              <a:defRPr sz="1600" b="1"/>
            </a:lvl7pPr>
            <a:lvl8pPr marL="3197941" indent="0">
              <a:buNone/>
              <a:defRPr sz="1600" b="1"/>
            </a:lvl8pPr>
            <a:lvl9pPr marL="365479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73164" y="6265863"/>
            <a:ext cx="19050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8" name="Footer Placeholder 7"/>
          <p:cNvSpPr>
            <a:spLocks noGrp="1"/>
          </p:cNvSpPr>
          <p:nvPr>
            <p:ph type="ftr" sz="quarter" idx="11"/>
          </p:nvPr>
        </p:nvSpPr>
        <p:spPr>
          <a:xfrm>
            <a:off x="3581401" y="6248400"/>
            <a:ext cx="28956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9" name="Slide Number Placeholder 8"/>
          <p:cNvSpPr>
            <a:spLocks noGrp="1"/>
          </p:cNvSpPr>
          <p:nvPr>
            <p:ph type="sldNum" sz="quarter" idx="12"/>
          </p:nvPr>
        </p:nvSpPr>
        <p:spPr/>
        <p:txBody>
          <a:bodyPr/>
          <a:lstStyle>
            <a:lvl1pPr algn="l" eaLnBrk="1" hangingPunct="1">
              <a:defRPr>
                <a:latin typeface="Calibri"/>
              </a:defRPr>
            </a:lvl1pPr>
          </a:lstStyle>
          <a:p>
            <a:pPr>
              <a:defRPr/>
            </a:pPr>
            <a:fld id="{E32E6D6A-C97B-4047-90E5-F6C2636F0F7E}" type="slidenum">
              <a:rPr lang="en-US"/>
              <a:pPr>
                <a:defRPr/>
              </a:pPr>
              <a:t>‹#›</a:t>
            </a:fld>
            <a:endParaRPr lang="en-US"/>
          </a:p>
        </p:txBody>
      </p:sp>
    </p:spTree>
    <p:extLst>
      <p:ext uri="{BB962C8B-B14F-4D97-AF65-F5344CB8AC3E}">
        <p14:creationId xmlns:p14="http://schemas.microsoft.com/office/powerpoint/2010/main" val="18085784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6_Section Header">
    <p:spTree>
      <p:nvGrpSpPr>
        <p:cNvPr id="1" name=""/>
        <p:cNvGrpSpPr/>
        <p:nvPr/>
      </p:nvGrpSpPr>
      <p:grpSpPr>
        <a:xfrm>
          <a:off x="0" y="0"/>
          <a:ext cx="0" cy="0"/>
          <a:chOff x="0" y="0"/>
          <a:chExt cx="0" cy="0"/>
        </a:xfrm>
      </p:grpSpPr>
      <p:sp>
        <p:nvSpPr>
          <p:cNvPr id="614" name="Shape 614"/>
          <p:cNvSpPr>
            <a:spLocks noGrp="1"/>
          </p:cNvSpPr>
          <p:nvPr>
            <p:ph type="title"/>
          </p:nvPr>
        </p:nvSpPr>
        <p:spPr>
          <a:xfrm>
            <a:off x="722323" y="4406910"/>
            <a:ext cx="7772401" cy="1362075"/>
          </a:xfrm>
          <a:prstGeom prst="rect">
            <a:avLst/>
          </a:prstGeom>
        </p:spPr>
        <p:txBody>
          <a:bodyPr lIns="45694" tIns="45694" rIns="45694" bIns="45694" anchor="t">
            <a:normAutofit/>
          </a:bodyPr>
          <a:lstStyle>
            <a:lvl1pPr algn="l" defTabSz="321291">
              <a:defRPr sz="3900" b="1" cap="all"/>
            </a:lvl1pPr>
          </a:lstStyle>
          <a:p>
            <a:r>
              <a:t>Title Text</a:t>
            </a:r>
          </a:p>
        </p:txBody>
      </p:sp>
      <p:sp>
        <p:nvSpPr>
          <p:cNvPr id="615" name="Shape 615"/>
          <p:cNvSpPr>
            <a:spLocks noGrp="1"/>
          </p:cNvSpPr>
          <p:nvPr>
            <p:ph type="body" sz="quarter" idx="1"/>
          </p:nvPr>
        </p:nvSpPr>
        <p:spPr>
          <a:xfrm>
            <a:off x="722323" y="2906714"/>
            <a:ext cx="7772401" cy="1500188"/>
          </a:xfrm>
          <a:prstGeom prst="rect">
            <a:avLst/>
          </a:prstGeom>
        </p:spPr>
        <p:txBody>
          <a:bodyPr lIns="45694" tIns="45694" rIns="45694" bIns="45694" anchor="b">
            <a:normAutofit/>
          </a:bodyPr>
          <a:lstStyle>
            <a:lvl1pPr marL="0" indent="0" algn="l" defTabSz="321291">
              <a:spcBef>
                <a:spcPts val="281"/>
              </a:spcBef>
              <a:defRPr sz="2000">
                <a:solidFill>
                  <a:srgbClr val="888888"/>
                </a:solidFill>
              </a:defRPr>
            </a:lvl1pPr>
            <a:lvl2pPr marL="0" indent="321291" algn="l" defTabSz="321291">
              <a:spcBef>
                <a:spcPts val="281"/>
              </a:spcBef>
              <a:defRPr sz="2000">
                <a:solidFill>
                  <a:srgbClr val="888888"/>
                </a:solidFill>
              </a:defRPr>
            </a:lvl2pPr>
            <a:lvl3pPr marL="0" indent="642585" algn="l" defTabSz="321291">
              <a:spcBef>
                <a:spcPts val="281"/>
              </a:spcBef>
              <a:defRPr sz="2000">
                <a:solidFill>
                  <a:srgbClr val="888888"/>
                </a:solidFill>
              </a:defRPr>
            </a:lvl3pPr>
            <a:lvl4pPr marL="0" indent="963876" algn="l" defTabSz="321291">
              <a:spcBef>
                <a:spcPts val="281"/>
              </a:spcBef>
              <a:defRPr sz="2000">
                <a:solidFill>
                  <a:srgbClr val="888888"/>
                </a:solidFill>
              </a:defRPr>
            </a:lvl4pPr>
            <a:lvl5pPr marL="0" indent="1285171" algn="l" defTabSz="321291">
              <a:spcBef>
                <a:spcPts val="281"/>
              </a:spcBef>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616" name="Shape 616"/>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184515211"/>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6_Two Content">
    <p:spTree>
      <p:nvGrpSpPr>
        <p:cNvPr id="1" name=""/>
        <p:cNvGrpSpPr/>
        <p:nvPr/>
      </p:nvGrpSpPr>
      <p:grpSpPr>
        <a:xfrm>
          <a:off x="0" y="0"/>
          <a:ext cx="0" cy="0"/>
          <a:chOff x="0" y="0"/>
          <a:chExt cx="0" cy="0"/>
        </a:xfrm>
      </p:grpSpPr>
      <p:sp>
        <p:nvSpPr>
          <p:cNvPr id="623" name="Shape 623"/>
          <p:cNvSpPr>
            <a:spLocks noGrp="1"/>
          </p:cNvSpPr>
          <p:nvPr>
            <p:ph type="title"/>
          </p:nvPr>
        </p:nvSpPr>
        <p:spPr>
          <a:xfrm>
            <a:off x="457210" y="-1"/>
            <a:ext cx="8229601" cy="1692277"/>
          </a:xfrm>
          <a:prstGeom prst="rect">
            <a:avLst/>
          </a:prstGeom>
        </p:spPr>
        <p:txBody>
          <a:bodyPr lIns="45694" tIns="45694" rIns="45694" bIns="45694">
            <a:normAutofit/>
          </a:bodyPr>
          <a:lstStyle>
            <a:lvl1pPr defTabSz="321291"/>
          </a:lstStyle>
          <a:p>
            <a:r>
              <a:t>Title Text</a:t>
            </a:r>
          </a:p>
        </p:txBody>
      </p:sp>
      <p:sp>
        <p:nvSpPr>
          <p:cNvPr id="624" name="Shape 624"/>
          <p:cNvSpPr>
            <a:spLocks noGrp="1"/>
          </p:cNvSpPr>
          <p:nvPr>
            <p:ph type="body" sz="half" idx="1"/>
          </p:nvPr>
        </p:nvSpPr>
        <p:spPr>
          <a:xfrm>
            <a:off x="457199" y="2133611"/>
            <a:ext cx="4038601" cy="6034089"/>
          </a:xfrm>
          <a:prstGeom prst="rect">
            <a:avLst/>
          </a:prstGeom>
        </p:spPr>
        <p:txBody>
          <a:bodyPr lIns="45694" tIns="45694" rIns="45694" bIns="45694">
            <a:normAutofit/>
          </a:bodyPr>
          <a:lstStyle>
            <a:lvl1pPr marL="327031" indent="-327031" algn="l" defTabSz="321291">
              <a:spcBef>
                <a:spcPts val="422"/>
              </a:spcBef>
              <a:buSzPct val="100000"/>
              <a:buFont typeface="Arial"/>
              <a:buChar char="•"/>
              <a:defRPr sz="2700">
                <a:solidFill>
                  <a:srgbClr val="000000"/>
                </a:solidFill>
              </a:defRPr>
            </a:lvl1pPr>
            <a:lvl2pPr marL="639236" indent="-317946" algn="l" defTabSz="321291">
              <a:spcBef>
                <a:spcPts val="422"/>
              </a:spcBef>
              <a:buSzPct val="100000"/>
              <a:buFont typeface="Arial"/>
              <a:buChar char="–"/>
              <a:defRPr sz="2700">
                <a:solidFill>
                  <a:srgbClr val="000000"/>
                </a:solidFill>
              </a:defRPr>
            </a:lvl2pPr>
            <a:lvl3pPr marL="947813" indent="-305228" algn="l" defTabSz="321291">
              <a:spcBef>
                <a:spcPts val="422"/>
              </a:spcBef>
              <a:buSzPct val="100000"/>
              <a:buFont typeface="Arial"/>
              <a:buChar char="•"/>
              <a:defRPr sz="2700">
                <a:solidFill>
                  <a:srgbClr val="000000"/>
                </a:solidFill>
              </a:defRPr>
            </a:lvl3pPr>
            <a:lvl4pPr marL="1303019" indent="-339142" algn="l" defTabSz="321291">
              <a:spcBef>
                <a:spcPts val="422"/>
              </a:spcBef>
              <a:buSzPct val="100000"/>
              <a:buFont typeface="Arial"/>
              <a:buChar char="–"/>
              <a:defRPr sz="2700">
                <a:solidFill>
                  <a:srgbClr val="000000"/>
                </a:solidFill>
              </a:defRPr>
            </a:lvl4pPr>
            <a:lvl5pPr marL="1624315" indent="-339142" algn="l" defTabSz="321291">
              <a:spcBef>
                <a:spcPts val="422"/>
              </a:spcBef>
              <a:buSzPct val="100000"/>
              <a:buFont typeface="Arial"/>
              <a:buChar char="»"/>
              <a:defRPr sz="2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25" name="Shape 625"/>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062866570"/>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6_Comparison">
    <p:spTree>
      <p:nvGrpSpPr>
        <p:cNvPr id="1" name=""/>
        <p:cNvGrpSpPr/>
        <p:nvPr/>
      </p:nvGrpSpPr>
      <p:grpSpPr>
        <a:xfrm>
          <a:off x="0" y="0"/>
          <a:ext cx="0" cy="0"/>
          <a:chOff x="0" y="0"/>
          <a:chExt cx="0" cy="0"/>
        </a:xfrm>
      </p:grpSpPr>
      <p:sp>
        <p:nvSpPr>
          <p:cNvPr id="632" name="Shape 632"/>
          <p:cNvSpPr>
            <a:spLocks noGrp="1"/>
          </p:cNvSpPr>
          <p:nvPr>
            <p:ph type="title"/>
          </p:nvPr>
        </p:nvSpPr>
        <p:spPr>
          <a:xfrm>
            <a:off x="457210" y="256820"/>
            <a:ext cx="8229601" cy="1178655"/>
          </a:xfrm>
          <a:prstGeom prst="rect">
            <a:avLst/>
          </a:prstGeom>
        </p:spPr>
        <p:txBody>
          <a:bodyPr lIns="45694" tIns="45694" rIns="45694" bIns="45694">
            <a:normAutofit/>
          </a:bodyPr>
          <a:lstStyle>
            <a:lvl1pPr defTabSz="321291"/>
          </a:lstStyle>
          <a:p>
            <a:r>
              <a:t>Title Text</a:t>
            </a:r>
          </a:p>
        </p:txBody>
      </p:sp>
      <p:sp>
        <p:nvSpPr>
          <p:cNvPr id="633" name="Shape 633"/>
          <p:cNvSpPr>
            <a:spLocks noGrp="1"/>
          </p:cNvSpPr>
          <p:nvPr>
            <p:ph type="body" sz="quarter" idx="1"/>
          </p:nvPr>
        </p:nvSpPr>
        <p:spPr>
          <a:xfrm>
            <a:off x="457209" y="1435465"/>
            <a:ext cx="4040189" cy="739410"/>
          </a:xfrm>
          <a:prstGeom prst="rect">
            <a:avLst/>
          </a:prstGeom>
        </p:spPr>
        <p:txBody>
          <a:bodyPr lIns="45694" tIns="45694" rIns="45694" bIns="45694" anchor="b">
            <a:normAutofit/>
          </a:bodyPr>
          <a:lstStyle>
            <a:lvl1pPr marL="0" indent="0" algn="l" defTabSz="321291">
              <a:spcBef>
                <a:spcPts val="352"/>
              </a:spcBef>
              <a:defRPr sz="2400" b="1">
                <a:solidFill>
                  <a:srgbClr val="000000"/>
                </a:solidFill>
              </a:defRPr>
            </a:lvl1pPr>
            <a:lvl2pPr marL="0" indent="321291" algn="l" defTabSz="321291">
              <a:spcBef>
                <a:spcPts val="352"/>
              </a:spcBef>
              <a:defRPr sz="2400" b="1">
                <a:solidFill>
                  <a:srgbClr val="000000"/>
                </a:solidFill>
              </a:defRPr>
            </a:lvl2pPr>
            <a:lvl3pPr marL="0" indent="642585" algn="l" defTabSz="321291">
              <a:spcBef>
                <a:spcPts val="352"/>
              </a:spcBef>
              <a:defRPr sz="2400" b="1">
                <a:solidFill>
                  <a:srgbClr val="000000"/>
                </a:solidFill>
              </a:defRPr>
            </a:lvl3pPr>
            <a:lvl4pPr marL="0" indent="963876" algn="l" defTabSz="321291">
              <a:spcBef>
                <a:spcPts val="352"/>
              </a:spcBef>
              <a:defRPr sz="2400" b="1">
                <a:solidFill>
                  <a:srgbClr val="000000"/>
                </a:solidFill>
              </a:defRPr>
            </a:lvl4pPr>
            <a:lvl5pPr marL="0" indent="1285171" algn="l" defTabSz="321291">
              <a:spcBef>
                <a:spcPts val="352"/>
              </a:spcBef>
              <a:defRPr sz="24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4" name="Shape 634"/>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2557320374"/>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6_Title Only">
    <p:spTree>
      <p:nvGrpSpPr>
        <p:cNvPr id="1" name=""/>
        <p:cNvGrpSpPr/>
        <p:nvPr/>
      </p:nvGrpSpPr>
      <p:grpSpPr>
        <a:xfrm>
          <a:off x="0" y="0"/>
          <a:ext cx="0" cy="0"/>
          <a:chOff x="0" y="0"/>
          <a:chExt cx="0" cy="0"/>
        </a:xfrm>
      </p:grpSpPr>
      <p:sp>
        <p:nvSpPr>
          <p:cNvPr id="641" name="Shape 641"/>
          <p:cNvSpPr>
            <a:spLocks noGrp="1"/>
          </p:cNvSpPr>
          <p:nvPr>
            <p:ph type="title"/>
          </p:nvPr>
        </p:nvSpPr>
        <p:spPr>
          <a:xfrm>
            <a:off x="457210" y="92077"/>
            <a:ext cx="8229601" cy="1508124"/>
          </a:xfrm>
          <a:prstGeom prst="rect">
            <a:avLst/>
          </a:prstGeom>
        </p:spPr>
        <p:txBody>
          <a:bodyPr lIns="45694" tIns="45694" rIns="45694" bIns="45694">
            <a:normAutofit/>
          </a:bodyPr>
          <a:lstStyle>
            <a:lvl1pPr defTabSz="321291"/>
          </a:lstStyle>
          <a:p>
            <a:r>
              <a:t>Title Text</a:t>
            </a:r>
          </a:p>
        </p:txBody>
      </p:sp>
      <p:sp>
        <p:nvSpPr>
          <p:cNvPr id="642" name="Shape 642"/>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450101664"/>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6_Blank">
    <p:spTree>
      <p:nvGrpSpPr>
        <p:cNvPr id="1" name=""/>
        <p:cNvGrpSpPr/>
        <p:nvPr/>
      </p:nvGrpSpPr>
      <p:grpSpPr>
        <a:xfrm>
          <a:off x="0" y="0"/>
          <a:ext cx="0" cy="0"/>
          <a:chOff x="0" y="0"/>
          <a:chExt cx="0" cy="0"/>
        </a:xfrm>
      </p:grpSpPr>
      <p:sp>
        <p:nvSpPr>
          <p:cNvPr id="649" name="Shape 649"/>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744596058"/>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6_Content with Caption">
    <p:spTree>
      <p:nvGrpSpPr>
        <p:cNvPr id="1" name=""/>
        <p:cNvGrpSpPr/>
        <p:nvPr/>
      </p:nvGrpSpPr>
      <p:grpSpPr>
        <a:xfrm>
          <a:off x="0" y="0"/>
          <a:ext cx="0" cy="0"/>
          <a:chOff x="0" y="0"/>
          <a:chExt cx="0" cy="0"/>
        </a:xfrm>
      </p:grpSpPr>
      <p:sp>
        <p:nvSpPr>
          <p:cNvPr id="656" name="Shape 656"/>
          <p:cNvSpPr>
            <a:spLocks noGrp="1"/>
          </p:cNvSpPr>
          <p:nvPr>
            <p:ph type="title"/>
          </p:nvPr>
        </p:nvSpPr>
        <p:spPr>
          <a:xfrm>
            <a:off x="457202" y="10"/>
            <a:ext cx="3008314" cy="1435101"/>
          </a:xfrm>
          <a:prstGeom prst="rect">
            <a:avLst/>
          </a:prstGeom>
        </p:spPr>
        <p:txBody>
          <a:bodyPr lIns="45694" tIns="45694" rIns="45694" bIns="45694" anchor="b">
            <a:normAutofit/>
          </a:bodyPr>
          <a:lstStyle>
            <a:lvl1pPr algn="l" defTabSz="321291">
              <a:defRPr sz="2000" b="1"/>
            </a:lvl1pPr>
          </a:lstStyle>
          <a:p>
            <a:r>
              <a:t>Title Text</a:t>
            </a:r>
          </a:p>
        </p:txBody>
      </p:sp>
      <p:sp>
        <p:nvSpPr>
          <p:cNvPr id="657" name="Shape 657"/>
          <p:cNvSpPr>
            <a:spLocks noGrp="1"/>
          </p:cNvSpPr>
          <p:nvPr>
            <p:ph type="body" idx="1"/>
          </p:nvPr>
        </p:nvSpPr>
        <p:spPr>
          <a:xfrm>
            <a:off x="3575050" y="273061"/>
            <a:ext cx="5111751" cy="6584949"/>
          </a:xfrm>
          <a:prstGeom prst="rect">
            <a:avLst/>
          </a:prstGeom>
        </p:spPr>
        <p:txBody>
          <a:bodyPr lIns="45694" tIns="45694" rIns="45694" bIns="45694">
            <a:normAutofit/>
          </a:bodyPr>
          <a:lstStyle>
            <a:lvl1pPr marL="331333" indent="-331333" algn="l" defTabSz="321291">
              <a:spcBef>
                <a:spcPts val="492"/>
              </a:spcBef>
              <a:buSzPct val="100000"/>
              <a:buFont typeface="Arial"/>
              <a:buChar char="•"/>
              <a:defRPr>
                <a:solidFill>
                  <a:srgbClr val="000000"/>
                </a:solidFill>
              </a:defRPr>
            </a:lvl1pPr>
            <a:lvl2pPr marL="636844" indent="-315557" algn="l" defTabSz="321291">
              <a:spcBef>
                <a:spcPts val="492"/>
              </a:spcBef>
              <a:buSzPct val="100000"/>
              <a:buFont typeface="Arial"/>
              <a:buChar char="–"/>
              <a:defRPr>
                <a:solidFill>
                  <a:srgbClr val="000000"/>
                </a:solidFill>
              </a:defRPr>
            </a:lvl2pPr>
            <a:lvl3pPr marL="937104" indent="-294519" algn="l" defTabSz="321291">
              <a:spcBef>
                <a:spcPts val="492"/>
              </a:spcBef>
              <a:buSzPct val="100000"/>
              <a:buFont typeface="Arial"/>
              <a:buChar char="•"/>
              <a:defRPr>
                <a:solidFill>
                  <a:srgbClr val="000000"/>
                </a:solidFill>
              </a:defRPr>
            </a:lvl3pPr>
            <a:lvl4pPr marL="1317301" indent="-353423" algn="l" defTabSz="321291">
              <a:spcBef>
                <a:spcPts val="492"/>
              </a:spcBef>
              <a:buSzPct val="100000"/>
              <a:buFont typeface="Arial"/>
              <a:buChar char="–"/>
              <a:defRPr>
                <a:solidFill>
                  <a:srgbClr val="000000"/>
                </a:solidFill>
              </a:defRPr>
            </a:lvl4pPr>
            <a:lvl5pPr marL="1638592" indent="-353423" algn="l" defTabSz="321291">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58" name="Shape 658"/>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089517123"/>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6_Picture with Caption">
    <p:spTree>
      <p:nvGrpSpPr>
        <p:cNvPr id="1" name=""/>
        <p:cNvGrpSpPr/>
        <p:nvPr/>
      </p:nvGrpSpPr>
      <p:grpSpPr>
        <a:xfrm>
          <a:off x="0" y="0"/>
          <a:ext cx="0" cy="0"/>
          <a:chOff x="0" y="0"/>
          <a:chExt cx="0" cy="0"/>
        </a:xfrm>
      </p:grpSpPr>
      <p:sp>
        <p:nvSpPr>
          <p:cNvPr id="665" name="Shape 665"/>
          <p:cNvSpPr>
            <a:spLocks noGrp="1"/>
          </p:cNvSpPr>
          <p:nvPr>
            <p:ph type="title"/>
          </p:nvPr>
        </p:nvSpPr>
        <p:spPr>
          <a:xfrm>
            <a:off x="1792298" y="4800602"/>
            <a:ext cx="5486401" cy="566738"/>
          </a:xfrm>
          <a:prstGeom prst="rect">
            <a:avLst/>
          </a:prstGeom>
        </p:spPr>
        <p:txBody>
          <a:bodyPr lIns="45694" tIns="45694" rIns="45694" bIns="45694" anchor="b">
            <a:normAutofit/>
          </a:bodyPr>
          <a:lstStyle>
            <a:lvl1pPr algn="l" defTabSz="321291">
              <a:defRPr sz="2000" b="1"/>
            </a:lvl1pPr>
          </a:lstStyle>
          <a:p>
            <a:r>
              <a:t>Title Text</a:t>
            </a:r>
          </a:p>
        </p:txBody>
      </p:sp>
      <p:sp>
        <p:nvSpPr>
          <p:cNvPr id="666" name="Shape 666"/>
          <p:cNvSpPr>
            <a:spLocks noGrp="1"/>
          </p:cNvSpPr>
          <p:nvPr>
            <p:ph type="body" sz="quarter" idx="1"/>
          </p:nvPr>
        </p:nvSpPr>
        <p:spPr>
          <a:xfrm>
            <a:off x="1792298" y="5367338"/>
            <a:ext cx="5486401" cy="804863"/>
          </a:xfrm>
          <a:prstGeom prst="rect">
            <a:avLst/>
          </a:prstGeom>
        </p:spPr>
        <p:txBody>
          <a:bodyPr lIns="45694" tIns="45694" rIns="45694" bIns="45694">
            <a:normAutofit/>
          </a:bodyPr>
          <a:lstStyle>
            <a:lvl1pPr marL="0" indent="0" algn="l" defTabSz="321291">
              <a:spcBef>
                <a:spcPts val="211"/>
              </a:spcBef>
              <a:defRPr sz="1300">
                <a:solidFill>
                  <a:srgbClr val="000000"/>
                </a:solidFill>
              </a:defRPr>
            </a:lvl1pPr>
            <a:lvl2pPr marL="0" indent="321291" algn="l" defTabSz="321291">
              <a:spcBef>
                <a:spcPts val="211"/>
              </a:spcBef>
              <a:defRPr sz="1300">
                <a:solidFill>
                  <a:srgbClr val="000000"/>
                </a:solidFill>
              </a:defRPr>
            </a:lvl2pPr>
            <a:lvl3pPr marL="0" indent="642585" algn="l" defTabSz="321291">
              <a:spcBef>
                <a:spcPts val="211"/>
              </a:spcBef>
              <a:defRPr sz="1300">
                <a:solidFill>
                  <a:srgbClr val="000000"/>
                </a:solidFill>
              </a:defRPr>
            </a:lvl3pPr>
            <a:lvl4pPr marL="0" indent="963876" algn="l" defTabSz="321291">
              <a:spcBef>
                <a:spcPts val="211"/>
              </a:spcBef>
              <a:defRPr sz="1300">
                <a:solidFill>
                  <a:srgbClr val="000000"/>
                </a:solidFill>
              </a:defRPr>
            </a:lvl4pPr>
            <a:lvl5pPr marL="0" indent="1285171" algn="l" defTabSz="321291">
              <a:spcBef>
                <a:spcPts val="211"/>
              </a:spcBef>
              <a:defRPr sz="13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7" name="Shape 667"/>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2138527460"/>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6_Title and Vertical Text">
    <p:spTree>
      <p:nvGrpSpPr>
        <p:cNvPr id="1" name=""/>
        <p:cNvGrpSpPr/>
        <p:nvPr/>
      </p:nvGrpSpPr>
      <p:grpSpPr>
        <a:xfrm>
          <a:off x="0" y="0"/>
          <a:ext cx="0" cy="0"/>
          <a:chOff x="0" y="0"/>
          <a:chExt cx="0" cy="0"/>
        </a:xfrm>
      </p:grpSpPr>
      <p:sp>
        <p:nvSpPr>
          <p:cNvPr id="674" name="Shape 674"/>
          <p:cNvSpPr>
            <a:spLocks noGrp="1"/>
          </p:cNvSpPr>
          <p:nvPr>
            <p:ph type="title"/>
          </p:nvPr>
        </p:nvSpPr>
        <p:spPr>
          <a:xfrm>
            <a:off x="457210" y="92076"/>
            <a:ext cx="8229601" cy="1508126"/>
          </a:xfrm>
          <a:prstGeom prst="rect">
            <a:avLst/>
          </a:prstGeom>
        </p:spPr>
        <p:txBody>
          <a:bodyPr lIns="45694" tIns="45694" rIns="45694" bIns="45694">
            <a:normAutofit/>
          </a:bodyPr>
          <a:lstStyle>
            <a:lvl1pPr defTabSz="321291"/>
          </a:lstStyle>
          <a:p>
            <a:r>
              <a:t>Title Text</a:t>
            </a:r>
          </a:p>
        </p:txBody>
      </p:sp>
      <p:sp>
        <p:nvSpPr>
          <p:cNvPr id="675" name="Shape 675"/>
          <p:cNvSpPr>
            <a:spLocks noGrp="1"/>
          </p:cNvSpPr>
          <p:nvPr>
            <p:ph type="body" idx="1"/>
          </p:nvPr>
        </p:nvSpPr>
        <p:spPr>
          <a:xfrm>
            <a:off x="457210" y="1600211"/>
            <a:ext cx="8229601" cy="5257799"/>
          </a:xfrm>
          <a:prstGeom prst="rect">
            <a:avLst/>
          </a:prstGeom>
        </p:spPr>
        <p:txBody>
          <a:bodyPr lIns="45694" tIns="45694" rIns="45694" bIns="45694">
            <a:normAutofit/>
          </a:bodyPr>
          <a:lstStyle>
            <a:lvl1pPr marL="331333" indent="-331333" algn="l" defTabSz="321291">
              <a:spcBef>
                <a:spcPts val="492"/>
              </a:spcBef>
              <a:buSzPct val="100000"/>
              <a:buFont typeface="Arial"/>
              <a:buChar char="•"/>
              <a:defRPr>
                <a:solidFill>
                  <a:srgbClr val="000000"/>
                </a:solidFill>
              </a:defRPr>
            </a:lvl1pPr>
            <a:lvl2pPr marL="636844" indent="-315557" algn="l" defTabSz="321291">
              <a:spcBef>
                <a:spcPts val="492"/>
              </a:spcBef>
              <a:buSzPct val="100000"/>
              <a:buFont typeface="Arial"/>
              <a:buChar char="–"/>
              <a:defRPr>
                <a:solidFill>
                  <a:srgbClr val="000000"/>
                </a:solidFill>
              </a:defRPr>
            </a:lvl2pPr>
            <a:lvl3pPr marL="937104" indent="-294519" algn="l" defTabSz="321291">
              <a:spcBef>
                <a:spcPts val="492"/>
              </a:spcBef>
              <a:buSzPct val="100000"/>
              <a:buFont typeface="Arial"/>
              <a:buChar char="•"/>
              <a:defRPr>
                <a:solidFill>
                  <a:srgbClr val="000000"/>
                </a:solidFill>
              </a:defRPr>
            </a:lvl3pPr>
            <a:lvl4pPr marL="1317301" indent="-353423" algn="l" defTabSz="321291">
              <a:spcBef>
                <a:spcPts val="492"/>
              </a:spcBef>
              <a:buSzPct val="100000"/>
              <a:buFont typeface="Arial"/>
              <a:buChar char="–"/>
              <a:defRPr>
                <a:solidFill>
                  <a:srgbClr val="000000"/>
                </a:solidFill>
              </a:defRPr>
            </a:lvl4pPr>
            <a:lvl5pPr marL="1638592" indent="-353423" algn="l" defTabSz="321291">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76" name="Shape 676"/>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104052869"/>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6_Vertical Title and Text">
    <p:spTree>
      <p:nvGrpSpPr>
        <p:cNvPr id="1" name=""/>
        <p:cNvGrpSpPr/>
        <p:nvPr/>
      </p:nvGrpSpPr>
      <p:grpSpPr>
        <a:xfrm>
          <a:off x="0" y="0"/>
          <a:ext cx="0" cy="0"/>
          <a:chOff x="0" y="0"/>
          <a:chExt cx="0" cy="0"/>
        </a:xfrm>
      </p:grpSpPr>
      <p:sp>
        <p:nvSpPr>
          <p:cNvPr id="683" name="Shape 683"/>
          <p:cNvSpPr>
            <a:spLocks noGrp="1"/>
          </p:cNvSpPr>
          <p:nvPr>
            <p:ph type="title"/>
          </p:nvPr>
        </p:nvSpPr>
        <p:spPr>
          <a:xfrm>
            <a:off x="6629410" y="366714"/>
            <a:ext cx="2057401" cy="7800976"/>
          </a:xfrm>
          <a:prstGeom prst="rect">
            <a:avLst/>
          </a:prstGeom>
        </p:spPr>
        <p:txBody>
          <a:bodyPr lIns="45694" tIns="45694" rIns="45694" bIns="45694">
            <a:normAutofit/>
          </a:bodyPr>
          <a:lstStyle>
            <a:lvl1pPr defTabSz="321291"/>
          </a:lstStyle>
          <a:p>
            <a:r>
              <a:t>Title Text</a:t>
            </a:r>
          </a:p>
        </p:txBody>
      </p:sp>
      <p:sp>
        <p:nvSpPr>
          <p:cNvPr id="684" name="Shape 684"/>
          <p:cNvSpPr>
            <a:spLocks noGrp="1"/>
          </p:cNvSpPr>
          <p:nvPr>
            <p:ph type="body" idx="1"/>
          </p:nvPr>
        </p:nvSpPr>
        <p:spPr>
          <a:xfrm>
            <a:off x="457210" y="366714"/>
            <a:ext cx="6019801" cy="7800976"/>
          </a:xfrm>
          <a:prstGeom prst="rect">
            <a:avLst/>
          </a:prstGeom>
        </p:spPr>
        <p:txBody>
          <a:bodyPr lIns="45694" tIns="45694" rIns="45694" bIns="45694">
            <a:normAutofit/>
          </a:bodyPr>
          <a:lstStyle>
            <a:lvl1pPr marL="331333" indent="-331333" algn="l" defTabSz="321291">
              <a:spcBef>
                <a:spcPts val="492"/>
              </a:spcBef>
              <a:buSzPct val="100000"/>
              <a:buFont typeface="Arial"/>
              <a:buChar char="•"/>
              <a:defRPr>
                <a:solidFill>
                  <a:srgbClr val="000000"/>
                </a:solidFill>
              </a:defRPr>
            </a:lvl1pPr>
            <a:lvl2pPr marL="636844" indent="-315557" algn="l" defTabSz="321291">
              <a:spcBef>
                <a:spcPts val="492"/>
              </a:spcBef>
              <a:buSzPct val="100000"/>
              <a:buFont typeface="Arial"/>
              <a:buChar char="–"/>
              <a:defRPr>
                <a:solidFill>
                  <a:srgbClr val="000000"/>
                </a:solidFill>
              </a:defRPr>
            </a:lvl2pPr>
            <a:lvl3pPr marL="937104" indent="-294519" algn="l" defTabSz="321291">
              <a:spcBef>
                <a:spcPts val="492"/>
              </a:spcBef>
              <a:buSzPct val="100000"/>
              <a:buFont typeface="Arial"/>
              <a:buChar char="•"/>
              <a:defRPr>
                <a:solidFill>
                  <a:srgbClr val="000000"/>
                </a:solidFill>
              </a:defRPr>
            </a:lvl3pPr>
            <a:lvl4pPr marL="1317301" indent="-353423" algn="l" defTabSz="321291">
              <a:spcBef>
                <a:spcPts val="492"/>
              </a:spcBef>
              <a:buSzPct val="100000"/>
              <a:buFont typeface="Arial"/>
              <a:buChar char="–"/>
              <a:defRPr>
                <a:solidFill>
                  <a:srgbClr val="000000"/>
                </a:solidFill>
              </a:defRPr>
            </a:lvl4pPr>
            <a:lvl5pPr marL="1638592" indent="-353423" algn="l" defTabSz="321291">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5" name="Shape 685"/>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347138100"/>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7_Title Slide">
    <p:spTree>
      <p:nvGrpSpPr>
        <p:cNvPr id="1" name=""/>
        <p:cNvGrpSpPr/>
        <p:nvPr/>
      </p:nvGrpSpPr>
      <p:grpSpPr>
        <a:xfrm>
          <a:off x="0" y="0"/>
          <a:ext cx="0" cy="0"/>
          <a:chOff x="0" y="0"/>
          <a:chExt cx="0" cy="0"/>
        </a:xfrm>
      </p:grpSpPr>
      <p:sp>
        <p:nvSpPr>
          <p:cNvPr id="692" name="Shape 692"/>
          <p:cNvSpPr>
            <a:spLocks noGrp="1"/>
          </p:cNvSpPr>
          <p:nvPr>
            <p:ph type="title"/>
          </p:nvPr>
        </p:nvSpPr>
        <p:spPr>
          <a:xfrm>
            <a:off x="685810" y="1844675"/>
            <a:ext cx="7772401" cy="2041526"/>
          </a:xfrm>
          <a:prstGeom prst="rect">
            <a:avLst/>
          </a:prstGeom>
        </p:spPr>
        <p:txBody>
          <a:bodyPr lIns="45694" tIns="45694" rIns="45694" bIns="45694"/>
          <a:lstStyle/>
          <a:p>
            <a:r>
              <a:t>Title Text</a:t>
            </a:r>
          </a:p>
        </p:txBody>
      </p:sp>
      <p:sp>
        <p:nvSpPr>
          <p:cNvPr id="693" name="Shape 693"/>
          <p:cNvSpPr>
            <a:spLocks noGrp="1"/>
          </p:cNvSpPr>
          <p:nvPr>
            <p:ph type="body" sz="half" idx="1"/>
          </p:nvPr>
        </p:nvSpPr>
        <p:spPr>
          <a:xfrm>
            <a:off x="1371610" y="3886210"/>
            <a:ext cx="6400801" cy="2971801"/>
          </a:xfrm>
          <a:prstGeom prst="rect">
            <a:avLst/>
          </a:prstGeom>
        </p:spPr>
        <p:txBody>
          <a:bodyPr lIns="45694" tIns="45694" rIns="45694" bIns="45694"/>
          <a:lstStyle>
            <a:lvl1pPr marL="0" indent="0">
              <a:spcBef>
                <a:spcPts val="492"/>
              </a:spcBef>
              <a:defRPr>
                <a:solidFill>
                  <a:srgbClr val="000000"/>
                </a:solidFill>
              </a:defRPr>
            </a:lvl1pPr>
            <a:lvl2pPr marL="0" indent="321291">
              <a:spcBef>
                <a:spcPts val="492"/>
              </a:spcBef>
              <a:defRPr>
                <a:solidFill>
                  <a:srgbClr val="000000"/>
                </a:solidFill>
              </a:defRPr>
            </a:lvl2pPr>
            <a:lvl3pPr marL="0" indent="642585">
              <a:spcBef>
                <a:spcPts val="492"/>
              </a:spcBef>
              <a:defRPr>
                <a:solidFill>
                  <a:srgbClr val="000000"/>
                </a:solidFill>
              </a:defRPr>
            </a:lvl3pPr>
            <a:lvl4pPr marL="0" indent="963876">
              <a:spcBef>
                <a:spcPts val="492"/>
              </a:spcBef>
              <a:defRPr>
                <a:solidFill>
                  <a:srgbClr val="000000"/>
                </a:solidFill>
              </a:defRPr>
            </a:lvl4pPr>
            <a:lvl5pPr marL="0" indent="1285171">
              <a:spcBef>
                <a:spcPts val="492"/>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4" name="Shape 694"/>
          <p:cNvSpPr>
            <a:spLocks noGrp="1"/>
          </p:cNvSpPr>
          <p:nvPr>
            <p:ph type="sldNum" sz="quarter" idx="2"/>
          </p:nvPr>
        </p:nvSpPr>
        <p:spPr>
          <a:xfrm>
            <a:off x="457210" y="6245226"/>
            <a:ext cx="2133601" cy="292384"/>
          </a:xfrm>
          <a:prstGeom prst="rect">
            <a:avLst/>
          </a:prstGeom>
        </p:spPr>
        <p:txBody>
          <a:bodyPr wrap="square" anchor="t"/>
          <a:lstStyle>
            <a:lvl1pPr algn="ctr" defTabSz="321291">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782117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73164" y="6265863"/>
            <a:ext cx="19050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4" name="Footer Placeholder 3"/>
          <p:cNvSpPr>
            <a:spLocks noGrp="1"/>
          </p:cNvSpPr>
          <p:nvPr>
            <p:ph type="ftr" sz="quarter" idx="11"/>
          </p:nvPr>
        </p:nvSpPr>
        <p:spPr>
          <a:xfrm>
            <a:off x="3581401" y="6248400"/>
            <a:ext cx="28956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5" name="Slide Number Placeholder 4"/>
          <p:cNvSpPr>
            <a:spLocks noGrp="1"/>
          </p:cNvSpPr>
          <p:nvPr>
            <p:ph type="sldNum" sz="quarter" idx="12"/>
          </p:nvPr>
        </p:nvSpPr>
        <p:spPr/>
        <p:txBody>
          <a:bodyPr/>
          <a:lstStyle>
            <a:lvl1pPr algn="l" eaLnBrk="1" hangingPunct="1">
              <a:defRPr>
                <a:latin typeface="Calibri"/>
              </a:defRPr>
            </a:lvl1pPr>
          </a:lstStyle>
          <a:p>
            <a:pPr>
              <a:defRPr/>
            </a:pPr>
            <a:fld id="{D8B3578C-2CD5-2840-B5DC-151CF3152E0D}" type="slidenum">
              <a:rPr lang="en-US"/>
              <a:pPr>
                <a:defRPr/>
              </a:pPr>
              <a:t>‹#›</a:t>
            </a:fld>
            <a:endParaRPr lang="en-US"/>
          </a:p>
        </p:txBody>
      </p:sp>
    </p:spTree>
    <p:extLst>
      <p:ext uri="{BB962C8B-B14F-4D97-AF65-F5344CB8AC3E}">
        <p14:creationId xmlns:p14="http://schemas.microsoft.com/office/powerpoint/2010/main" val="96935187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7_Title and Content">
    <p:spTree>
      <p:nvGrpSpPr>
        <p:cNvPr id="1" name=""/>
        <p:cNvGrpSpPr/>
        <p:nvPr/>
      </p:nvGrpSpPr>
      <p:grpSpPr>
        <a:xfrm>
          <a:off x="0" y="0"/>
          <a:ext cx="0" cy="0"/>
          <a:chOff x="0" y="0"/>
          <a:chExt cx="0" cy="0"/>
        </a:xfrm>
      </p:grpSpPr>
      <p:sp>
        <p:nvSpPr>
          <p:cNvPr id="701" name="Shape 701"/>
          <p:cNvSpPr>
            <a:spLocks noGrp="1"/>
          </p:cNvSpPr>
          <p:nvPr>
            <p:ph type="title"/>
          </p:nvPr>
        </p:nvSpPr>
        <p:spPr>
          <a:xfrm>
            <a:off x="457210" y="92077"/>
            <a:ext cx="8229601" cy="1508124"/>
          </a:xfrm>
          <a:prstGeom prst="rect">
            <a:avLst/>
          </a:prstGeom>
        </p:spPr>
        <p:txBody>
          <a:bodyPr lIns="45694" tIns="45694" rIns="45694" bIns="45694"/>
          <a:lstStyle/>
          <a:p>
            <a:r>
              <a:t>Title Text</a:t>
            </a:r>
          </a:p>
        </p:txBody>
      </p:sp>
      <p:sp>
        <p:nvSpPr>
          <p:cNvPr id="702" name="Shape 702"/>
          <p:cNvSpPr>
            <a:spLocks noGrp="1"/>
          </p:cNvSpPr>
          <p:nvPr>
            <p:ph type="body" idx="1"/>
          </p:nvPr>
        </p:nvSpPr>
        <p:spPr>
          <a:xfrm>
            <a:off x="457210" y="1600210"/>
            <a:ext cx="8229601" cy="5257801"/>
          </a:xfrm>
          <a:prstGeom prst="rect">
            <a:avLst/>
          </a:prstGeom>
        </p:spPr>
        <p:txBody>
          <a:bodyPr lIns="45694" tIns="45694" rIns="45694" bIns="45694"/>
          <a:lstStyle>
            <a:lvl1pPr marL="331333" indent="-331333" algn="r">
              <a:spcBef>
                <a:spcPts val="492"/>
              </a:spcBef>
              <a:buSzPct val="100000"/>
              <a:buChar char="•"/>
              <a:defRPr>
                <a:solidFill>
                  <a:srgbClr val="000000"/>
                </a:solidFill>
              </a:defRPr>
            </a:lvl1pPr>
            <a:lvl2pPr marL="636844" indent="-315557" algn="r">
              <a:spcBef>
                <a:spcPts val="492"/>
              </a:spcBef>
              <a:buSzPct val="100000"/>
              <a:buChar char="–"/>
              <a:defRPr>
                <a:solidFill>
                  <a:srgbClr val="000000"/>
                </a:solidFill>
              </a:defRPr>
            </a:lvl2pPr>
            <a:lvl3pPr marL="937104" indent="-294519" algn="r">
              <a:spcBef>
                <a:spcPts val="492"/>
              </a:spcBef>
              <a:buSzPct val="100000"/>
              <a:buChar char="•"/>
              <a:defRPr>
                <a:solidFill>
                  <a:srgbClr val="000000"/>
                </a:solidFill>
              </a:defRPr>
            </a:lvl3pPr>
            <a:lvl4pPr marL="1317301" indent="-353423" algn="r">
              <a:spcBef>
                <a:spcPts val="492"/>
              </a:spcBef>
              <a:buSzPct val="100000"/>
              <a:buChar char="–"/>
              <a:defRPr>
                <a:solidFill>
                  <a:srgbClr val="000000"/>
                </a:solidFill>
              </a:defRPr>
            </a:lvl4pPr>
            <a:lvl5pPr marL="1638592" indent="-353423" algn="r">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3" name="Shape 703"/>
          <p:cNvSpPr>
            <a:spLocks noGrp="1"/>
          </p:cNvSpPr>
          <p:nvPr>
            <p:ph type="sldNum" sz="quarter" idx="2"/>
          </p:nvPr>
        </p:nvSpPr>
        <p:spPr>
          <a:xfrm>
            <a:off x="457210" y="6245226"/>
            <a:ext cx="2133601" cy="292384"/>
          </a:xfrm>
          <a:prstGeom prst="rect">
            <a:avLst/>
          </a:prstGeom>
        </p:spPr>
        <p:txBody>
          <a:bodyPr wrap="square" anchor="t"/>
          <a:lstStyle>
            <a:lvl1pPr algn="ctr" defTabSz="321291">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26993153"/>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7_Section Header">
    <p:spTree>
      <p:nvGrpSpPr>
        <p:cNvPr id="1" name=""/>
        <p:cNvGrpSpPr/>
        <p:nvPr/>
      </p:nvGrpSpPr>
      <p:grpSpPr>
        <a:xfrm>
          <a:off x="0" y="0"/>
          <a:ext cx="0" cy="0"/>
          <a:chOff x="0" y="0"/>
          <a:chExt cx="0" cy="0"/>
        </a:xfrm>
      </p:grpSpPr>
      <p:sp>
        <p:nvSpPr>
          <p:cNvPr id="710" name="Shape 710"/>
          <p:cNvSpPr>
            <a:spLocks noGrp="1"/>
          </p:cNvSpPr>
          <p:nvPr>
            <p:ph type="title"/>
          </p:nvPr>
        </p:nvSpPr>
        <p:spPr>
          <a:xfrm>
            <a:off x="722323" y="4406910"/>
            <a:ext cx="7772401" cy="1362075"/>
          </a:xfrm>
          <a:prstGeom prst="rect">
            <a:avLst/>
          </a:prstGeom>
        </p:spPr>
        <p:txBody>
          <a:bodyPr lIns="45694" tIns="45694" rIns="45694" bIns="45694" anchor="t"/>
          <a:lstStyle>
            <a:lvl1pPr algn="l">
              <a:defRPr sz="3900" b="1" cap="all"/>
            </a:lvl1pPr>
          </a:lstStyle>
          <a:p>
            <a:r>
              <a:t>Title Text</a:t>
            </a:r>
          </a:p>
        </p:txBody>
      </p:sp>
      <p:sp>
        <p:nvSpPr>
          <p:cNvPr id="711" name="Shape 711"/>
          <p:cNvSpPr>
            <a:spLocks noGrp="1"/>
          </p:cNvSpPr>
          <p:nvPr>
            <p:ph type="body" sz="quarter" idx="1"/>
          </p:nvPr>
        </p:nvSpPr>
        <p:spPr>
          <a:xfrm>
            <a:off x="722323" y="2906714"/>
            <a:ext cx="7772401" cy="1500188"/>
          </a:xfrm>
          <a:prstGeom prst="rect">
            <a:avLst/>
          </a:prstGeom>
        </p:spPr>
        <p:txBody>
          <a:bodyPr lIns="45694" tIns="45694" rIns="45694" bIns="45694" anchor="b"/>
          <a:lstStyle>
            <a:lvl1pPr marL="0" indent="0" algn="r">
              <a:spcBef>
                <a:spcPts val="281"/>
              </a:spcBef>
              <a:defRPr sz="2000">
                <a:solidFill>
                  <a:srgbClr val="000000"/>
                </a:solidFill>
              </a:defRPr>
            </a:lvl1pPr>
            <a:lvl2pPr marL="0" indent="321291" algn="r">
              <a:spcBef>
                <a:spcPts val="281"/>
              </a:spcBef>
              <a:defRPr sz="2000">
                <a:solidFill>
                  <a:srgbClr val="000000"/>
                </a:solidFill>
              </a:defRPr>
            </a:lvl2pPr>
            <a:lvl3pPr marL="0" indent="642585" algn="r">
              <a:spcBef>
                <a:spcPts val="281"/>
              </a:spcBef>
              <a:defRPr sz="2000">
                <a:solidFill>
                  <a:srgbClr val="000000"/>
                </a:solidFill>
              </a:defRPr>
            </a:lvl3pPr>
            <a:lvl4pPr marL="0" indent="963876" algn="r">
              <a:spcBef>
                <a:spcPts val="281"/>
              </a:spcBef>
              <a:defRPr sz="2000">
                <a:solidFill>
                  <a:srgbClr val="000000"/>
                </a:solidFill>
              </a:defRPr>
            </a:lvl4pPr>
            <a:lvl5pPr marL="0" indent="1285171" algn="r">
              <a:spcBef>
                <a:spcPts val="281"/>
              </a:spcBef>
              <a:defRPr sz="20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12" name="Shape 712"/>
          <p:cNvSpPr>
            <a:spLocks noGrp="1"/>
          </p:cNvSpPr>
          <p:nvPr>
            <p:ph type="sldNum" sz="quarter" idx="2"/>
          </p:nvPr>
        </p:nvSpPr>
        <p:spPr>
          <a:xfrm>
            <a:off x="457210" y="6245226"/>
            <a:ext cx="2133601" cy="292384"/>
          </a:xfrm>
          <a:prstGeom prst="rect">
            <a:avLst/>
          </a:prstGeom>
        </p:spPr>
        <p:txBody>
          <a:bodyPr wrap="square" anchor="t"/>
          <a:lstStyle>
            <a:lvl1pPr algn="ctr" defTabSz="321291">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985205174"/>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7_Two Content">
    <p:spTree>
      <p:nvGrpSpPr>
        <p:cNvPr id="1" name=""/>
        <p:cNvGrpSpPr/>
        <p:nvPr/>
      </p:nvGrpSpPr>
      <p:grpSpPr>
        <a:xfrm>
          <a:off x="0" y="0"/>
          <a:ext cx="0" cy="0"/>
          <a:chOff x="0" y="0"/>
          <a:chExt cx="0" cy="0"/>
        </a:xfrm>
      </p:grpSpPr>
      <p:sp>
        <p:nvSpPr>
          <p:cNvPr id="719" name="Shape 719"/>
          <p:cNvSpPr>
            <a:spLocks noGrp="1"/>
          </p:cNvSpPr>
          <p:nvPr>
            <p:ph type="title"/>
          </p:nvPr>
        </p:nvSpPr>
        <p:spPr>
          <a:xfrm>
            <a:off x="457210" y="92077"/>
            <a:ext cx="8229601" cy="1508124"/>
          </a:xfrm>
          <a:prstGeom prst="rect">
            <a:avLst/>
          </a:prstGeom>
        </p:spPr>
        <p:txBody>
          <a:bodyPr lIns="45694" tIns="45694" rIns="45694" bIns="45694"/>
          <a:lstStyle/>
          <a:p>
            <a:r>
              <a:t>Title Text</a:t>
            </a:r>
          </a:p>
        </p:txBody>
      </p:sp>
      <p:sp>
        <p:nvSpPr>
          <p:cNvPr id="720" name="Shape 720"/>
          <p:cNvSpPr>
            <a:spLocks noGrp="1"/>
          </p:cNvSpPr>
          <p:nvPr>
            <p:ph type="body" sz="half" idx="1"/>
          </p:nvPr>
        </p:nvSpPr>
        <p:spPr>
          <a:xfrm>
            <a:off x="457199" y="1600210"/>
            <a:ext cx="4038601" cy="5257801"/>
          </a:xfrm>
          <a:prstGeom prst="rect">
            <a:avLst/>
          </a:prstGeom>
        </p:spPr>
        <p:txBody>
          <a:bodyPr lIns="45694" tIns="45694" rIns="45694" bIns="45694"/>
          <a:lstStyle>
            <a:lvl1pPr marL="327031" indent="-327031" algn="r">
              <a:spcBef>
                <a:spcPts val="422"/>
              </a:spcBef>
              <a:buSzPct val="100000"/>
              <a:buChar char="•"/>
              <a:defRPr sz="2700">
                <a:solidFill>
                  <a:srgbClr val="000000"/>
                </a:solidFill>
              </a:defRPr>
            </a:lvl1pPr>
            <a:lvl2pPr marL="639236" indent="-317946" algn="r">
              <a:spcBef>
                <a:spcPts val="422"/>
              </a:spcBef>
              <a:buSzPct val="100000"/>
              <a:buChar char="–"/>
              <a:defRPr sz="2700">
                <a:solidFill>
                  <a:srgbClr val="000000"/>
                </a:solidFill>
              </a:defRPr>
            </a:lvl2pPr>
            <a:lvl3pPr marL="947813" indent="-305228" algn="r">
              <a:spcBef>
                <a:spcPts val="422"/>
              </a:spcBef>
              <a:buSzPct val="100000"/>
              <a:buChar char="•"/>
              <a:defRPr sz="2700">
                <a:solidFill>
                  <a:srgbClr val="000000"/>
                </a:solidFill>
              </a:defRPr>
            </a:lvl3pPr>
            <a:lvl4pPr marL="1303019" indent="-339142" algn="r">
              <a:spcBef>
                <a:spcPts val="422"/>
              </a:spcBef>
              <a:buSzPct val="100000"/>
              <a:buChar char="–"/>
              <a:defRPr sz="2700">
                <a:solidFill>
                  <a:srgbClr val="000000"/>
                </a:solidFill>
              </a:defRPr>
            </a:lvl4pPr>
            <a:lvl5pPr marL="1624315" indent="-339142" algn="r">
              <a:spcBef>
                <a:spcPts val="422"/>
              </a:spcBef>
              <a:buSzPct val="100000"/>
              <a:buChar char="»"/>
              <a:defRPr sz="2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21" name="Shape 721"/>
          <p:cNvSpPr>
            <a:spLocks noGrp="1"/>
          </p:cNvSpPr>
          <p:nvPr>
            <p:ph type="sldNum" sz="quarter" idx="2"/>
          </p:nvPr>
        </p:nvSpPr>
        <p:spPr>
          <a:xfrm>
            <a:off x="457210" y="6245226"/>
            <a:ext cx="2133601" cy="292384"/>
          </a:xfrm>
          <a:prstGeom prst="rect">
            <a:avLst/>
          </a:prstGeom>
        </p:spPr>
        <p:txBody>
          <a:bodyPr wrap="square" anchor="t"/>
          <a:lstStyle>
            <a:lvl1pPr algn="ctr" defTabSz="321291">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626612257"/>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7_Comparison">
    <p:spTree>
      <p:nvGrpSpPr>
        <p:cNvPr id="1" name=""/>
        <p:cNvGrpSpPr/>
        <p:nvPr/>
      </p:nvGrpSpPr>
      <p:grpSpPr>
        <a:xfrm>
          <a:off x="0" y="0"/>
          <a:ext cx="0" cy="0"/>
          <a:chOff x="0" y="0"/>
          <a:chExt cx="0" cy="0"/>
        </a:xfrm>
      </p:grpSpPr>
      <p:sp>
        <p:nvSpPr>
          <p:cNvPr id="728" name="Shape 728"/>
          <p:cNvSpPr>
            <a:spLocks noGrp="1"/>
          </p:cNvSpPr>
          <p:nvPr>
            <p:ph type="title"/>
          </p:nvPr>
        </p:nvSpPr>
        <p:spPr>
          <a:xfrm>
            <a:off x="457210" y="256820"/>
            <a:ext cx="8229601" cy="1178655"/>
          </a:xfrm>
          <a:prstGeom prst="rect">
            <a:avLst/>
          </a:prstGeom>
        </p:spPr>
        <p:txBody>
          <a:bodyPr lIns="45694" tIns="45694" rIns="45694" bIns="45694"/>
          <a:lstStyle/>
          <a:p>
            <a:r>
              <a:t>Title Text</a:t>
            </a:r>
          </a:p>
        </p:txBody>
      </p:sp>
      <p:sp>
        <p:nvSpPr>
          <p:cNvPr id="729" name="Shape 729"/>
          <p:cNvSpPr>
            <a:spLocks noGrp="1"/>
          </p:cNvSpPr>
          <p:nvPr>
            <p:ph type="body" sz="quarter" idx="1"/>
          </p:nvPr>
        </p:nvSpPr>
        <p:spPr>
          <a:xfrm>
            <a:off x="457209" y="1435465"/>
            <a:ext cx="4040189" cy="739410"/>
          </a:xfrm>
          <a:prstGeom prst="rect">
            <a:avLst/>
          </a:prstGeom>
        </p:spPr>
        <p:txBody>
          <a:bodyPr lIns="45694" tIns="45694" rIns="45694" bIns="45694" anchor="b"/>
          <a:lstStyle>
            <a:lvl1pPr marL="0" indent="0" algn="r">
              <a:spcBef>
                <a:spcPts val="352"/>
              </a:spcBef>
              <a:defRPr sz="2400" b="1">
                <a:solidFill>
                  <a:srgbClr val="000000"/>
                </a:solidFill>
              </a:defRPr>
            </a:lvl1pPr>
            <a:lvl2pPr marL="0" indent="321291" algn="r">
              <a:spcBef>
                <a:spcPts val="352"/>
              </a:spcBef>
              <a:defRPr sz="2400" b="1">
                <a:solidFill>
                  <a:srgbClr val="000000"/>
                </a:solidFill>
              </a:defRPr>
            </a:lvl2pPr>
            <a:lvl3pPr marL="0" indent="642585" algn="r">
              <a:spcBef>
                <a:spcPts val="352"/>
              </a:spcBef>
              <a:defRPr sz="2400" b="1">
                <a:solidFill>
                  <a:srgbClr val="000000"/>
                </a:solidFill>
              </a:defRPr>
            </a:lvl3pPr>
            <a:lvl4pPr marL="0" indent="963876" algn="r">
              <a:spcBef>
                <a:spcPts val="352"/>
              </a:spcBef>
              <a:defRPr sz="2400" b="1">
                <a:solidFill>
                  <a:srgbClr val="000000"/>
                </a:solidFill>
              </a:defRPr>
            </a:lvl4pPr>
            <a:lvl5pPr marL="0" indent="1285171" algn="r">
              <a:spcBef>
                <a:spcPts val="352"/>
              </a:spcBef>
              <a:defRPr sz="24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30" name="Shape 730"/>
          <p:cNvSpPr>
            <a:spLocks noGrp="1"/>
          </p:cNvSpPr>
          <p:nvPr>
            <p:ph type="sldNum" sz="quarter" idx="2"/>
          </p:nvPr>
        </p:nvSpPr>
        <p:spPr>
          <a:xfrm>
            <a:off x="457210" y="6245226"/>
            <a:ext cx="2133601" cy="292384"/>
          </a:xfrm>
          <a:prstGeom prst="rect">
            <a:avLst/>
          </a:prstGeom>
        </p:spPr>
        <p:txBody>
          <a:bodyPr wrap="square" anchor="t"/>
          <a:lstStyle>
            <a:lvl1pPr algn="ctr" defTabSz="321291">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539332988"/>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7_Title Only">
    <p:spTree>
      <p:nvGrpSpPr>
        <p:cNvPr id="1" name=""/>
        <p:cNvGrpSpPr/>
        <p:nvPr/>
      </p:nvGrpSpPr>
      <p:grpSpPr>
        <a:xfrm>
          <a:off x="0" y="0"/>
          <a:ext cx="0" cy="0"/>
          <a:chOff x="0" y="0"/>
          <a:chExt cx="0" cy="0"/>
        </a:xfrm>
      </p:grpSpPr>
      <p:sp>
        <p:nvSpPr>
          <p:cNvPr id="737" name="Shape 737"/>
          <p:cNvSpPr>
            <a:spLocks noGrp="1"/>
          </p:cNvSpPr>
          <p:nvPr>
            <p:ph type="title"/>
          </p:nvPr>
        </p:nvSpPr>
        <p:spPr>
          <a:xfrm>
            <a:off x="457210" y="92077"/>
            <a:ext cx="8229601" cy="1508124"/>
          </a:xfrm>
          <a:prstGeom prst="rect">
            <a:avLst/>
          </a:prstGeom>
        </p:spPr>
        <p:txBody>
          <a:bodyPr lIns="45694" tIns="45694" rIns="45694" bIns="45694"/>
          <a:lstStyle/>
          <a:p>
            <a:r>
              <a:t>Title Text</a:t>
            </a:r>
          </a:p>
        </p:txBody>
      </p:sp>
      <p:sp>
        <p:nvSpPr>
          <p:cNvPr id="738" name="Shape 738"/>
          <p:cNvSpPr>
            <a:spLocks noGrp="1"/>
          </p:cNvSpPr>
          <p:nvPr>
            <p:ph type="sldNum" sz="quarter" idx="2"/>
          </p:nvPr>
        </p:nvSpPr>
        <p:spPr>
          <a:xfrm>
            <a:off x="457210" y="6245226"/>
            <a:ext cx="2133601" cy="292384"/>
          </a:xfrm>
          <a:prstGeom prst="rect">
            <a:avLst/>
          </a:prstGeom>
        </p:spPr>
        <p:txBody>
          <a:bodyPr wrap="square" anchor="t"/>
          <a:lstStyle>
            <a:lvl1pPr algn="ctr" defTabSz="321291">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843474120"/>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7_Blank">
    <p:spTree>
      <p:nvGrpSpPr>
        <p:cNvPr id="1" name=""/>
        <p:cNvGrpSpPr/>
        <p:nvPr/>
      </p:nvGrpSpPr>
      <p:grpSpPr>
        <a:xfrm>
          <a:off x="0" y="0"/>
          <a:ext cx="0" cy="0"/>
          <a:chOff x="0" y="0"/>
          <a:chExt cx="0" cy="0"/>
        </a:xfrm>
      </p:grpSpPr>
      <p:sp>
        <p:nvSpPr>
          <p:cNvPr id="745" name="Shape 745"/>
          <p:cNvSpPr>
            <a:spLocks noGrp="1"/>
          </p:cNvSpPr>
          <p:nvPr>
            <p:ph type="sldNum" sz="quarter" idx="2"/>
          </p:nvPr>
        </p:nvSpPr>
        <p:spPr>
          <a:xfrm>
            <a:off x="457210" y="6245226"/>
            <a:ext cx="2133601" cy="292384"/>
          </a:xfrm>
          <a:prstGeom prst="rect">
            <a:avLst/>
          </a:prstGeom>
        </p:spPr>
        <p:txBody>
          <a:bodyPr wrap="square" anchor="t"/>
          <a:lstStyle>
            <a:lvl1pPr algn="ctr" defTabSz="321291">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23316214"/>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7_Content with Caption">
    <p:spTree>
      <p:nvGrpSpPr>
        <p:cNvPr id="1" name=""/>
        <p:cNvGrpSpPr/>
        <p:nvPr/>
      </p:nvGrpSpPr>
      <p:grpSpPr>
        <a:xfrm>
          <a:off x="0" y="0"/>
          <a:ext cx="0" cy="0"/>
          <a:chOff x="0" y="0"/>
          <a:chExt cx="0" cy="0"/>
        </a:xfrm>
      </p:grpSpPr>
      <p:sp>
        <p:nvSpPr>
          <p:cNvPr id="752" name="Shape 752"/>
          <p:cNvSpPr>
            <a:spLocks noGrp="1"/>
          </p:cNvSpPr>
          <p:nvPr>
            <p:ph type="title"/>
          </p:nvPr>
        </p:nvSpPr>
        <p:spPr>
          <a:xfrm>
            <a:off x="457200" y="10"/>
            <a:ext cx="3008314" cy="1435101"/>
          </a:xfrm>
          <a:prstGeom prst="rect">
            <a:avLst/>
          </a:prstGeom>
        </p:spPr>
        <p:txBody>
          <a:bodyPr lIns="45694" tIns="45694" rIns="45694" bIns="45694" anchor="b"/>
          <a:lstStyle>
            <a:lvl1pPr algn="l">
              <a:defRPr sz="2000" b="1"/>
            </a:lvl1pPr>
          </a:lstStyle>
          <a:p>
            <a:r>
              <a:t>Title Text</a:t>
            </a:r>
          </a:p>
        </p:txBody>
      </p:sp>
      <p:sp>
        <p:nvSpPr>
          <p:cNvPr id="753" name="Shape 753"/>
          <p:cNvSpPr>
            <a:spLocks noGrp="1"/>
          </p:cNvSpPr>
          <p:nvPr>
            <p:ph type="body" idx="1"/>
          </p:nvPr>
        </p:nvSpPr>
        <p:spPr>
          <a:xfrm>
            <a:off x="3575050" y="273050"/>
            <a:ext cx="5111751" cy="6584951"/>
          </a:xfrm>
          <a:prstGeom prst="rect">
            <a:avLst/>
          </a:prstGeom>
        </p:spPr>
        <p:txBody>
          <a:bodyPr lIns="45694" tIns="45694" rIns="45694" bIns="45694"/>
          <a:lstStyle>
            <a:lvl1pPr marL="331333" indent="-331333" algn="r">
              <a:spcBef>
                <a:spcPts val="492"/>
              </a:spcBef>
              <a:buSzPct val="100000"/>
              <a:buChar char="•"/>
              <a:defRPr>
                <a:solidFill>
                  <a:srgbClr val="000000"/>
                </a:solidFill>
              </a:defRPr>
            </a:lvl1pPr>
            <a:lvl2pPr marL="636844" indent="-315557" algn="r">
              <a:spcBef>
                <a:spcPts val="492"/>
              </a:spcBef>
              <a:buSzPct val="100000"/>
              <a:buChar char="–"/>
              <a:defRPr>
                <a:solidFill>
                  <a:srgbClr val="000000"/>
                </a:solidFill>
              </a:defRPr>
            </a:lvl2pPr>
            <a:lvl3pPr marL="937104" indent="-294519" algn="r">
              <a:spcBef>
                <a:spcPts val="492"/>
              </a:spcBef>
              <a:buSzPct val="100000"/>
              <a:buChar char="•"/>
              <a:defRPr>
                <a:solidFill>
                  <a:srgbClr val="000000"/>
                </a:solidFill>
              </a:defRPr>
            </a:lvl3pPr>
            <a:lvl4pPr marL="1317301" indent="-353423" algn="r">
              <a:spcBef>
                <a:spcPts val="492"/>
              </a:spcBef>
              <a:buSzPct val="100000"/>
              <a:buChar char="–"/>
              <a:defRPr>
                <a:solidFill>
                  <a:srgbClr val="000000"/>
                </a:solidFill>
              </a:defRPr>
            </a:lvl4pPr>
            <a:lvl5pPr marL="1638592" indent="-353423" algn="r">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54" name="Shape 754"/>
          <p:cNvSpPr>
            <a:spLocks noGrp="1"/>
          </p:cNvSpPr>
          <p:nvPr>
            <p:ph type="sldNum" sz="quarter" idx="2"/>
          </p:nvPr>
        </p:nvSpPr>
        <p:spPr>
          <a:xfrm>
            <a:off x="457210" y="6245226"/>
            <a:ext cx="2133601" cy="292384"/>
          </a:xfrm>
          <a:prstGeom prst="rect">
            <a:avLst/>
          </a:prstGeom>
        </p:spPr>
        <p:txBody>
          <a:bodyPr wrap="square" anchor="t"/>
          <a:lstStyle>
            <a:lvl1pPr algn="ctr" defTabSz="321291">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85944433"/>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7_Picture with Caption">
    <p:spTree>
      <p:nvGrpSpPr>
        <p:cNvPr id="1" name=""/>
        <p:cNvGrpSpPr/>
        <p:nvPr/>
      </p:nvGrpSpPr>
      <p:grpSpPr>
        <a:xfrm>
          <a:off x="0" y="0"/>
          <a:ext cx="0" cy="0"/>
          <a:chOff x="0" y="0"/>
          <a:chExt cx="0" cy="0"/>
        </a:xfrm>
      </p:grpSpPr>
      <p:sp>
        <p:nvSpPr>
          <p:cNvPr id="761" name="Shape 761"/>
          <p:cNvSpPr>
            <a:spLocks noGrp="1"/>
          </p:cNvSpPr>
          <p:nvPr>
            <p:ph type="title"/>
          </p:nvPr>
        </p:nvSpPr>
        <p:spPr>
          <a:xfrm>
            <a:off x="1792298" y="4800610"/>
            <a:ext cx="5486401" cy="566739"/>
          </a:xfrm>
          <a:prstGeom prst="rect">
            <a:avLst/>
          </a:prstGeom>
        </p:spPr>
        <p:txBody>
          <a:bodyPr lIns="45694" tIns="45694" rIns="45694" bIns="45694" anchor="b"/>
          <a:lstStyle>
            <a:lvl1pPr algn="l">
              <a:defRPr sz="2000" b="1"/>
            </a:lvl1pPr>
          </a:lstStyle>
          <a:p>
            <a:r>
              <a:t>Title Text</a:t>
            </a:r>
          </a:p>
        </p:txBody>
      </p:sp>
      <p:sp>
        <p:nvSpPr>
          <p:cNvPr id="762" name="Shape 762"/>
          <p:cNvSpPr>
            <a:spLocks noGrp="1"/>
          </p:cNvSpPr>
          <p:nvPr>
            <p:ph type="body" sz="quarter" idx="1"/>
          </p:nvPr>
        </p:nvSpPr>
        <p:spPr>
          <a:xfrm>
            <a:off x="1792298" y="5367338"/>
            <a:ext cx="5486401" cy="804862"/>
          </a:xfrm>
          <a:prstGeom prst="rect">
            <a:avLst/>
          </a:prstGeom>
        </p:spPr>
        <p:txBody>
          <a:bodyPr lIns="45694" tIns="45694" rIns="45694" bIns="45694"/>
          <a:lstStyle>
            <a:lvl1pPr marL="0" indent="0" algn="r">
              <a:spcBef>
                <a:spcPts val="211"/>
              </a:spcBef>
              <a:defRPr sz="1300">
                <a:solidFill>
                  <a:srgbClr val="000000"/>
                </a:solidFill>
              </a:defRPr>
            </a:lvl1pPr>
            <a:lvl2pPr marL="0" indent="321291" algn="r">
              <a:spcBef>
                <a:spcPts val="211"/>
              </a:spcBef>
              <a:defRPr sz="1300">
                <a:solidFill>
                  <a:srgbClr val="000000"/>
                </a:solidFill>
              </a:defRPr>
            </a:lvl2pPr>
            <a:lvl3pPr marL="0" indent="642585" algn="r">
              <a:spcBef>
                <a:spcPts val="211"/>
              </a:spcBef>
              <a:defRPr sz="1300">
                <a:solidFill>
                  <a:srgbClr val="000000"/>
                </a:solidFill>
              </a:defRPr>
            </a:lvl3pPr>
            <a:lvl4pPr marL="0" indent="963876" algn="r">
              <a:spcBef>
                <a:spcPts val="211"/>
              </a:spcBef>
              <a:defRPr sz="1300">
                <a:solidFill>
                  <a:srgbClr val="000000"/>
                </a:solidFill>
              </a:defRPr>
            </a:lvl4pPr>
            <a:lvl5pPr marL="0" indent="1285171" algn="r">
              <a:spcBef>
                <a:spcPts val="211"/>
              </a:spcBef>
              <a:defRPr sz="13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3" name="Shape 763"/>
          <p:cNvSpPr>
            <a:spLocks noGrp="1"/>
          </p:cNvSpPr>
          <p:nvPr>
            <p:ph type="sldNum" sz="quarter" idx="2"/>
          </p:nvPr>
        </p:nvSpPr>
        <p:spPr>
          <a:xfrm>
            <a:off x="457210" y="6245226"/>
            <a:ext cx="2133601" cy="292384"/>
          </a:xfrm>
          <a:prstGeom prst="rect">
            <a:avLst/>
          </a:prstGeom>
        </p:spPr>
        <p:txBody>
          <a:bodyPr wrap="square" anchor="t"/>
          <a:lstStyle>
            <a:lvl1pPr algn="ctr" defTabSz="321291">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643230123"/>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7_Title and Vertical Text">
    <p:spTree>
      <p:nvGrpSpPr>
        <p:cNvPr id="1" name=""/>
        <p:cNvGrpSpPr/>
        <p:nvPr/>
      </p:nvGrpSpPr>
      <p:grpSpPr>
        <a:xfrm>
          <a:off x="0" y="0"/>
          <a:ext cx="0" cy="0"/>
          <a:chOff x="0" y="0"/>
          <a:chExt cx="0" cy="0"/>
        </a:xfrm>
      </p:grpSpPr>
      <p:sp>
        <p:nvSpPr>
          <p:cNvPr id="770" name="Shape 770"/>
          <p:cNvSpPr>
            <a:spLocks noGrp="1"/>
          </p:cNvSpPr>
          <p:nvPr>
            <p:ph type="title"/>
          </p:nvPr>
        </p:nvSpPr>
        <p:spPr>
          <a:xfrm>
            <a:off x="457210" y="92077"/>
            <a:ext cx="8229601" cy="1508124"/>
          </a:xfrm>
          <a:prstGeom prst="rect">
            <a:avLst/>
          </a:prstGeom>
        </p:spPr>
        <p:txBody>
          <a:bodyPr lIns="45694" tIns="45694" rIns="45694" bIns="45694"/>
          <a:lstStyle/>
          <a:p>
            <a:r>
              <a:t>Title Text</a:t>
            </a:r>
          </a:p>
        </p:txBody>
      </p:sp>
      <p:sp>
        <p:nvSpPr>
          <p:cNvPr id="771" name="Shape 771"/>
          <p:cNvSpPr>
            <a:spLocks noGrp="1"/>
          </p:cNvSpPr>
          <p:nvPr>
            <p:ph type="body" idx="1"/>
          </p:nvPr>
        </p:nvSpPr>
        <p:spPr>
          <a:xfrm>
            <a:off x="457210" y="1600210"/>
            <a:ext cx="8229601" cy="5257801"/>
          </a:xfrm>
          <a:prstGeom prst="rect">
            <a:avLst/>
          </a:prstGeom>
        </p:spPr>
        <p:txBody>
          <a:bodyPr lIns="45694" tIns="45694" rIns="45694" bIns="45694"/>
          <a:lstStyle>
            <a:lvl1pPr marL="331333" indent="-331333" algn="r">
              <a:spcBef>
                <a:spcPts val="492"/>
              </a:spcBef>
              <a:buSzPct val="100000"/>
              <a:buChar char="•"/>
              <a:defRPr>
                <a:solidFill>
                  <a:srgbClr val="000000"/>
                </a:solidFill>
              </a:defRPr>
            </a:lvl1pPr>
            <a:lvl2pPr marL="636844" indent="-315557" algn="r">
              <a:spcBef>
                <a:spcPts val="492"/>
              </a:spcBef>
              <a:buSzPct val="100000"/>
              <a:buChar char="–"/>
              <a:defRPr>
                <a:solidFill>
                  <a:srgbClr val="000000"/>
                </a:solidFill>
              </a:defRPr>
            </a:lvl2pPr>
            <a:lvl3pPr marL="937104" indent="-294519" algn="r">
              <a:spcBef>
                <a:spcPts val="492"/>
              </a:spcBef>
              <a:buSzPct val="100000"/>
              <a:buChar char="•"/>
              <a:defRPr>
                <a:solidFill>
                  <a:srgbClr val="000000"/>
                </a:solidFill>
              </a:defRPr>
            </a:lvl3pPr>
            <a:lvl4pPr marL="1317301" indent="-353423" algn="r">
              <a:spcBef>
                <a:spcPts val="492"/>
              </a:spcBef>
              <a:buSzPct val="100000"/>
              <a:buChar char="–"/>
              <a:defRPr>
                <a:solidFill>
                  <a:srgbClr val="000000"/>
                </a:solidFill>
              </a:defRPr>
            </a:lvl4pPr>
            <a:lvl5pPr marL="1638592" indent="-353423" algn="r">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72" name="Shape 772"/>
          <p:cNvSpPr>
            <a:spLocks noGrp="1"/>
          </p:cNvSpPr>
          <p:nvPr>
            <p:ph type="sldNum" sz="quarter" idx="2"/>
          </p:nvPr>
        </p:nvSpPr>
        <p:spPr>
          <a:xfrm>
            <a:off x="457210" y="6245226"/>
            <a:ext cx="2133601" cy="292384"/>
          </a:xfrm>
          <a:prstGeom prst="rect">
            <a:avLst/>
          </a:prstGeom>
        </p:spPr>
        <p:txBody>
          <a:bodyPr wrap="square" anchor="t"/>
          <a:lstStyle>
            <a:lvl1pPr algn="ctr" defTabSz="321291">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880390544"/>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7_Vertical Title and Text">
    <p:spTree>
      <p:nvGrpSpPr>
        <p:cNvPr id="1" name=""/>
        <p:cNvGrpSpPr/>
        <p:nvPr/>
      </p:nvGrpSpPr>
      <p:grpSpPr>
        <a:xfrm>
          <a:off x="0" y="0"/>
          <a:ext cx="0" cy="0"/>
          <a:chOff x="0" y="0"/>
          <a:chExt cx="0" cy="0"/>
        </a:xfrm>
      </p:grpSpPr>
      <p:sp>
        <p:nvSpPr>
          <p:cNvPr id="779" name="Shape 779"/>
          <p:cNvSpPr>
            <a:spLocks noGrp="1"/>
          </p:cNvSpPr>
          <p:nvPr>
            <p:ph type="title"/>
          </p:nvPr>
        </p:nvSpPr>
        <p:spPr>
          <a:xfrm>
            <a:off x="6629410" y="-1"/>
            <a:ext cx="2057401" cy="6400803"/>
          </a:xfrm>
          <a:prstGeom prst="rect">
            <a:avLst/>
          </a:prstGeom>
        </p:spPr>
        <p:txBody>
          <a:bodyPr lIns="45694" tIns="45694" rIns="45694" bIns="45694"/>
          <a:lstStyle/>
          <a:p>
            <a:r>
              <a:t>Title Text</a:t>
            </a:r>
          </a:p>
        </p:txBody>
      </p:sp>
      <p:sp>
        <p:nvSpPr>
          <p:cNvPr id="780" name="Shape 780"/>
          <p:cNvSpPr>
            <a:spLocks noGrp="1"/>
          </p:cNvSpPr>
          <p:nvPr>
            <p:ph type="body" idx="1"/>
          </p:nvPr>
        </p:nvSpPr>
        <p:spPr>
          <a:xfrm>
            <a:off x="457210" y="274648"/>
            <a:ext cx="6019801" cy="6583363"/>
          </a:xfrm>
          <a:prstGeom prst="rect">
            <a:avLst/>
          </a:prstGeom>
        </p:spPr>
        <p:txBody>
          <a:bodyPr lIns="45694" tIns="45694" rIns="45694" bIns="45694"/>
          <a:lstStyle>
            <a:lvl1pPr marL="331333" indent="-331333" algn="r">
              <a:spcBef>
                <a:spcPts val="492"/>
              </a:spcBef>
              <a:buSzPct val="100000"/>
              <a:buChar char="•"/>
              <a:defRPr>
                <a:solidFill>
                  <a:srgbClr val="000000"/>
                </a:solidFill>
              </a:defRPr>
            </a:lvl1pPr>
            <a:lvl2pPr marL="636844" indent="-315557" algn="r">
              <a:spcBef>
                <a:spcPts val="492"/>
              </a:spcBef>
              <a:buSzPct val="100000"/>
              <a:buChar char="–"/>
              <a:defRPr>
                <a:solidFill>
                  <a:srgbClr val="000000"/>
                </a:solidFill>
              </a:defRPr>
            </a:lvl2pPr>
            <a:lvl3pPr marL="937104" indent="-294519" algn="r">
              <a:spcBef>
                <a:spcPts val="492"/>
              </a:spcBef>
              <a:buSzPct val="100000"/>
              <a:buChar char="•"/>
              <a:defRPr>
                <a:solidFill>
                  <a:srgbClr val="000000"/>
                </a:solidFill>
              </a:defRPr>
            </a:lvl3pPr>
            <a:lvl4pPr marL="1317301" indent="-353423" algn="r">
              <a:spcBef>
                <a:spcPts val="492"/>
              </a:spcBef>
              <a:buSzPct val="100000"/>
              <a:buChar char="–"/>
              <a:defRPr>
                <a:solidFill>
                  <a:srgbClr val="000000"/>
                </a:solidFill>
              </a:defRPr>
            </a:lvl4pPr>
            <a:lvl5pPr marL="1638592" indent="-353423" algn="r">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1" name="Shape 781"/>
          <p:cNvSpPr>
            <a:spLocks noGrp="1"/>
          </p:cNvSpPr>
          <p:nvPr>
            <p:ph type="sldNum" sz="quarter" idx="2"/>
          </p:nvPr>
        </p:nvSpPr>
        <p:spPr>
          <a:xfrm>
            <a:off x="457210" y="6245226"/>
            <a:ext cx="2133601" cy="292384"/>
          </a:xfrm>
          <a:prstGeom prst="rect">
            <a:avLst/>
          </a:prstGeom>
        </p:spPr>
        <p:txBody>
          <a:bodyPr wrap="square" anchor="t"/>
          <a:lstStyle>
            <a:lvl1pPr algn="ctr" defTabSz="321291">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11203759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73164" y="6265863"/>
            <a:ext cx="19050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3" name="Footer Placeholder 2"/>
          <p:cNvSpPr>
            <a:spLocks noGrp="1"/>
          </p:cNvSpPr>
          <p:nvPr>
            <p:ph type="ftr" sz="quarter" idx="11"/>
          </p:nvPr>
        </p:nvSpPr>
        <p:spPr>
          <a:xfrm>
            <a:off x="3581401" y="6248400"/>
            <a:ext cx="28956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4" name="Slide Number Placeholder 3"/>
          <p:cNvSpPr>
            <a:spLocks noGrp="1"/>
          </p:cNvSpPr>
          <p:nvPr>
            <p:ph type="sldNum" sz="quarter" idx="12"/>
          </p:nvPr>
        </p:nvSpPr>
        <p:spPr/>
        <p:txBody>
          <a:bodyPr/>
          <a:lstStyle>
            <a:lvl1pPr algn="l" eaLnBrk="1" hangingPunct="1">
              <a:defRPr>
                <a:latin typeface="Calibri"/>
              </a:defRPr>
            </a:lvl1pPr>
          </a:lstStyle>
          <a:p>
            <a:pPr>
              <a:defRPr/>
            </a:pPr>
            <a:fld id="{47589583-4C32-6448-89CB-508865ECF2F4}" type="slidenum">
              <a:rPr lang="en-US"/>
              <a:pPr>
                <a:defRPr/>
              </a:pPr>
              <a:t>‹#›</a:t>
            </a:fld>
            <a:endParaRPr lang="en-US"/>
          </a:p>
        </p:txBody>
      </p:sp>
    </p:spTree>
    <p:extLst>
      <p:ext uri="{BB962C8B-B14F-4D97-AF65-F5344CB8AC3E}">
        <p14:creationId xmlns:p14="http://schemas.microsoft.com/office/powerpoint/2010/main" val="403562358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1_Title, Text, and Content">
    <p:spTree>
      <p:nvGrpSpPr>
        <p:cNvPr id="1" name=""/>
        <p:cNvGrpSpPr/>
        <p:nvPr/>
      </p:nvGrpSpPr>
      <p:grpSpPr>
        <a:xfrm>
          <a:off x="0" y="0"/>
          <a:ext cx="0" cy="0"/>
          <a:chOff x="0" y="0"/>
          <a:chExt cx="0" cy="0"/>
        </a:xfrm>
      </p:grpSpPr>
      <p:sp>
        <p:nvSpPr>
          <p:cNvPr id="788" name="Shape 788"/>
          <p:cNvSpPr>
            <a:spLocks noGrp="1"/>
          </p:cNvSpPr>
          <p:nvPr>
            <p:ph type="title"/>
          </p:nvPr>
        </p:nvSpPr>
        <p:spPr>
          <a:xfrm>
            <a:off x="457210" y="92077"/>
            <a:ext cx="8229601" cy="1508124"/>
          </a:xfrm>
          <a:prstGeom prst="rect">
            <a:avLst/>
          </a:prstGeom>
        </p:spPr>
        <p:txBody>
          <a:bodyPr lIns="45694" tIns="45694" rIns="45694" bIns="45694"/>
          <a:lstStyle/>
          <a:p>
            <a:r>
              <a:t>Title Text</a:t>
            </a:r>
          </a:p>
        </p:txBody>
      </p:sp>
      <p:sp>
        <p:nvSpPr>
          <p:cNvPr id="789" name="Shape 789"/>
          <p:cNvSpPr>
            <a:spLocks noGrp="1"/>
          </p:cNvSpPr>
          <p:nvPr>
            <p:ph type="body" sz="half" idx="1"/>
          </p:nvPr>
        </p:nvSpPr>
        <p:spPr>
          <a:xfrm>
            <a:off x="457199" y="1600210"/>
            <a:ext cx="4038601" cy="5257801"/>
          </a:xfrm>
          <a:prstGeom prst="rect">
            <a:avLst/>
          </a:prstGeom>
        </p:spPr>
        <p:txBody>
          <a:bodyPr lIns="45694" tIns="45694" rIns="45694" bIns="45694"/>
          <a:lstStyle>
            <a:lvl1pPr marL="331333" indent="-331333" algn="r">
              <a:spcBef>
                <a:spcPts val="492"/>
              </a:spcBef>
              <a:buSzPct val="100000"/>
              <a:buChar char="•"/>
              <a:defRPr>
                <a:solidFill>
                  <a:srgbClr val="000000"/>
                </a:solidFill>
              </a:defRPr>
            </a:lvl1pPr>
            <a:lvl2pPr marL="636844" indent="-315557" algn="r">
              <a:spcBef>
                <a:spcPts val="492"/>
              </a:spcBef>
              <a:buSzPct val="100000"/>
              <a:buChar char="–"/>
              <a:defRPr>
                <a:solidFill>
                  <a:srgbClr val="000000"/>
                </a:solidFill>
              </a:defRPr>
            </a:lvl2pPr>
            <a:lvl3pPr marL="937104" indent="-294519" algn="r">
              <a:spcBef>
                <a:spcPts val="492"/>
              </a:spcBef>
              <a:buSzPct val="100000"/>
              <a:buChar char="•"/>
              <a:defRPr>
                <a:solidFill>
                  <a:srgbClr val="000000"/>
                </a:solidFill>
              </a:defRPr>
            </a:lvl3pPr>
            <a:lvl4pPr marL="1317301" indent="-353423" algn="r">
              <a:spcBef>
                <a:spcPts val="492"/>
              </a:spcBef>
              <a:buSzPct val="100000"/>
              <a:buChar char="–"/>
              <a:defRPr>
                <a:solidFill>
                  <a:srgbClr val="000000"/>
                </a:solidFill>
              </a:defRPr>
            </a:lvl4pPr>
            <a:lvl5pPr marL="1638592" indent="-353423" algn="r">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0" name="Shape 790"/>
          <p:cNvSpPr>
            <a:spLocks noGrp="1"/>
          </p:cNvSpPr>
          <p:nvPr>
            <p:ph type="sldNum" sz="quarter" idx="2"/>
          </p:nvPr>
        </p:nvSpPr>
        <p:spPr>
          <a:xfrm>
            <a:off x="457210" y="6245226"/>
            <a:ext cx="2133601" cy="292384"/>
          </a:xfrm>
          <a:prstGeom prst="rect">
            <a:avLst/>
          </a:prstGeom>
        </p:spPr>
        <p:txBody>
          <a:bodyPr wrap="square" anchor="t"/>
          <a:lstStyle>
            <a:lvl1pPr algn="ctr" defTabSz="321291">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915905177"/>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Title and Table">
    <p:spTree>
      <p:nvGrpSpPr>
        <p:cNvPr id="1" name=""/>
        <p:cNvGrpSpPr/>
        <p:nvPr/>
      </p:nvGrpSpPr>
      <p:grpSpPr>
        <a:xfrm>
          <a:off x="0" y="0"/>
          <a:ext cx="0" cy="0"/>
          <a:chOff x="0" y="0"/>
          <a:chExt cx="0" cy="0"/>
        </a:xfrm>
      </p:grpSpPr>
      <p:sp>
        <p:nvSpPr>
          <p:cNvPr id="797" name="Shape 797"/>
          <p:cNvSpPr>
            <a:spLocks noGrp="1"/>
          </p:cNvSpPr>
          <p:nvPr>
            <p:ph type="title"/>
          </p:nvPr>
        </p:nvSpPr>
        <p:spPr>
          <a:xfrm>
            <a:off x="457210" y="274648"/>
            <a:ext cx="8229601" cy="1143001"/>
          </a:xfrm>
          <a:prstGeom prst="rect">
            <a:avLst/>
          </a:prstGeom>
        </p:spPr>
        <p:txBody>
          <a:bodyPr lIns="45694" tIns="45694" rIns="45694" bIns="45694"/>
          <a:lstStyle/>
          <a:p>
            <a:r>
              <a:t>Title Text</a:t>
            </a:r>
          </a:p>
        </p:txBody>
      </p:sp>
      <p:sp>
        <p:nvSpPr>
          <p:cNvPr id="798" name="Shape 798"/>
          <p:cNvSpPr>
            <a:spLocks noGrp="1"/>
          </p:cNvSpPr>
          <p:nvPr>
            <p:ph type="sldNum" sz="quarter" idx="2"/>
          </p:nvPr>
        </p:nvSpPr>
        <p:spPr>
          <a:xfrm>
            <a:off x="457210" y="6245226"/>
            <a:ext cx="2133601" cy="292384"/>
          </a:xfrm>
          <a:prstGeom prst="rect">
            <a:avLst/>
          </a:prstGeom>
        </p:spPr>
        <p:txBody>
          <a:bodyPr wrap="square" anchor="t"/>
          <a:lstStyle>
            <a:lvl1pPr algn="ctr" defTabSz="321291">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237784562"/>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Title, Text, and 2 Content">
    <p:spTree>
      <p:nvGrpSpPr>
        <p:cNvPr id="1" name=""/>
        <p:cNvGrpSpPr/>
        <p:nvPr/>
      </p:nvGrpSpPr>
      <p:grpSpPr>
        <a:xfrm>
          <a:off x="0" y="0"/>
          <a:ext cx="0" cy="0"/>
          <a:chOff x="0" y="0"/>
          <a:chExt cx="0" cy="0"/>
        </a:xfrm>
      </p:grpSpPr>
      <p:sp>
        <p:nvSpPr>
          <p:cNvPr id="805" name="Shape 805"/>
          <p:cNvSpPr>
            <a:spLocks noGrp="1"/>
          </p:cNvSpPr>
          <p:nvPr>
            <p:ph type="title"/>
          </p:nvPr>
        </p:nvSpPr>
        <p:spPr>
          <a:xfrm>
            <a:off x="457210" y="92077"/>
            <a:ext cx="8229601" cy="1508124"/>
          </a:xfrm>
          <a:prstGeom prst="rect">
            <a:avLst/>
          </a:prstGeom>
        </p:spPr>
        <p:txBody>
          <a:bodyPr lIns="45694" tIns="45694" rIns="45694" bIns="45694"/>
          <a:lstStyle/>
          <a:p>
            <a:r>
              <a:t>Title Text</a:t>
            </a:r>
          </a:p>
        </p:txBody>
      </p:sp>
      <p:sp>
        <p:nvSpPr>
          <p:cNvPr id="806" name="Shape 806"/>
          <p:cNvSpPr>
            <a:spLocks noGrp="1"/>
          </p:cNvSpPr>
          <p:nvPr>
            <p:ph type="body" sz="half" idx="1"/>
          </p:nvPr>
        </p:nvSpPr>
        <p:spPr>
          <a:xfrm>
            <a:off x="457199" y="1600210"/>
            <a:ext cx="4038601" cy="5257801"/>
          </a:xfrm>
          <a:prstGeom prst="rect">
            <a:avLst/>
          </a:prstGeom>
        </p:spPr>
        <p:txBody>
          <a:bodyPr lIns="45694" tIns="45694" rIns="45694" bIns="45694"/>
          <a:lstStyle>
            <a:lvl1pPr marL="331333" indent="-331333" algn="r">
              <a:spcBef>
                <a:spcPts val="492"/>
              </a:spcBef>
              <a:buSzPct val="100000"/>
              <a:buChar char="•"/>
              <a:defRPr>
                <a:solidFill>
                  <a:srgbClr val="000000"/>
                </a:solidFill>
              </a:defRPr>
            </a:lvl1pPr>
            <a:lvl2pPr marL="636844" indent="-315557" algn="r">
              <a:spcBef>
                <a:spcPts val="492"/>
              </a:spcBef>
              <a:buSzPct val="100000"/>
              <a:buChar char="–"/>
              <a:defRPr>
                <a:solidFill>
                  <a:srgbClr val="000000"/>
                </a:solidFill>
              </a:defRPr>
            </a:lvl2pPr>
            <a:lvl3pPr marL="937104" indent="-294519" algn="r">
              <a:spcBef>
                <a:spcPts val="492"/>
              </a:spcBef>
              <a:buSzPct val="100000"/>
              <a:buChar char="•"/>
              <a:defRPr>
                <a:solidFill>
                  <a:srgbClr val="000000"/>
                </a:solidFill>
              </a:defRPr>
            </a:lvl3pPr>
            <a:lvl4pPr marL="1317301" indent="-353423" algn="r">
              <a:spcBef>
                <a:spcPts val="492"/>
              </a:spcBef>
              <a:buSzPct val="100000"/>
              <a:buChar char="–"/>
              <a:defRPr>
                <a:solidFill>
                  <a:srgbClr val="000000"/>
                </a:solidFill>
              </a:defRPr>
            </a:lvl4pPr>
            <a:lvl5pPr marL="1638592" indent="-353423" algn="r">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7" name="Shape 807"/>
          <p:cNvSpPr>
            <a:spLocks noGrp="1"/>
          </p:cNvSpPr>
          <p:nvPr>
            <p:ph type="sldNum" sz="quarter" idx="2"/>
          </p:nvPr>
        </p:nvSpPr>
        <p:spPr>
          <a:xfrm>
            <a:off x="457210" y="6245226"/>
            <a:ext cx="2133601" cy="292384"/>
          </a:xfrm>
          <a:prstGeom prst="rect">
            <a:avLst/>
          </a:prstGeom>
        </p:spPr>
        <p:txBody>
          <a:bodyPr wrap="square" anchor="t"/>
          <a:lstStyle>
            <a:lvl1pPr algn="ctr" defTabSz="321291">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47678417"/>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8_Title Slide">
    <p:spTree>
      <p:nvGrpSpPr>
        <p:cNvPr id="1" name=""/>
        <p:cNvGrpSpPr/>
        <p:nvPr/>
      </p:nvGrpSpPr>
      <p:grpSpPr>
        <a:xfrm>
          <a:off x="0" y="0"/>
          <a:ext cx="0" cy="0"/>
          <a:chOff x="0" y="0"/>
          <a:chExt cx="0" cy="0"/>
        </a:xfrm>
      </p:grpSpPr>
      <p:sp>
        <p:nvSpPr>
          <p:cNvPr id="814" name="Shape 814"/>
          <p:cNvSpPr>
            <a:spLocks noGrp="1"/>
          </p:cNvSpPr>
          <p:nvPr>
            <p:ph type="title"/>
          </p:nvPr>
        </p:nvSpPr>
        <p:spPr>
          <a:xfrm>
            <a:off x="685810" y="1844675"/>
            <a:ext cx="7772401" cy="2041526"/>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815" name="Shape 815"/>
          <p:cNvSpPr>
            <a:spLocks noGrp="1"/>
          </p:cNvSpPr>
          <p:nvPr>
            <p:ph type="body" sz="half" idx="1"/>
          </p:nvPr>
        </p:nvSpPr>
        <p:spPr>
          <a:xfrm>
            <a:off x="1371610" y="3886210"/>
            <a:ext cx="6400801" cy="2971801"/>
          </a:xfrm>
          <a:prstGeom prst="rect">
            <a:avLst/>
          </a:prstGeom>
        </p:spPr>
        <p:txBody>
          <a:bodyPr lIns="45694" tIns="45694" rIns="45694" bIns="45694"/>
          <a:lstStyle>
            <a:lvl1pPr marL="0" indent="0" defTabSz="321291">
              <a:spcBef>
                <a:spcPts val="492"/>
              </a:spcBef>
              <a:defRPr>
                <a:solidFill>
                  <a:srgbClr val="888888"/>
                </a:solidFill>
                <a:latin typeface="Calibri"/>
                <a:ea typeface="Calibri"/>
                <a:cs typeface="Calibri"/>
                <a:sym typeface="Calibri"/>
              </a:defRPr>
            </a:lvl1pPr>
            <a:lvl2pPr marL="0" indent="321291" defTabSz="321291">
              <a:spcBef>
                <a:spcPts val="492"/>
              </a:spcBef>
              <a:defRPr>
                <a:solidFill>
                  <a:srgbClr val="888888"/>
                </a:solidFill>
                <a:latin typeface="Calibri"/>
                <a:ea typeface="Calibri"/>
                <a:cs typeface="Calibri"/>
                <a:sym typeface="Calibri"/>
              </a:defRPr>
            </a:lvl2pPr>
            <a:lvl3pPr marL="0" indent="642585" defTabSz="321291">
              <a:spcBef>
                <a:spcPts val="492"/>
              </a:spcBef>
              <a:defRPr>
                <a:solidFill>
                  <a:srgbClr val="888888"/>
                </a:solidFill>
                <a:latin typeface="Calibri"/>
                <a:ea typeface="Calibri"/>
                <a:cs typeface="Calibri"/>
                <a:sym typeface="Calibri"/>
              </a:defRPr>
            </a:lvl3pPr>
            <a:lvl4pPr marL="0" indent="963876" defTabSz="321291">
              <a:spcBef>
                <a:spcPts val="492"/>
              </a:spcBef>
              <a:defRPr>
                <a:solidFill>
                  <a:srgbClr val="888888"/>
                </a:solidFill>
                <a:latin typeface="Calibri"/>
                <a:ea typeface="Calibri"/>
                <a:cs typeface="Calibri"/>
                <a:sym typeface="Calibri"/>
              </a:defRPr>
            </a:lvl4pPr>
            <a:lvl5pPr marL="0" indent="1285171" defTabSz="321291">
              <a:spcBef>
                <a:spcPts val="492"/>
              </a:spcBef>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16" name="Shape 816"/>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180963067"/>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8_Title and Content">
    <p:spTree>
      <p:nvGrpSpPr>
        <p:cNvPr id="1" name=""/>
        <p:cNvGrpSpPr/>
        <p:nvPr/>
      </p:nvGrpSpPr>
      <p:grpSpPr>
        <a:xfrm>
          <a:off x="0" y="0"/>
          <a:ext cx="0" cy="0"/>
          <a:chOff x="0" y="0"/>
          <a:chExt cx="0" cy="0"/>
        </a:xfrm>
      </p:grpSpPr>
      <p:sp>
        <p:nvSpPr>
          <p:cNvPr id="823" name="Shape 823"/>
          <p:cNvSpPr>
            <a:spLocks noGrp="1"/>
          </p:cNvSpPr>
          <p:nvPr>
            <p:ph type="title"/>
          </p:nvPr>
        </p:nvSpPr>
        <p:spPr>
          <a:xfrm>
            <a:off x="457210" y="92077"/>
            <a:ext cx="8229601" cy="1508124"/>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824" name="Shape 824"/>
          <p:cNvSpPr>
            <a:spLocks noGrp="1"/>
          </p:cNvSpPr>
          <p:nvPr>
            <p:ph type="body" idx="1"/>
          </p:nvPr>
        </p:nvSpPr>
        <p:spPr>
          <a:xfrm>
            <a:off x="457210" y="1600210"/>
            <a:ext cx="8229601" cy="5257801"/>
          </a:xfrm>
          <a:prstGeom prst="rect">
            <a:avLst/>
          </a:prstGeom>
        </p:spPr>
        <p:txBody>
          <a:bodyPr lIns="45694" tIns="45694" rIns="45694" bIns="45694"/>
          <a:lstStyle>
            <a:lvl1pPr marL="331333" indent="-331333" algn="l" defTabSz="321291">
              <a:spcBef>
                <a:spcPts val="492"/>
              </a:spcBef>
              <a:buSzPct val="100000"/>
              <a:buFont typeface="Arial"/>
              <a:buChar char="•"/>
              <a:defRPr>
                <a:solidFill>
                  <a:srgbClr val="000000"/>
                </a:solidFill>
                <a:latin typeface="Calibri"/>
                <a:ea typeface="Calibri"/>
                <a:cs typeface="Calibri"/>
                <a:sym typeface="Calibri"/>
              </a:defRPr>
            </a:lvl1pPr>
            <a:lvl2pPr marL="636844" indent="-315557" algn="l" defTabSz="321291">
              <a:spcBef>
                <a:spcPts val="492"/>
              </a:spcBef>
              <a:buSzPct val="100000"/>
              <a:buFont typeface="Arial"/>
              <a:buChar char="–"/>
              <a:defRPr>
                <a:solidFill>
                  <a:srgbClr val="000000"/>
                </a:solidFill>
                <a:latin typeface="Calibri"/>
                <a:ea typeface="Calibri"/>
                <a:cs typeface="Calibri"/>
                <a:sym typeface="Calibri"/>
              </a:defRPr>
            </a:lvl2pPr>
            <a:lvl3pPr marL="937104" indent="-294519" algn="l" defTabSz="321291">
              <a:spcBef>
                <a:spcPts val="492"/>
              </a:spcBef>
              <a:buSzPct val="100000"/>
              <a:buFont typeface="Arial"/>
              <a:buChar char="•"/>
              <a:defRPr>
                <a:solidFill>
                  <a:srgbClr val="000000"/>
                </a:solidFill>
                <a:latin typeface="Calibri"/>
                <a:ea typeface="Calibri"/>
                <a:cs typeface="Calibri"/>
                <a:sym typeface="Calibri"/>
              </a:defRPr>
            </a:lvl3pPr>
            <a:lvl4pPr marL="1317301" indent="-353423" algn="l" defTabSz="321291">
              <a:spcBef>
                <a:spcPts val="492"/>
              </a:spcBef>
              <a:buSzPct val="100000"/>
              <a:buFont typeface="Arial"/>
              <a:buChar char="–"/>
              <a:defRPr>
                <a:solidFill>
                  <a:srgbClr val="000000"/>
                </a:solidFill>
                <a:latin typeface="Calibri"/>
                <a:ea typeface="Calibri"/>
                <a:cs typeface="Calibri"/>
                <a:sym typeface="Calibri"/>
              </a:defRPr>
            </a:lvl4pPr>
            <a:lvl5pPr marL="1638592" indent="-353423" algn="l" defTabSz="321291">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25" name="Shape 825"/>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386401636"/>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8_Section Header">
    <p:spTree>
      <p:nvGrpSpPr>
        <p:cNvPr id="1" name=""/>
        <p:cNvGrpSpPr/>
        <p:nvPr/>
      </p:nvGrpSpPr>
      <p:grpSpPr>
        <a:xfrm>
          <a:off x="0" y="0"/>
          <a:ext cx="0" cy="0"/>
          <a:chOff x="0" y="0"/>
          <a:chExt cx="0" cy="0"/>
        </a:xfrm>
      </p:grpSpPr>
      <p:sp>
        <p:nvSpPr>
          <p:cNvPr id="832" name="Shape 832"/>
          <p:cNvSpPr>
            <a:spLocks noGrp="1"/>
          </p:cNvSpPr>
          <p:nvPr>
            <p:ph type="title"/>
          </p:nvPr>
        </p:nvSpPr>
        <p:spPr>
          <a:xfrm>
            <a:off x="722323" y="4406910"/>
            <a:ext cx="7772401" cy="1362075"/>
          </a:xfrm>
          <a:prstGeom prst="rect">
            <a:avLst/>
          </a:prstGeom>
        </p:spPr>
        <p:txBody>
          <a:bodyPr lIns="45694" tIns="45694" rIns="45694" bIns="45694" anchor="t"/>
          <a:lstStyle>
            <a:lvl1pPr algn="l" defTabSz="321291">
              <a:defRPr sz="3900" b="1" cap="all">
                <a:latin typeface="Calibri"/>
                <a:ea typeface="Calibri"/>
                <a:cs typeface="Calibri"/>
                <a:sym typeface="Calibri"/>
              </a:defRPr>
            </a:lvl1pPr>
          </a:lstStyle>
          <a:p>
            <a:r>
              <a:t>Title Text</a:t>
            </a:r>
          </a:p>
        </p:txBody>
      </p:sp>
      <p:sp>
        <p:nvSpPr>
          <p:cNvPr id="833" name="Shape 833"/>
          <p:cNvSpPr>
            <a:spLocks noGrp="1"/>
          </p:cNvSpPr>
          <p:nvPr>
            <p:ph type="body" sz="quarter" idx="1"/>
          </p:nvPr>
        </p:nvSpPr>
        <p:spPr>
          <a:xfrm>
            <a:off x="722323" y="2906714"/>
            <a:ext cx="7772401" cy="1500188"/>
          </a:xfrm>
          <a:prstGeom prst="rect">
            <a:avLst/>
          </a:prstGeom>
        </p:spPr>
        <p:txBody>
          <a:bodyPr lIns="45694" tIns="45694" rIns="45694" bIns="45694" anchor="b"/>
          <a:lstStyle>
            <a:lvl1pPr marL="0" indent="0" algn="l" defTabSz="321291">
              <a:spcBef>
                <a:spcPts val="281"/>
              </a:spcBef>
              <a:defRPr sz="2000">
                <a:solidFill>
                  <a:srgbClr val="888888"/>
                </a:solidFill>
                <a:latin typeface="Calibri"/>
                <a:ea typeface="Calibri"/>
                <a:cs typeface="Calibri"/>
                <a:sym typeface="Calibri"/>
              </a:defRPr>
            </a:lvl1pPr>
            <a:lvl2pPr marL="0" indent="321291" algn="l" defTabSz="321291">
              <a:spcBef>
                <a:spcPts val="281"/>
              </a:spcBef>
              <a:defRPr sz="2000">
                <a:solidFill>
                  <a:srgbClr val="888888"/>
                </a:solidFill>
                <a:latin typeface="Calibri"/>
                <a:ea typeface="Calibri"/>
                <a:cs typeface="Calibri"/>
                <a:sym typeface="Calibri"/>
              </a:defRPr>
            </a:lvl2pPr>
            <a:lvl3pPr marL="0" indent="642585" algn="l" defTabSz="321291">
              <a:spcBef>
                <a:spcPts val="281"/>
              </a:spcBef>
              <a:defRPr sz="2000">
                <a:solidFill>
                  <a:srgbClr val="888888"/>
                </a:solidFill>
                <a:latin typeface="Calibri"/>
                <a:ea typeface="Calibri"/>
                <a:cs typeface="Calibri"/>
                <a:sym typeface="Calibri"/>
              </a:defRPr>
            </a:lvl3pPr>
            <a:lvl4pPr marL="0" indent="963876" algn="l" defTabSz="321291">
              <a:spcBef>
                <a:spcPts val="281"/>
              </a:spcBef>
              <a:defRPr sz="2000">
                <a:solidFill>
                  <a:srgbClr val="888888"/>
                </a:solidFill>
                <a:latin typeface="Calibri"/>
                <a:ea typeface="Calibri"/>
                <a:cs typeface="Calibri"/>
                <a:sym typeface="Calibri"/>
              </a:defRPr>
            </a:lvl4pPr>
            <a:lvl5pPr marL="0" indent="1285171" algn="l" defTabSz="321291">
              <a:spcBef>
                <a:spcPts val="281"/>
              </a:spcBef>
              <a:defRPr sz="20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34" name="Shape 834"/>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627954485"/>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8_Two Content">
    <p:spTree>
      <p:nvGrpSpPr>
        <p:cNvPr id="1" name=""/>
        <p:cNvGrpSpPr/>
        <p:nvPr/>
      </p:nvGrpSpPr>
      <p:grpSpPr>
        <a:xfrm>
          <a:off x="0" y="0"/>
          <a:ext cx="0" cy="0"/>
          <a:chOff x="0" y="0"/>
          <a:chExt cx="0" cy="0"/>
        </a:xfrm>
      </p:grpSpPr>
      <p:sp>
        <p:nvSpPr>
          <p:cNvPr id="841" name="Shape 841"/>
          <p:cNvSpPr>
            <a:spLocks noGrp="1"/>
          </p:cNvSpPr>
          <p:nvPr>
            <p:ph type="title"/>
          </p:nvPr>
        </p:nvSpPr>
        <p:spPr>
          <a:xfrm>
            <a:off x="457210" y="92077"/>
            <a:ext cx="8229601" cy="1508124"/>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842" name="Shape 842"/>
          <p:cNvSpPr>
            <a:spLocks noGrp="1"/>
          </p:cNvSpPr>
          <p:nvPr>
            <p:ph type="body" sz="half" idx="1"/>
          </p:nvPr>
        </p:nvSpPr>
        <p:spPr>
          <a:xfrm>
            <a:off x="457199" y="1600210"/>
            <a:ext cx="4038601" cy="5257801"/>
          </a:xfrm>
          <a:prstGeom prst="rect">
            <a:avLst/>
          </a:prstGeom>
        </p:spPr>
        <p:txBody>
          <a:bodyPr lIns="45694" tIns="45694" rIns="45694" bIns="45694"/>
          <a:lstStyle>
            <a:lvl1pPr marL="327031" indent="-327031" algn="l" defTabSz="321291">
              <a:spcBef>
                <a:spcPts val="422"/>
              </a:spcBef>
              <a:buSzPct val="100000"/>
              <a:buFont typeface="Arial"/>
              <a:buChar char="•"/>
              <a:defRPr sz="2700">
                <a:solidFill>
                  <a:srgbClr val="000000"/>
                </a:solidFill>
                <a:latin typeface="Calibri"/>
                <a:ea typeface="Calibri"/>
                <a:cs typeface="Calibri"/>
                <a:sym typeface="Calibri"/>
              </a:defRPr>
            </a:lvl1pPr>
            <a:lvl2pPr marL="639236" indent="-317946" algn="l" defTabSz="321291">
              <a:spcBef>
                <a:spcPts val="422"/>
              </a:spcBef>
              <a:buSzPct val="100000"/>
              <a:buFont typeface="Arial"/>
              <a:buChar char="–"/>
              <a:defRPr sz="2700">
                <a:solidFill>
                  <a:srgbClr val="000000"/>
                </a:solidFill>
                <a:latin typeface="Calibri"/>
                <a:ea typeface="Calibri"/>
                <a:cs typeface="Calibri"/>
                <a:sym typeface="Calibri"/>
              </a:defRPr>
            </a:lvl2pPr>
            <a:lvl3pPr marL="947813" indent="-305228" algn="l" defTabSz="321291">
              <a:spcBef>
                <a:spcPts val="422"/>
              </a:spcBef>
              <a:buSzPct val="100000"/>
              <a:buFont typeface="Arial"/>
              <a:buChar char="•"/>
              <a:defRPr sz="2700">
                <a:solidFill>
                  <a:srgbClr val="000000"/>
                </a:solidFill>
                <a:latin typeface="Calibri"/>
                <a:ea typeface="Calibri"/>
                <a:cs typeface="Calibri"/>
                <a:sym typeface="Calibri"/>
              </a:defRPr>
            </a:lvl3pPr>
            <a:lvl4pPr marL="1303019" indent="-339142" algn="l" defTabSz="321291">
              <a:spcBef>
                <a:spcPts val="422"/>
              </a:spcBef>
              <a:buSzPct val="100000"/>
              <a:buFont typeface="Arial"/>
              <a:buChar char="–"/>
              <a:defRPr sz="2700">
                <a:solidFill>
                  <a:srgbClr val="000000"/>
                </a:solidFill>
                <a:latin typeface="Calibri"/>
                <a:ea typeface="Calibri"/>
                <a:cs typeface="Calibri"/>
                <a:sym typeface="Calibri"/>
              </a:defRPr>
            </a:lvl4pPr>
            <a:lvl5pPr marL="1624315" indent="-339142" algn="l" defTabSz="321291">
              <a:spcBef>
                <a:spcPts val="422"/>
              </a:spcBef>
              <a:buSzPct val="100000"/>
              <a:buFont typeface="Arial"/>
              <a:buChar char="»"/>
              <a:defRPr sz="27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43" name="Shape 843"/>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475091357"/>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8_Comparison">
    <p:spTree>
      <p:nvGrpSpPr>
        <p:cNvPr id="1" name=""/>
        <p:cNvGrpSpPr/>
        <p:nvPr/>
      </p:nvGrpSpPr>
      <p:grpSpPr>
        <a:xfrm>
          <a:off x="0" y="0"/>
          <a:ext cx="0" cy="0"/>
          <a:chOff x="0" y="0"/>
          <a:chExt cx="0" cy="0"/>
        </a:xfrm>
      </p:grpSpPr>
      <p:sp>
        <p:nvSpPr>
          <p:cNvPr id="850" name="Shape 850"/>
          <p:cNvSpPr>
            <a:spLocks noGrp="1"/>
          </p:cNvSpPr>
          <p:nvPr>
            <p:ph type="title"/>
          </p:nvPr>
        </p:nvSpPr>
        <p:spPr>
          <a:xfrm>
            <a:off x="457210" y="256820"/>
            <a:ext cx="8229601" cy="1178655"/>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851" name="Shape 851"/>
          <p:cNvSpPr>
            <a:spLocks noGrp="1"/>
          </p:cNvSpPr>
          <p:nvPr>
            <p:ph type="body" sz="quarter" idx="1"/>
          </p:nvPr>
        </p:nvSpPr>
        <p:spPr>
          <a:xfrm>
            <a:off x="457209" y="1435465"/>
            <a:ext cx="4040189" cy="739410"/>
          </a:xfrm>
          <a:prstGeom prst="rect">
            <a:avLst/>
          </a:prstGeom>
        </p:spPr>
        <p:txBody>
          <a:bodyPr lIns="45694" tIns="45694" rIns="45694" bIns="45694" anchor="b"/>
          <a:lstStyle>
            <a:lvl1pPr marL="0" indent="0" algn="l" defTabSz="321291">
              <a:spcBef>
                <a:spcPts val="352"/>
              </a:spcBef>
              <a:defRPr sz="2400" b="1">
                <a:solidFill>
                  <a:srgbClr val="000000"/>
                </a:solidFill>
                <a:latin typeface="Calibri"/>
                <a:ea typeface="Calibri"/>
                <a:cs typeface="Calibri"/>
                <a:sym typeface="Calibri"/>
              </a:defRPr>
            </a:lvl1pPr>
            <a:lvl2pPr marL="0" indent="321291" algn="l" defTabSz="321291">
              <a:spcBef>
                <a:spcPts val="352"/>
              </a:spcBef>
              <a:defRPr sz="2400" b="1">
                <a:solidFill>
                  <a:srgbClr val="000000"/>
                </a:solidFill>
                <a:latin typeface="Calibri"/>
                <a:ea typeface="Calibri"/>
                <a:cs typeface="Calibri"/>
                <a:sym typeface="Calibri"/>
              </a:defRPr>
            </a:lvl2pPr>
            <a:lvl3pPr marL="0" indent="642585" algn="l" defTabSz="321291">
              <a:spcBef>
                <a:spcPts val="352"/>
              </a:spcBef>
              <a:defRPr sz="2400" b="1">
                <a:solidFill>
                  <a:srgbClr val="000000"/>
                </a:solidFill>
                <a:latin typeface="Calibri"/>
                <a:ea typeface="Calibri"/>
                <a:cs typeface="Calibri"/>
                <a:sym typeface="Calibri"/>
              </a:defRPr>
            </a:lvl3pPr>
            <a:lvl4pPr marL="0" indent="963876" algn="l" defTabSz="321291">
              <a:spcBef>
                <a:spcPts val="352"/>
              </a:spcBef>
              <a:defRPr sz="2400" b="1">
                <a:solidFill>
                  <a:srgbClr val="000000"/>
                </a:solidFill>
                <a:latin typeface="Calibri"/>
                <a:ea typeface="Calibri"/>
                <a:cs typeface="Calibri"/>
                <a:sym typeface="Calibri"/>
              </a:defRPr>
            </a:lvl4pPr>
            <a:lvl5pPr marL="0" indent="1285171" algn="l" defTabSz="321291">
              <a:spcBef>
                <a:spcPts val="352"/>
              </a:spcBef>
              <a:defRPr sz="24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52" name="Shape 852"/>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033566395"/>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8_Title Only">
    <p:spTree>
      <p:nvGrpSpPr>
        <p:cNvPr id="1" name=""/>
        <p:cNvGrpSpPr/>
        <p:nvPr/>
      </p:nvGrpSpPr>
      <p:grpSpPr>
        <a:xfrm>
          <a:off x="0" y="0"/>
          <a:ext cx="0" cy="0"/>
          <a:chOff x="0" y="0"/>
          <a:chExt cx="0" cy="0"/>
        </a:xfrm>
      </p:grpSpPr>
      <p:sp>
        <p:nvSpPr>
          <p:cNvPr id="859" name="Shape 859"/>
          <p:cNvSpPr>
            <a:spLocks noGrp="1"/>
          </p:cNvSpPr>
          <p:nvPr>
            <p:ph type="title"/>
          </p:nvPr>
        </p:nvSpPr>
        <p:spPr>
          <a:xfrm>
            <a:off x="457210" y="92077"/>
            <a:ext cx="8229601" cy="1508124"/>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860" name="Shape 860"/>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931303855"/>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8_Blank">
    <p:spTree>
      <p:nvGrpSpPr>
        <p:cNvPr id="1" name=""/>
        <p:cNvGrpSpPr/>
        <p:nvPr/>
      </p:nvGrpSpPr>
      <p:grpSpPr>
        <a:xfrm>
          <a:off x="0" y="0"/>
          <a:ext cx="0" cy="0"/>
          <a:chOff x="0" y="0"/>
          <a:chExt cx="0" cy="0"/>
        </a:xfrm>
      </p:grpSpPr>
      <p:sp>
        <p:nvSpPr>
          <p:cNvPr id="867" name="Shape 867"/>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51363623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6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6846" indent="0">
              <a:buNone/>
              <a:defRPr sz="1200"/>
            </a:lvl2pPr>
            <a:lvl3pPr marL="913696" indent="0">
              <a:buNone/>
              <a:defRPr sz="1000"/>
            </a:lvl3pPr>
            <a:lvl4pPr marL="1370550" indent="0">
              <a:buNone/>
              <a:defRPr sz="900"/>
            </a:lvl4pPr>
            <a:lvl5pPr marL="1827398" indent="0">
              <a:buNone/>
              <a:defRPr sz="900"/>
            </a:lvl5pPr>
            <a:lvl6pPr marL="2284245" indent="0">
              <a:buNone/>
              <a:defRPr sz="900"/>
            </a:lvl6pPr>
            <a:lvl7pPr marL="2741098" indent="0">
              <a:buNone/>
              <a:defRPr sz="900"/>
            </a:lvl7pPr>
            <a:lvl8pPr marL="3197941" indent="0">
              <a:buNone/>
              <a:defRPr sz="900"/>
            </a:lvl8pPr>
            <a:lvl9pPr marL="3654795" indent="0">
              <a:buNone/>
              <a:defRPr sz="900"/>
            </a:lvl9pPr>
          </a:lstStyle>
          <a:p>
            <a:pPr lvl="0"/>
            <a:r>
              <a:rPr lang="en-US"/>
              <a:t>Click to edit Master text styles</a:t>
            </a:r>
          </a:p>
        </p:txBody>
      </p:sp>
      <p:sp>
        <p:nvSpPr>
          <p:cNvPr id="5" name="Date Placeholder 4"/>
          <p:cNvSpPr>
            <a:spLocks noGrp="1"/>
          </p:cNvSpPr>
          <p:nvPr>
            <p:ph type="dt" sz="half" idx="10"/>
          </p:nvPr>
        </p:nvSpPr>
        <p:spPr>
          <a:xfrm>
            <a:off x="1173164" y="6265863"/>
            <a:ext cx="19050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6" name="Footer Placeholder 5"/>
          <p:cNvSpPr>
            <a:spLocks noGrp="1"/>
          </p:cNvSpPr>
          <p:nvPr>
            <p:ph type="ftr" sz="quarter" idx="11"/>
          </p:nvPr>
        </p:nvSpPr>
        <p:spPr>
          <a:xfrm>
            <a:off x="3581401" y="6248400"/>
            <a:ext cx="28956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7" name="Slide Number Placeholder 6"/>
          <p:cNvSpPr>
            <a:spLocks noGrp="1"/>
          </p:cNvSpPr>
          <p:nvPr>
            <p:ph type="sldNum" sz="quarter" idx="12"/>
          </p:nvPr>
        </p:nvSpPr>
        <p:spPr/>
        <p:txBody>
          <a:bodyPr/>
          <a:lstStyle>
            <a:lvl1pPr algn="l" eaLnBrk="1" hangingPunct="1">
              <a:defRPr>
                <a:latin typeface="Calibri"/>
              </a:defRPr>
            </a:lvl1pPr>
          </a:lstStyle>
          <a:p>
            <a:pPr>
              <a:defRPr/>
            </a:pPr>
            <a:fld id="{E1D2BE60-DDC7-1B47-9D05-F83E903B1C50}" type="slidenum">
              <a:rPr lang="en-US"/>
              <a:pPr>
                <a:defRPr/>
              </a:pPr>
              <a:t>‹#›</a:t>
            </a:fld>
            <a:endParaRPr lang="en-US"/>
          </a:p>
        </p:txBody>
      </p:sp>
    </p:spTree>
    <p:extLst>
      <p:ext uri="{BB962C8B-B14F-4D97-AF65-F5344CB8AC3E}">
        <p14:creationId xmlns:p14="http://schemas.microsoft.com/office/powerpoint/2010/main" val="262366427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8_Content with Caption">
    <p:spTree>
      <p:nvGrpSpPr>
        <p:cNvPr id="1" name=""/>
        <p:cNvGrpSpPr/>
        <p:nvPr/>
      </p:nvGrpSpPr>
      <p:grpSpPr>
        <a:xfrm>
          <a:off x="0" y="0"/>
          <a:ext cx="0" cy="0"/>
          <a:chOff x="0" y="0"/>
          <a:chExt cx="0" cy="0"/>
        </a:xfrm>
      </p:grpSpPr>
      <p:sp>
        <p:nvSpPr>
          <p:cNvPr id="874" name="Shape 874"/>
          <p:cNvSpPr>
            <a:spLocks noGrp="1"/>
          </p:cNvSpPr>
          <p:nvPr>
            <p:ph type="title"/>
          </p:nvPr>
        </p:nvSpPr>
        <p:spPr>
          <a:xfrm>
            <a:off x="457200" y="10"/>
            <a:ext cx="3008314" cy="1435101"/>
          </a:xfrm>
          <a:prstGeom prst="rect">
            <a:avLst/>
          </a:prstGeom>
        </p:spPr>
        <p:txBody>
          <a:bodyPr lIns="45694" tIns="45694" rIns="45694" bIns="45694" anchor="b"/>
          <a:lstStyle>
            <a:lvl1pPr algn="l" defTabSz="321291">
              <a:defRPr sz="2000" b="1">
                <a:latin typeface="Calibri"/>
                <a:ea typeface="Calibri"/>
                <a:cs typeface="Calibri"/>
                <a:sym typeface="Calibri"/>
              </a:defRPr>
            </a:lvl1pPr>
          </a:lstStyle>
          <a:p>
            <a:r>
              <a:t>Title Text</a:t>
            </a:r>
          </a:p>
        </p:txBody>
      </p:sp>
      <p:sp>
        <p:nvSpPr>
          <p:cNvPr id="875" name="Shape 875"/>
          <p:cNvSpPr>
            <a:spLocks noGrp="1"/>
          </p:cNvSpPr>
          <p:nvPr>
            <p:ph type="body" idx="1"/>
          </p:nvPr>
        </p:nvSpPr>
        <p:spPr>
          <a:xfrm>
            <a:off x="3575050" y="273050"/>
            <a:ext cx="5111751" cy="6584951"/>
          </a:xfrm>
          <a:prstGeom prst="rect">
            <a:avLst/>
          </a:prstGeom>
        </p:spPr>
        <p:txBody>
          <a:bodyPr lIns="45694" tIns="45694" rIns="45694" bIns="45694"/>
          <a:lstStyle>
            <a:lvl1pPr marL="331333" indent="-331333" algn="l" defTabSz="321291">
              <a:spcBef>
                <a:spcPts val="492"/>
              </a:spcBef>
              <a:buSzPct val="100000"/>
              <a:buFont typeface="Arial"/>
              <a:buChar char="•"/>
              <a:defRPr>
                <a:solidFill>
                  <a:srgbClr val="000000"/>
                </a:solidFill>
                <a:latin typeface="Calibri"/>
                <a:ea typeface="Calibri"/>
                <a:cs typeface="Calibri"/>
                <a:sym typeface="Calibri"/>
              </a:defRPr>
            </a:lvl1pPr>
            <a:lvl2pPr marL="636844" indent="-315557" algn="l" defTabSz="321291">
              <a:spcBef>
                <a:spcPts val="492"/>
              </a:spcBef>
              <a:buSzPct val="100000"/>
              <a:buFont typeface="Arial"/>
              <a:buChar char="–"/>
              <a:defRPr>
                <a:solidFill>
                  <a:srgbClr val="000000"/>
                </a:solidFill>
                <a:latin typeface="Calibri"/>
                <a:ea typeface="Calibri"/>
                <a:cs typeface="Calibri"/>
                <a:sym typeface="Calibri"/>
              </a:defRPr>
            </a:lvl2pPr>
            <a:lvl3pPr marL="937104" indent="-294519" algn="l" defTabSz="321291">
              <a:spcBef>
                <a:spcPts val="492"/>
              </a:spcBef>
              <a:buSzPct val="100000"/>
              <a:buFont typeface="Arial"/>
              <a:buChar char="•"/>
              <a:defRPr>
                <a:solidFill>
                  <a:srgbClr val="000000"/>
                </a:solidFill>
                <a:latin typeface="Calibri"/>
                <a:ea typeface="Calibri"/>
                <a:cs typeface="Calibri"/>
                <a:sym typeface="Calibri"/>
              </a:defRPr>
            </a:lvl3pPr>
            <a:lvl4pPr marL="1317301" indent="-353423" algn="l" defTabSz="321291">
              <a:spcBef>
                <a:spcPts val="492"/>
              </a:spcBef>
              <a:buSzPct val="100000"/>
              <a:buFont typeface="Arial"/>
              <a:buChar char="–"/>
              <a:defRPr>
                <a:solidFill>
                  <a:srgbClr val="000000"/>
                </a:solidFill>
                <a:latin typeface="Calibri"/>
                <a:ea typeface="Calibri"/>
                <a:cs typeface="Calibri"/>
                <a:sym typeface="Calibri"/>
              </a:defRPr>
            </a:lvl4pPr>
            <a:lvl5pPr marL="1638592" indent="-353423" algn="l" defTabSz="321291">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76" name="Shape 876"/>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205765571"/>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8_Picture with Caption">
    <p:spTree>
      <p:nvGrpSpPr>
        <p:cNvPr id="1" name=""/>
        <p:cNvGrpSpPr/>
        <p:nvPr/>
      </p:nvGrpSpPr>
      <p:grpSpPr>
        <a:xfrm>
          <a:off x="0" y="0"/>
          <a:ext cx="0" cy="0"/>
          <a:chOff x="0" y="0"/>
          <a:chExt cx="0" cy="0"/>
        </a:xfrm>
      </p:grpSpPr>
      <p:sp>
        <p:nvSpPr>
          <p:cNvPr id="883" name="Shape 883"/>
          <p:cNvSpPr>
            <a:spLocks noGrp="1"/>
          </p:cNvSpPr>
          <p:nvPr>
            <p:ph type="title"/>
          </p:nvPr>
        </p:nvSpPr>
        <p:spPr>
          <a:xfrm>
            <a:off x="1792298" y="4800610"/>
            <a:ext cx="5486401" cy="566739"/>
          </a:xfrm>
          <a:prstGeom prst="rect">
            <a:avLst/>
          </a:prstGeom>
        </p:spPr>
        <p:txBody>
          <a:bodyPr lIns="45694" tIns="45694" rIns="45694" bIns="45694" anchor="b"/>
          <a:lstStyle>
            <a:lvl1pPr algn="l" defTabSz="321291">
              <a:defRPr sz="2000" b="1">
                <a:latin typeface="Calibri"/>
                <a:ea typeface="Calibri"/>
                <a:cs typeface="Calibri"/>
                <a:sym typeface="Calibri"/>
              </a:defRPr>
            </a:lvl1pPr>
          </a:lstStyle>
          <a:p>
            <a:r>
              <a:t>Title Text</a:t>
            </a:r>
          </a:p>
        </p:txBody>
      </p:sp>
      <p:sp>
        <p:nvSpPr>
          <p:cNvPr id="884" name="Shape 884"/>
          <p:cNvSpPr>
            <a:spLocks noGrp="1"/>
          </p:cNvSpPr>
          <p:nvPr>
            <p:ph type="body" sz="quarter" idx="1"/>
          </p:nvPr>
        </p:nvSpPr>
        <p:spPr>
          <a:xfrm>
            <a:off x="1792298" y="5367338"/>
            <a:ext cx="5486401" cy="804862"/>
          </a:xfrm>
          <a:prstGeom prst="rect">
            <a:avLst/>
          </a:prstGeom>
        </p:spPr>
        <p:txBody>
          <a:bodyPr lIns="45694" tIns="45694" rIns="45694" bIns="45694"/>
          <a:lstStyle>
            <a:lvl1pPr marL="0" indent="0" algn="l" defTabSz="321291">
              <a:spcBef>
                <a:spcPts val="211"/>
              </a:spcBef>
              <a:defRPr sz="1300">
                <a:solidFill>
                  <a:srgbClr val="000000"/>
                </a:solidFill>
                <a:latin typeface="Calibri"/>
                <a:ea typeface="Calibri"/>
                <a:cs typeface="Calibri"/>
                <a:sym typeface="Calibri"/>
              </a:defRPr>
            </a:lvl1pPr>
            <a:lvl2pPr marL="0" indent="321291" algn="l" defTabSz="321291">
              <a:spcBef>
                <a:spcPts val="211"/>
              </a:spcBef>
              <a:defRPr sz="1300">
                <a:solidFill>
                  <a:srgbClr val="000000"/>
                </a:solidFill>
                <a:latin typeface="Calibri"/>
                <a:ea typeface="Calibri"/>
                <a:cs typeface="Calibri"/>
                <a:sym typeface="Calibri"/>
              </a:defRPr>
            </a:lvl2pPr>
            <a:lvl3pPr marL="0" indent="642585" algn="l" defTabSz="321291">
              <a:spcBef>
                <a:spcPts val="211"/>
              </a:spcBef>
              <a:defRPr sz="1300">
                <a:solidFill>
                  <a:srgbClr val="000000"/>
                </a:solidFill>
                <a:latin typeface="Calibri"/>
                <a:ea typeface="Calibri"/>
                <a:cs typeface="Calibri"/>
                <a:sym typeface="Calibri"/>
              </a:defRPr>
            </a:lvl3pPr>
            <a:lvl4pPr marL="0" indent="963876" algn="l" defTabSz="321291">
              <a:spcBef>
                <a:spcPts val="211"/>
              </a:spcBef>
              <a:defRPr sz="1300">
                <a:solidFill>
                  <a:srgbClr val="000000"/>
                </a:solidFill>
                <a:latin typeface="Calibri"/>
                <a:ea typeface="Calibri"/>
                <a:cs typeface="Calibri"/>
                <a:sym typeface="Calibri"/>
              </a:defRPr>
            </a:lvl4pPr>
            <a:lvl5pPr marL="0" indent="1285171" algn="l" defTabSz="321291">
              <a:spcBef>
                <a:spcPts val="211"/>
              </a:spcBef>
              <a:defRPr sz="13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85" name="Shape 885"/>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494179233"/>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8_Title and Vertical Text">
    <p:spTree>
      <p:nvGrpSpPr>
        <p:cNvPr id="1" name=""/>
        <p:cNvGrpSpPr/>
        <p:nvPr/>
      </p:nvGrpSpPr>
      <p:grpSpPr>
        <a:xfrm>
          <a:off x="0" y="0"/>
          <a:ext cx="0" cy="0"/>
          <a:chOff x="0" y="0"/>
          <a:chExt cx="0" cy="0"/>
        </a:xfrm>
      </p:grpSpPr>
      <p:sp>
        <p:nvSpPr>
          <p:cNvPr id="892" name="Shape 892"/>
          <p:cNvSpPr>
            <a:spLocks noGrp="1"/>
          </p:cNvSpPr>
          <p:nvPr>
            <p:ph type="title"/>
          </p:nvPr>
        </p:nvSpPr>
        <p:spPr>
          <a:xfrm>
            <a:off x="457210" y="92077"/>
            <a:ext cx="8229601" cy="1508124"/>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893" name="Shape 893"/>
          <p:cNvSpPr>
            <a:spLocks noGrp="1"/>
          </p:cNvSpPr>
          <p:nvPr>
            <p:ph type="body" idx="1"/>
          </p:nvPr>
        </p:nvSpPr>
        <p:spPr>
          <a:xfrm>
            <a:off x="457210" y="1600210"/>
            <a:ext cx="8229601" cy="5257801"/>
          </a:xfrm>
          <a:prstGeom prst="rect">
            <a:avLst/>
          </a:prstGeom>
        </p:spPr>
        <p:txBody>
          <a:bodyPr lIns="45694" tIns="45694" rIns="45694" bIns="45694"/>
          <a:lstStyle>
            <a:lvl1pPr marL="331333" indent="-331333" algn="l" defTabSz="321291">
              <a:spcBef>
                <a:spcPts val="492"/>
              </a:spcBef>
              <a:buSzPct val="100000"/>
              <a:buFont typeface="Arial"/>
              <a:buChar char="•"/>
              <a:defRPr>
                <a:solidFill>
                  <a:srgbClr val="000000"/>
                </a:solidFill>
                <a:latin typeface="Calibri"/>
                <a:ea typeface="Calibri"/>
                <a:cs typeface="Calibri"/>
                <a:sym typeface="Calibri"/>
              </a:defRPr>
            </a:lvl1pPr>
            <a:lvl2pPr marL="636844" indent="-315557" algn="l" defTabSz="321291">
              <a:spcBef>
                <a:spcPts val="492"/>
              </a:spcBef>
              <a:buSzPct val="100000"/>
              <a:buFont typeface="Arial"/>
              <a:buChar char="–"/>
              <a:defRPr>
                <a:solidFill>
                  <a:srgbClr val="000000"/>
                </a:solidFill>
                <a:latin typeface="Calibri"/>
                <a:ea typeface="Calibri"/>
                <a:cs typeface="Calibri"/>
                <a:sym typeface="Calibri"/>
              </a:defRPr>
            </a:lvl2pPr>
            <a:lvl3pPr marL="937104" indent="-294519" algn="l" defTabSz="321291">
              <a:spcBef>
                <a:spcPts val="492"/>
              </a:spcBef>
              <a:buSzPct val="100000"/>
              <a:buFont typeface="Arial"/>
              <a:buChar char="•"/>
              <a:defRPr>
                <a:solidFill>
                  <a:srgbClr val="000000"/>
                </a:solidFill>
                <a:latin typeface="Calibri"/>
                <a:ea typeface="Calibri"/>
                <a:cs typeface="Calibri"/>
                <a:sym typeface="Calibri"/>
              </a:defRPr>
            </a:lvl3pPr>
            <a:lvl4pPr marL="1317301" indent="-353423" algn="l" defTabSz="321291">
              <a:spcBef>
                <a:spcPts val="492"/>
              </a:spcBef>
              <a:buSzPct val="100000"/>
              <a:buFont typeface="Arial"/>
              <a:buChar char="–"/>
              <a:defRPr>
                <a:solidFill>
                  <a:srgbClr val="000000"/>
                </a:solidFill>
                <a:latin typeface="Calibri"/>
                <a:ea typeface="Calibri"/>
                <a:cs typeface="Calibri"/>
                <a:sym typeface="Calibri"/>
              </a:defRPr>
            </a:lvl4pPr>
            <a:lvl5pPr marL="1638592" indent="-353423" algn="l" defTabSz="321291">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94" name="Shape 894"/>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631177983"/>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8_Vertical Title and Text">
    <p:spTree>
      <p:nvGrpSpPr>
        <p:cNvPr id="1" name=""/>
        <p:cNvGrpSpPr/>
        <p:nvPr/>
      </p:nvGrpSpPr>
      <p:grpSpPr>
        <a:xfrm>
          <a:off x="0" y="0"/>
          <a:ext cx="0" cy="0"/>
          <a:chOff x="0" y="0"/>
          <a:chExt cx="0" cy="0"/>
        </a:xfrm>
      </p:grpSpPr>
      <p:sp>
        <p:nvSpPr>
          <p:cNvPr id="901" name="Shape 901"/>
          <p:cNvSpPr>
            <a:spLocks noGrp="1"/>
          </p:cNvSpPr>
          <p:nvPr>
            <p:ph type="title"/>
          </p:nvPr>
        </p:nvSpPr>
        <p:spPr>
          <a:xfrm>
            <a:off x="6629410" y="-1"/>
            <a:ext cx="2057401" cy="6400803"/>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902" name="Shape 902"/>
          <p:cNvSpPr>
            <a:spLocks noGrp="1"/>
          </p:cNvSpPr>
          <p:nvPr>
            <p:ph type="body" idx="1"/>
          </p:nvPr>
        </p:nvSpPr>
        <p:spPr>
          <a:xfrm>
            <a:off x="457210" y="274648"/>
            <a:ext cx="6019801" cy="6583363"/>
          </a:xfrm>
          <a:prstGeom prst="rect">
            <a:avLst/>
          </a:prstGeom>
        </p:spPr>
        <p:txBody>
          <a:bodyPr lIns="45694" tIns="45694" rIns="45694" bIns="45694"/>
          <a:lstStyle>
            <a:lvl1pPr marL="331333" indent="-331333" algn="l" defTabSz="321291">
              <a:spcBef>
                <a:spcPts val="492"/>
              </a:spcBef>
              <a:buSzPct val="100000"/>
              <a:buFont typeface="Arial"/>
              <a:buChar char="•"/>
              <a:defRPr>
                <a:solidFill>
                  <a:srgbClr val="000000"/>
                </a:solidFill>
                <a:latin typeface="Calibri"/>
                <a:ea typeface="Calibri"/>
                <a:cs typeface="Calibri"/>
                <a:sym typeface="Calibri"/>
              </a:defRPr>
            </a:lvl1pPr>
            <a:lvl2pPr marL="636844" indent="-315557" algn="l" defTabSz="321291">
              <a:spcBef>
                <a:spcPts val="492"/>
              </a:spcBef>
              <a:buSzPct val="100000"/>
              <a:buFont typeface="Arial"/>
              <a:buChar char="–"/>
              <a:defRPr>
                <a:solidFill>
                  <a:srgbClr val="000000"/>
                </a:solidFill>
                <a:latin typeface="Calibri"/>
                <a:ea typeface="Calibri"/>
                <a:cs typeface="Calibri"/>
                <a:sym typeface="Calibri"/>
              </a:defRPr>
            </a:lvl2pPr>
            <a:lvl3pPr marL="937104" indent="-294519" algn="l" defTabSz="321291">
              <a:spcBef>
                <a:spcPts val="492"/>
              </a:spcBef>
              <a:buSzPct val="100000"/>
              <a:buFont typeface="Arial"/>
              <a:buChar char="•"/>
              <a:defRPr>
                <a:solidFill>
                  <a:srgbClr val="000000"/>
                </a:solidFill>
                <a:latin typeface="Calibri"/>
                <a:ea typeface="Calibri"/>
                <a:cs typeface="Calibri"/>
                <a:sym typeface="Calibri"/>
              </a:defRPr>
            </a:lvl3pPr>
            <a:lvl4pPr marL="1317301" indent="-353423" algn="l" defTabSz="321291">
              <a:spcBef>
                <a:spcPts val="492"/>
              </a:spcBef>
              <a:buSzPct val="100000"/>
              <a:buFont typeface="Arial"/>
              <a:buChar char="–"/>
              <a:defRPr>
                <a:solidFill>
                  <a:srgbClr val="000000"/>
                </a:solidFill>
                <a:latin typeface="Calibri"/>
                <a:ea typeface="Calibri"/>
                <a:cs typeface="Calibri"/>
                <a:sym typeface="Calibri"/>
              </a:defRPr>
            </a:lvl4pPr>
            <a:lvl5pPr marL="1638592" indent="-353423" algn="l" defTabSz="321291">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903" name="Shape 903"/>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130317543"/>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9_Title Slide">
    <p:spTree>
      <p:nvGrpSpPr>
        <p:cNvPr id="1" name=""/>
        <p:cNvGrpSpPr/>
        <p:nvPr/>
      </p:nvGrpSpPr>
      <p:grpSpPr>
        <a:xfrm>
          <a:off x="0" y="0"/>
          <a:ext cx="0" cy="0"/>
          <a:chOff x="0" y="0"/>
          <a:chExt cx="0" cy="0"/>
        </a:xfrm>
      </p:grpSpPr>
      <p:sp>
        <p:nvSpPr>
          <p:cNvPr id="910" name="Shape 910"/>
          <p:cNvSpPr>
            <a:spLocks noGrp="1"/>
          </p:cNvSpPr>
          <p:nvPr>
            <p:ph type="title"/>
          </p:nvPr>
        </p:nvSpPr>
        <p:spPr>
          <a:xfrm>
            <a:off x="685810" y="1844675"/>
            <a:ext cx="7772401" cy="2041526"/>
          </a:xfrm>
          <a:prstGeom prst="rect">
            <a:avLst/>
          </a:prstGeom>
        </p:spPr>
        <p:txBody>
          <a:bodyPr lIns="50774" tIns="50774" rIns="50774" bIns="50774"/>
          <a:lstStyle>
            <a:lvl1pPr marL="27888" indent="-27888">
              <a:defRPr sz="3800" b="1">
                <a:solidFill>
                  <a:srgbClr val="465ADC"/>
                </a:solidFill>
              </a:defRPr>
            </a:lvl1pPr>
          </a:lstStyle>
          <a:p>
            <a:r>
              <a:t>Title Text</a:t>
            </a:r>
          </a:p>
        </p:txBody>
      </p:sp>
      <p:sp>
        <p:nvSpPr>
          <p:cNvPr id="911" name="Shape 911"/>
          <p:cNvSpPr>
            <a:spLocks noGrp="1"/>
          </p:cNvSpPr>
          <p:nvPr>
            <p:ph type="body" sz="half" idx="1"/>
          </p:nvPr>
        </p:nvSpPr>
        <p:spPr>
          <a:xfrm>
            <a:off x="1371610" y="3886210"/>
            <a:ext cx="6400801" cy="2971801"/>
          </a:xfrm>
          <a:prstGeom prst="rect">
            <a:avLst/>
          </a:prstGeom>
        </p:spPr>
        <p:txBody>
          <a:bodyPr lIns="50774" tIns="50774" rIns="50774" bIns="50774"/>
          <a:lstStyle>
            <a:lvl1pPr marL="0" indent="0">
              <a:spcBef>
                <a:spcPts val="914"/>
              </a:spcBef>
              <a:defRPr sz="3000">
                <a:solidFill>
                  <a:srgbClr val="373737"/>
                </a:solidFill>
              </a:defRPr>
            </a:lvl1pPr>
            <a:lvl2pPr marL="0" indent="321291">
              <a:spcBef>
                <a:spcPts val="914"/>
              </a:spcBef>
              <a:defRPr sz="3000">
                <a:solidFill>
                  <a:srgbClr val="373737"/>
                </a:solidFill>
              </a:defRPr>
            </a:lvl2pPr>
            <a:lvl3pPr marL="0" indent="642585">
              <a:spcBef>
                <a:spcPts val="914"/>
              </a:spcBef>
              <a:defRPr sz="3000">
                <a:solidFill>
                  <a:srgbClr val="373737"/>
                </a:solidFill>
              </a:defRPr>
            </a:lvl3pPr>
            <a:lvl4pPr marL="0" indent="963876">
              <a:spcBef>
                <a:spcPts val="914"/>
              </a:spcBef>
              <a:defRPr sz="3000">
                <a:solidFill>
                  <a:srgbClr val="373737"/>
                </a:solidFill>
              </a:defRPr>
            </a:lvl4pPr>
            <a:lvl5pPr marL="0" indent="1285171">
              <a:spcBef>
                <a:spcPts val="914"/>
              </a:spcBef>
              <a:defRPr sz="3000">
                <a:solidFill>
                  <a:srgbClr val="373737"/>
                </a:solidFill>
              </a:defRPr>
            </a:lvl5pPr>
          </a:lstStyle>
          <a:p>
            <a:r>
              <a:t>Body Level One</a:t>
            </a:r>
          </a:p>
          <a:p>
            <a:pPr lvl="1"/>
            <a:r>
              <a:t>Body Level Two</a:t>
            </a:r>
          </a:p>
          <a:p>
            <a:pPr lvl="2"/>
            <a:r>
              <a:t>Body Level Three</a:t>
            </a:r>
          </a:p>
          <a:p>
            <a:pPr lvl="3"/>
            <a:r>
              <a:t>Body Level Four</a:t>
            </a:r>
          </a:p>
          <a:p>
            <a:pPr lvl="4"/>
            <a:r>
              <a:t>Body Level Five</a:t>
            </a:r>
          </a:p>
        </p:txBody>
      </p:sp>
      <p:sp>
        <p:nvSpPr>
          <p:cNvPr id="912" name="Shape 912"/>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33432403"/>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9_Title and Content">
    <p:spTree>
      <p:nvGrpSpPr>
        <p:cNvPr id="1" name=""/>
        <p:cNvGrpSpPr/>
        <p:nvPr/>
      </p:nvGrpSpPr>
      <p:grpSpPr>
        <a:xfrm>
          <a:off x="0" y="0"/>
          <a:ext cx="0" cy="0"/>
          <a:chOff x="0" y="0"/>
          <a:chExt cx="0" cy="0"/>
        </a:xfrm>
      </p:grpSpPr>
      <p:sp>
        <p:nvSpPr>
          <p:cNvPr id="919" name="Shape 919"/>
          <p:cNvSpPr>
            <a:spLocks noGrp="1"/>
          </p:cNvSpPr>
          <p:nvPr>
            <p:ph type="title"/>
          </p:nvPr>
        </p:nvSpPr>
        <p:spPr>
          <a:xfrm>
            <a:off x="457210" y="69850"/>
            <a:ext cx="8229601" cy="1174750"/>
          </a:xfrm>
          <a:prstGeom prst="rect">
            <a:avLst/>
          </a:prstGeom>
        </p:spPr>
        <p:txBody>
          <a:bodyPr lIns="50774" tIns="50774" rIns="50774" bIns="50774"/>
          <a:lstStyle>
            <a:lvl1pPr marL="27888" indent="-27888">
              <a:defRPr sz="3800" b="1">
                <a:solidFill>
                  <a:srgbClr val="465ADC"/>
                </a:solidFill>
              </a:defRPr>
            </a:lvl1pPr>
          </a:lstStyle>
          <a:p>
            <a:r>
              <a:t>Title Text</a:t>
            </a:r>
          </a:p>
        </p:txBody>
      </p:sp>
      <p:sp>
        <p:nvSpPr>
          <p:cNvPr id="920" name="Shape 920"/>
          <p:cNvSpPr>
            <a:spLocks noGrp="1"/>
          </p:cNvSpPr>
          <p:nvPr>
            <p:ph type="body" idx="1"/>
          </p:nvPr>
        </p:nvSpPr>
        <p:spPr>
          <a:xfrm>
            <a:off x="457210" y="1244600"/>
            <a:ext cx="8229601" cy="5613401"/>
          </a:xfrm>
          <a:prstGeom prst="rect">
            <a:avLst/>
          </a:prstGeom>
        </p:spPr>
        <p:txBody>
          <a:bodyPr lIns="50774" tIns="50774" rIns="50774" bIns="50774"/>
          <a:lstStyle>
            <a:lvl1pPr marL="365246" indent="-337359" algn="l">
              <a:spcBef>
                <a:spcPts val="914"/>
              </a:spcBef>
              <a:buClr>
                <a:srgbClr val="373737"/>
              </a:buClr>
              <a:buSzPct val="100000"/>
              <a:buFont typeface="Arial"/>
              <a:buChar char="•"/>
              <a:defRPr sz="3000">
                <a:solidFill>
                  <a:srgbClr val="373737"/>
                </a:solidFill>
              </a:defRPr>
            </a:lvl1pPr>
            <a:lvl2pPr marL="637864" indent="-324382" algn="l">
              <a:spcBef>
                <a:spcPts val="914"/>
              </a:spcBef>
              <a:buClr>
                <a:srgbClr val="373737"/>
              </a:buClr>
              <a:buSzPct val="100000"/>
              <a:buFont typeface="Arial"/>
              <a:buChar char="•"/>
              <a:defRPr sz="3000">
                <a:solidFill>
                  <a:srgbClr val="373737"/>
                </a:solidFill>
              </a:defRPr>
            </a:lvl2pPr>
            <a:lvl3pPr marL="941465" indent="-306688" algn="l">
              <a:spcBef>
                <a:spcPts val="914"/>
              </a:spcBef>
              <a:buClr>
                <a:srgbClr val="373737"/>
              </a:buClr>
              <a:buSzPct val="100000"/>
              <a:buFont typeface="Arial"/>
              <a:buChar char="•"/>
              <a:defRPr sz="3000">
                <a:solidFill>
                  <a:srgbClr val="373737"/>
                </a:solidFill>
              </a:defRPr>
            </a:lvl3pPr>
            <a:lvl4pPr marL="1330912" indent="-374843" algn="l">
              <a:spcBef>
                <a:spcPts val="914"/>
              </a:spcBef>
              <a:buClr>
                <a:srgbClr val="373737"/>
              </a:buClr>
              <a:buSzPct val="100000"/>
              <a:buFont typeface="Arial"/>
              <a:buChar char="•"/>
              <a:defRPr sz="3000">
                <a:solidFill>
                  <a:srgbClr val="373737"/>
                </a:solidFill>
              </a:defRPr>
            </a:lvl4pPr>
            <a:lvl5pPr marL="1652203" indent="-374844" algn="l">
              <a:spcBef>
                <a:spcPts val="914"/>
              </a:spcBef>
              <a:buClr>
                <a:srgbClr val="373737"/>
              </a:buClr>
              <a:buSzPct val="100000"/>
              <a:buFont typeface="Arial"/>
              <a:buChar char="»"/>
              <a:defRPr sz="3000">
                <a:solidFill>
                  <a:srgbClr val="373737"/>
                </a:solidFill>
              </a:defRPr>
            </a:lvl5pPr>
          </a:lstStyle>
          <a:p>
            <a:r>
              <a:t>Body Level One</a:t>
            </a:r>
          </a:p>
          <a:p>
            <a:pPr lvl="1"/>
            <a:r>
              <a:t>Body Level Two</a:t>
            </a:r>
          </a:p>
          <a:p>
            <a:pPr lvl="2"/>
            <a:r>
              <a:t>Body Level Three</a:t>
            </a:r>
          </a:p>
          <a:p>
            <a:pPr lvl="3"/>
            <a:r>
              <a:t>Body Level Four</a:t>
            </a:r>
          </a:p>
          <a:p>
            <a:pPr lvl="4"/>
            <a:r>
              <a:t>Body Level Five</a:t>
            </a:r>
          </a:p>
        </p:txBody>
      </p:sp>
      <p:sp>
        <p:nvSpPr>
          <p:cNvPr id="921" name="Shape 921"/>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63989676"/>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9_Section Header">
    <p:spTree>
      <p:nvGrpSpPr>
        <p:cNvPr id="1" name=""/>
        <p:cNvGrpSpPr/>
        <p:nvPr/>
      </p:nvGrpSpPr>
      <p:grpSpPr>
        <a:xfrm>
          <a:off x="0" y="0"/>
          <a:ext cx="0" cy="0"/>
          <a:chOff x="0" y="0"/>
          <a:chExt cx="0" cy="0"/>
        </a:xfrm>
      </p:grpSpPr>
      <p:sp>
        <p:nvSpPr>
          <p:cNvPr id="928" name="Shape 928"/>
          <p:cNvSpPr>
            <a:spLocks noGrp="1"/>
          </p:cNvSpPr>
          <p:nvPr>
            <p:ph type="title"/>
          </p:nvPr>
        </p:nvSpPr>
        <p:spPr>
          <a:xfrm>
            <a:off x="722323" y="4406910"/>
            <a:ext cx="7772401" cy="1362075"/>
          </a:xfrm>
          <a:prstGeom prst="rect">
            <a:avLst/>
          </a:prstGeom>
        </p:spPr>
        <p:txBody>
          <a:bodyPr lIns="50774" tIns="50774" rIns="50774" bIns="50774" anchor="t"/>
          <a:lstStyle>
            <a:lvl1pPr marL="27888" indent="-27888" algn="l">
              <a:defRPr sz="3900" b="1" cap="all">
                <a:solidFill>
                  <a:srgbClr val="465ADC"/>
                </a:solidFill>
              </a:defRPr>
            </a:lvl1pPr>
          </a:lstStyle>
          <a:p>
            <a:r>
              <a:t>Title Text</a:t>
            </a:r>
          </a:p>
        </p:txBody>
      </p:sp>
      <p:sp>
        <p:nvSpPr>
          <p:cNvPr id="929" name="Shape 929"/>
          <p:cNvSpPr>
            <a:spLocks noGrp="1"/>
          </p:cNvSpPr>
          <p:nvPr>
            <p:ph type="body" sz="quarter" idx="1"/>
          </p:nvPr>
        </p:nvSpPr>
        <p:spPr>
          <a:xfrm>
            <a:off x="722323" y="2906714"/>
            <a:ext cx="7772401" cy="1500188"/>
          </a:xfrm>
          <a:prstGeom prst="rect">
            <a:avLst/>
          </a:prstGeom>
        </p:spPr>
        <p:txBody>
          <a:bodyPr lIns="50774" tIns="50774" rIns="50774" bIns="50774" anchor="b"/>
          <a:lstStyle>
            <a:lvl1pPr marL="0" indent="0" algn="l">
              <a:spcBef>
                <a:spcPts val="914"/>
              </a:spcBef>
              <a:defRPr sz="2000">
                <a:solidFill>
                  <a:srgbClr val="373737"/>
                </a:solidFill>
              </a:defRPr>
            </a:lvl1pPr>
            <a:lvl2pPr marL="0" indent="321291" algn="l">
              <a:spcBef>
                <a:spcPts val="914"/>
              </a:spcBef>
              <a:defRPr sz="2000">
                <a:solidFill>
                  <a:srgbClr val="373737"/>
                </a:solidFill>
              </a:defRPr>
            </a:lvl2pPr>
            <a:lvl3pPr marL="0" indent="642585" algn="l">
              <a:spcBef>
                <a:spcPts val="914"/>
              </a:spcBef>
              <a:defRPr sz="2000">
                <a:solidFill>
                  <a:srgbClr val="373737"/>
                </a:solidFill>
              </a:defRPr>
            </a:lvl3pPr>
            <a:lvl4pPr marL="0" indent="963876" algn="l">
              <a:spcBef>
                <a:spcPts val="914"/>
              </a:spcBef>
              <a:defRPr sz="2000">
                <a:solidFill>
                  <a:srgbClr val="373737"/>
                </a:solidFill>
              </a:defRPr>
            </a:lvl4pPr>
            <a:lvl5pPr marL="0" indent="1285171" algn="l">
              <a:spcBef>
                <a:spcPts val="914"/>
              </a:spcBef>
              <a:defRPr sz="2000">
                <a:solidFill>
                  <a:srgbClr val="373737"/>
                </a:solidFill>
              </a:defRPr>
            </a:lvl5pPr>
          </a:lstStyle>
          <a:p>
            <a:r>
              <a:t>Body Level One</a:t>
            </a:r>
          </a:p>
          <a:p>
            <a:pPr lvl="1"/>
            <a:r>
              <a:t>Body Level Two</a:t>
            </a:r>
          </a:p>
          <a:p>
            <a:pPr lvl="2"/>
            <a:r>
              <a:t>Body Level Three</a:t>
            </a:r>
          </a:p>
          <a:p>
            <a:pPr lvl="3"/>
            <a:r>
              <a:t>Body Level Four</a:t>
            </a:r>
          </a:p>
          <a:p>
            <a:pPr lvl="4"/>
            <a:r>
              <a:t>Body Level Five</a:t>
            </a:r>
          </a:p>
        </p:txBody>
      </p:sp>
      <p:sp>
        <p:nvSpPr>
          <p:cNvPr id="930" name="Shape 930"/>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95749382"/>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9_Two Content">
    <p:spTree>
      <p:nvGrpSpPr>
        <p:cNvPr id="1" name=""/>
        <p:cNvGrpSpPr/>
        <p:nvPr/>
      </p:nvGrpSpPr>
      <p:grpSpPr>
        <a:xfrm>
          <a:off x="0" y="0"/>
          <a:ext cx="0" cy="0"/>
          <a:chOff x="0" y="0"/>
          <a:chExt cx="0" cy="0"/>
        </a:xfrm>
      </p:grpSpPr>
      <p:sp>
        <p:nvSpPr>
          <p:cNvPr id="937" name="Shape 937"/>
          <p:cNvSpPr>
            <a:spLocks noGrp="1"/>
          </p:cNvSpPr>
          <p:nvPr>
            <p:ph type="title"/>
          </p:nvPr>
        </p:nvSpPr>
        <p:spPr>
          <a:xfrm>
            <a:off x="457210" y="69850"/>
            <a:ext cx="8229601" cy="1174750"/>
          </a:xfrm>
          <a:prstGeom prst="rect">
            <a:avLst/>
          </a:prstGeom>
        </p:spPr>
        <p:txBody>
          <a:bodyPr lIns="50774" tIns="50774" rIns="50774" bIns="50774"/>
          <a:lstStyle>
            <a:lvl1pPr marL="27888" indent="-27888">
              <a:defRPr sz="3800" b="1">
                <a:solidFill>
                  <a:srgbClr val="465ADC"/>
                </a:solidFill>
              </a:defRPr>
            </a:lvl1pPr>
          </a:lstStyle>
          <a:p>
            <a:r>
              <a:t>Title Text</a:t>
            </a:r>
          </a:p>
        </p:txBody>
      </p:sp>
      <p:sp>
        <p:nvSpPr>
          <p:cNvPr id="938" name="Shape 938"/>
          <p:cNvSpPr>
            <a:spLocks noGrp="1"/>
          </p:cNvSpPr>
          <p:nvPr>
            <p:ph type="body" sz="half" idx="1"/>
          </p:nvPr>
        </p:nvSpPr>
        <p:spPr>
          <a:xfrm>
            <a:off x="457199" y="1244600"/>
            <a:ext cx="4038601" cy="5613401"/>
          </a:xfrm>
          <a:prstGeom prst="rect">
            <a:avLst/>
          </a:prstGeom>
        </p:spPr>
        <p:txBody>
          <a:bodyPr lIns="50774" tIns="50774" rIns="50774" bIns="50774"/>
          <a:lstStyle>
            <a:lvl1pPr marL="354922" indent="-327031" algn="l">
              <a:spcBef>
                <a:spcPts val="914"/>
              </a:spcBef>
              <a:buClr>
                <a:srgbClr val="373737"/>
              </a:buClr>
              <a:buSzPct val="100000"/>
              <a:buFont typeface="Arial"/>
              <a:buChar char="•"/>
              <a:defRPr sz="2700">
                <a:solidFill>
                  <a:srgbClr val="373737"/>
                </a:solidFill>
              </a:defRPr>
            </a:lvl1pPr>
            <a:lvl2pPr marL="631433" indent="-317946" algn="l">
              <a:spcBef>
                <a:spcPts val="914"/>
              </a:spcBef>
              <a:buClr>
                <a:srgbClr val="373737"/>
              </a:buClr>
              <a:buSzPct val="100000"/>
              <a:buFont typeface="Arial"/>
              <a:buChar char="•"/>
              <a:defRPr sz="2700">
                <a:solidFill>
                  <a:srgbClr val="373737"/>
                </a:solidFill>
              </a:defRPr>
            </a:lvl2pPr>
            <a:lvl3pPr marL="940006" indent="-305228" algn="l">
              <a:spcBef>
                <a:spcPts val="914"/>
              </a:spcBef>
              <a:buClr>
                <a:srgbClr val="373737"/>
              </a:buClr>
              <a:buSzPct val="100000"/>
              <a:buFont typeface="Arial"/>
              <a:buChar char="•"/>
              <a:defRPr sz="2700">
                <a:solidFill>
                  <a:srgbClr val="373737"/>
                </a:solidFill>
              </a:defRPr>
            </a:lvl3pPr>
            <a:lvl4pPr marL="1295211" indent="-339142" algn="l">
              <a:spcBef>
                <a:spcPts val="914"/>
              </a:spcBef>
              <a:buClr>
                <a:srgbClr val="373737"/>
              </a:buClr>
              <a:buSzPct val="100000"/>
              <a:buFont typeface="Arial"/>
              <a:buChar char="•"/>
              <a:defRPr sz="2700">
                <a:solidFill>
                  <a:srgbClr val="373737"/>
                </a:solidFill>
              </a:defRPr>
            </a:lvl4pPr>
            <a:lvl5pPr marL="1616504" indent="-339142" algn="l">
              <a:spcBef>
                <a:spcPts val="914"/>
              </a:spcBef>
              <a:buClr>
                <a:srgbClr val="373737"/>
              </a:buClr>
              <a:buSzPct val="100000"/>
              <a:buFont typeface="Arial"/>
              <a:buChar char="»"/>
              <a:defRPr sz="2700">
                <a:solidFill>
                  <a:srgbClr val="373737"/>
                </a:solidFill>
              </a:defRPr>
            </a:lvl5pPr>
          </a:lstStyle>
          <a:p>
            <a:r>
              <a:t>Body Level One</a:t>
            </a:r>
          </a:p>
          <a:p>
            <a:pPr lvl="1"/>
            <a:r>
              <a:t>Body Level Two</a:t>
            </a:r>
          </a:p>
          <a:p>
            <a:pPr lvl="2"/>
            <a:r>
              <a:t>Body Level Three</a:t>
            </a:r>
          </a:p>
          <a:p>
            <a:pPr lvl="3"/>
            <a:r>
              <a:t>Body Level Four</a:t>
            </a:r>
          </a:p>
          <a:p>
            <a:pPr lvl="4"/>
            <a:r>
              <a:t>Body Level Five</a:t>
            </a:r>
          </a:p>
        </p:txBody>
      </p:sp>
      <p:sp>
        <p:nvSpPr>
          <p:cNvPr id="939" name="Shape 939"/>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68580292"/>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9_Comparison">
    <p:spTree>
      <p:nvGrpSpPr>
        <p:cNvPr id="1" name=""/>
        <p:cNvGrpSpPr/>
        <p:nvPr/>
      </p:nvGrpSpPr>
      <p:grpSpPr>
        <a:xfrm>
          <a:off x="0" y="0"/>
          <a:ext cx="0" cy="0"/>
          <a:chOff x="0" y="0"/>
          <a:chExt cx="0" cy="0"/>
        </a:xfrm>
      </p:grpSpPr>
      <p:sp>
        <p:nvSpPr>
          <p:cNvPr id="946" name="Shape 946"/>
          <p:cNvSpPr>
            <a:spLocks noGrp="1"/>
          </p:cNvSpPr>
          <p:nvPr>
            <p:ph type="title"/>
          </p:nvPr>
        </p:nvSpPr>
        <p:spPr>
          <a:xfrm>
            <a:off x="457210" y="256820"/>
            <a:ext cx="8229601" cy="1178655"/>
          </a:xfrm>
          <a:prstGeom prst="rect">
            <a:avLst/>
          </a:prstGeom>
        </p:spPr>
        <p:txBody>
          <a:bodyPr lIns="50774" tIns="50774" rIns="50774" bIns="50774"/>
          <a:lstStyle>
            <a:lvl1pPr marL="27888" indent="-27888">
              <a:defRPr sz="3800" b="1">
                <a:solidFill>
                  <a:srgbClr val="465ADC"/>
                </a:solidFill>
              </a:defRPr>
            </a:lvl1pPr>
          </a:lstStyle>
          <a:p>
            <a:r>
              <a:t>Title Text</a:t>
            </a:r>
          </a:p>
        </p:txBody>
      </p:sp>
      <p:sp>
        <p:nvSpPr>
          <p:cNvPr id="947" name="Shape 947"/>
          <p:cNvSpPr>
            <a:spLocks noGrp="1"/>
          </p:cNvSpPr>
          <p:nvPr>
            <p:ph type="body" sz="quarter" idx="1"/>
          </p:nvPr>
        </p:nvSpPr>
        <p:spPr>
          <a:xfrm>
            <a:off x="457209" y="1435465"/>
            <a:ext cx="4040189" cy="739410"/>
          </a:xfrm>
          <a:prstGeom prst="rect">
            <a:avLst/>
          </a:prstGeom>
        </p:spPr>
        <p:txBody>
          <a:bodyPr lIns="50774" tIns="50774" rIns="50774" bIns="50774" anchor="b"/>
          <a:lstStyle>
            <a:lvl1pPr marL="0" indent="0" algn="l">
              <a:spcBef>
                <a:spcPts val="914"/>
              </a:spcBef>
              <a:defRPr sz="2400" b="1">
                <a:solidFill>
                  <a:srgbClr val="373737"/>
                </a:solidFill>
              </a:defRPr>
            </a:lvl1pPr>
            <a:lvl2pPr marL="0" indent="321291" algn="l">
              <a:spcBef>
                <a:spcPts val="914"/>
              </a:spcBef>
              <a:defRPr sz="2400" b="1">
                <a:solidFill>
                  <a:srgbClr val="373737"/>
                </a:solidFill>
              </a:defRPr>
            </a:lvl2pPr>
            <a:lvl3pPr marL="0" indent="642585" algn="l">
              <a:spcBef>
                <a:spcPts val="914"/>
              </a:spcBef>
              <a:defRPr sz="2400" b="1">
                <a:solidFill>
                  <a:srgbClr val="373737"/>
                </a:solidFill>
              </a:defRPr>
            </a:lvl3pPr>
            <a:lvl4pPr marL="0" indent="963876" algn="l">
              <a:spcBef>
                <a:spcPts val="914"/>
              </a:spcBef>
              <a:defRPr sz="2400" b="1">
                <a:solidFill>
                  <a:srgbClr val="373737"/>
                </a:solidFill>
              </a:defRPr>
            </a:lvl4pPr>
            <a:lvl5pPr marL="0" indent="1285171" algn="l">
              <a:spcBef>
                <a:spcPts val="914"/>
              </a:spcBef>
              <a:defRPr sz="2400" b="1">
                <a:solidFill>
                  <a:srgbClr val="373737"/>
                </a:solidFill>
              </a:defRPr>
            </a:lvl5pPr>
          </a:lstStyle>
          <a:p>
            <a:r>
              <a:t>Body Level One</a:t>
            </a:r>
          </a:p>
          <a:p>
            <a:pPr lvl="1"/>
            <a:r>
              <a:t>Body Level Two</a:t>
            </a:r>
          </a:p>
          <a:p>
            <a:pPr lvl="2"/>
            <a:r>
              <a:t>Body Level Three</a:t>
            </a:r>
          </a:p>
          <a:p>
            <a:pPr lvl="3"/>
            <a:r>
              <a:t>Body Level Four</a:t>
            </a:r>
          </a:p>
          <a:p>
            <a:pPr lvl="4"/>
            <a:r>
              <a:t>Body Level Five</a:t>
            </a:r>
          </a:p>
        </p:txBody>
      </p:sp>
      <p:sp>
        <p:nvSpPr>
          <p:cNvPr id="948" name="Shape 948"/>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91346324"/>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9_Title Only">
    <p:spTree>
      <p:nvGrpSpPr>
        <p:cNvPr id="1" name=""/>
        <p:cNvGrpSpPr/>
        <p:nvPr/>
      </p:nvGrpSpPr>
      <p:grpSpPr>
        <a:xfrm>
          <a:off x="0" y="0"/>
          <a:ext cx="0" cy="0"/>
          <a:chOff x="0" y="0"/>
          <a:chExt cx="0" cy="0"/>
        </a:xfrm>
      </p:grpSpPr>
      <p:sp>
        <p:nvSpPr>
          <p:cNvPr id="955" name="Shape 955"/>
          <p:cNvSpPr>
            <a:spLocks noGrp="1"/>
          </p:cNvSpPr>
          <p:nvPr>
            <p:ph type="title"/>
          </p:nvPr>
        </p:nvSpPr>
        <p:spPr>
          <a:xfrm>
            <a:off x="457210" y="9"/>
            <a:ext cx="8229601" cy="1314451"/>
          </a:xfrm>
          <a:prstGeom prst="rect">
            <a:avLst/>
          </a:prstGeom>
        </p:spPr>
        <p:txBody>
          <a:bodyPr lIns="50774" tIns="50774" rIns="50774" bIns="50774"/>
          <a:lstStyle>
            <a:lvl1pPr marL="27888" indent="-27888">
              <a:defRPr sz="3800" b="1">
                <a:solidFill>
                  <a:srgbClr val="465ADC"/>
                </a:solidFill>
              </a:defRPr>
            </a:lvl1pPr>
          </a:lstStyle>
          <a:p>
            <a:r>
              <a:t>Title Text</a:t>
            </a:r>
          </a:p>
        </p:txBody>
      </p:sp>
      <p:sp>
        <p:nvSpPr>
          <p:cNvPr id="956" name="Shape 956"/>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348714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846" indent="0">
              <a:buNone/>
              <a:defRPr sz="2800"/>
            </a:lvl2pPr>
            <a:lvl3pPr marL="913696" indent="0">
              <a:buNone/>
              <a:defRPr sz="2400"/>
            </a:lvl3pPr>
            <a:lvl4pPr marL="1370550" indent="0">
              <a:buNone/>
              <a:defRPr sz="2000"/>
            </a:lvl4pPr>
            <a:lvl5pPr marL="1827398" indent="0">
              <a:buNone/>
              <a:defRPr sz="2000"/>
            </a:lvl5pPr>
            <a:lvl6pPr marL="2284245" indent="0">
              <a:buNone/>
              <a:defRPr sz="2000"/>
            </a:lvl6pPr>
            <a:lvl7pPr marL="2741098" indent="0">
              <a:buNone/>
              <a:defRPr sz="2000"/>
            </a:lvl7pPr>
            <a:lvl8pPr marL="3197941" indent="0">
              <a:buNone/>
              <a:defRPr sz="2000"/>
            </a:lvl8pPr>
            <a:lvl9pPr marL="3654795"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846" indent="0">
              <a:buNone/>
              <a:defRPr sz="1200"/>
            </a:lvl2pPr>
            <a:lvl3pPr marL="913696" indent="0">
              <a:buNone/>
              <a:defRPr sz="1000"/>
            </a:lvl3pPr>
            <a:lvl4pPr marL="1370550" indent="0">
              <a:buNone/>
              <a:defRPr sz="900"/>
            </a:lvl4pPr>
            <a:lvl5pPr marL="1827398" indent="0">
              <a:buNone/>
              <a:defRPr sz="900"/>
            </a:lvl5pPr>
            <a:lvl6pPr marL="2284245" indent="0">
              <a:buNone/>
              <a:defRPr sz="900"/>
            </a:lvl6pPr>
            <a:lvl7pPr marL="2741098" indent="0">
              <a:buNone/>
              <a:defRPr sz="900"/>
            </a:lvl7pPr>
            <a:lvl8pPr marL="3197941" indent="0">
              <a:buNone/>
              <a:defRPr sz="900"/>
            </a:lvl8pPr>
            <a:lvl9pPr marL="3654795" indent="0">
              <a:buNone/>
              <a:defRPr sz="900"/>
            </a:lvl9pPr>
          </a:lstStyle>
          <a:p>
            <a:pPr lvl="0"/>
            <a:r>
              <a:rPr lang="en-US"/>
              <a:t>Click to edit Master text styles</a:t>
            </a:r>
          </a:p>
        </p:txBody>
      </p:sp>
      <p:sp>
        <p:nvSpPr>
          <p:cNvPr id="5" name="Date Placeholder 4"/>
          <p:cNvSpPr>
            <a:spLocks noGrp="1"/>
          </p:cNvSpPr>
          <p:nvPr>
            <p:ph type="dt" sz="half" idx="10"/>
          </p:nvPr>
        </p:nvSpPr>
        <p:spPr>
          <a:xfrm>
            <a:off x="1173164" y="6265863"/>
            <a:ext cx="19050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6" name="Footer Placeholder 5"/>
          <p:cNvSpPr>
            <a:spLocks noGrp="1"/>
          </p:cNvSpPr>
          <p:nvPr>
            <p:ph type="ftr" sz="quarter" idx="11"/>
          </p:nvPr>
        </p:nvSpPr>
        <p:spPr>
          <a:xfrm>
            <a:off x="3581401" y="6248400"/>
            <a:ext cx="28956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7" name="Slide Number Placeholder 6"/>
          <p:cNvSpPr>
            <a:spLocks noGrp="1"/>
          </p:cNvSpPr>
          <p:nvPr>
            <p:ph type="sldNum" sz="quarter" idx="12"/>
          </p:nvPr>
        </p:nvSpPr>
        <p:spPr/>
        <p:txBody>
          <a:bodyPr/>
          <a:lstStyle>
            <a:lvl1pPr algn="l" eaLnBrk="1" hangingPunct="1">
              <a:defRPr>
                <a:latin typeface="Calibri"/>
              </a:defRPr>
            </a:lvl1pPr>
          </a:lstStyle>
          <a:p>
            <a:pPr>
              <a:defRPr/>
            </a:pPr>
            <a:fld id="{DA0C597F-951D-5D4C-92B5-966000C8FC1D}" type="slidenum">
              <a:rPr lang="en-US"/>
              <a:pPr>
                <a:defRPr/>
              </a:pPr>
              <a:t>‹#›</a:t>
            </a:fld>
            <a:endParaRPr lang="en-US"/>
          </a:p>
        </p:txBody>
      </p:sp>
    </p:spTree>
    <p:extLst>
      <p:ext uri="{BB962C8B-B14F-4D97-AF65-F5344CB8AC3E}">
        <p14:creationId xmlns:p14="http://schemas.microsoft.com/office/powerpoint/2010/main" val="3731857982"/>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9_Blank">
    <p:spTree>
      <p:nvGrpSpPr>
        <p:cNvPr id="1" name=""/>
        <p:cNvGrpSpPr/>
        <p:nvPr/>
      </p:nvGrpSpPr>
      <p:grpSpPr>
        <a:xfrm>
          <a:off x="0" y="0"/>
          <a:ext cx="0" cy="0"/>
          <a:chOff x="0" y="0"/>
          <a:chExt cx="0" cy="0"/>
        </a:xfrm>
      </p:grpSpPr>
      <p:sp>
        <p:nvSpPr>
          <p:cNvPr id="963" name="Shape 963"/>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62951865"/>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9_Content with Caption">
    <p:spTree>
      <p:nvGrpSpPr>
        <p:cNvPr id="1" name=""/>
        <p:cNvGrpSpPr/>
        <p:nvPr/>
      </p:nvGrpSpPr>
      <p:grpSpPr>
        <a:xfrm>
          <a:off x="0" y="0"/>
          <a:ext cx="0" cy="0"/>
          <a:chOff x="0" y="0"/>
          <a:chExt cx="0" cy="0"/>
        </a:xfrm>
      </p:grpSpPr>
      <p:sp>
        <p:nvSpPr>
          <p:cNvPr id="970" name="Shape 970"/>
          <p:cNvSpPr>
            <a:spLocks noGrp="1"/>
          </p:cNvSpPr>
          <p:nvPr>
            <p:ph type="title"/>
          </p:nvPr>
        </p:nvSpPr>
        <p:spPr>
          <a:xfrm>
            <a:off x="457200" y="10"/>
            <a:ext cx="3008314" cy="1435101"/>
          </a:xfrm>
          <a:prstGeom prst="rect">
            <a:avLst/>
          </a:prstGeom>
        </p:spPr>
        <p:txBody>
          <a:bodyPr lIns="50774" tIns="50774" rIns="50774" bIns="50774" anchor="b"/>
          <a:lstStyle>
            <a:lvl1pPr marL="27888" indent="-27888" algn="l">
              <a:defRPr sz="2000" b="1">
                <a:solidFill>
                  <a:srgbClr val="465ADC"/>
                </a:solidFill>
              </a:defRPr>
            </a:lvl1pPr>
          </a:lstStyle>
          <a:p>
            <a:r>
              <a:t>Title Text</a:t>
            </a:r>
          </a:p>
        </p:txBody>
      </p:sp>
      <p:sp>
        <p:nvSpPr>
          <p:cNvPr id="971" name="Shape 971"/>
          <p:cNvSpPr>
            <a:spLocks noGrp="1"/>
          </p:cNvSpPr>
          <p:nvPr>
            <p:ph type="body" idx="1"/>
          </p:nvPr>
        </p:nvSpPr>
        <p:spPr>
          <a:xfrm>
            <a:off x="3575050" y="273050"/>
            <a:ext cx="5111751" cy="6584951"/>
          </a:xfrm>
          <a:prstGeom prst="rect">
            <a:avLst/>
          </a:prstGeom>
        </p:spPr>
        <p:txBody>
          <a:bodyPr lIns="50774" tIns="50774" rIns="50774" bIns="50774"/>
          <a:lstStyle>
            <a:lvl1pPr marL="359219" indent="-331333" algn="l">
              <a:spcBef>
                <a:spcPts val="914"/>
              </a:spcBef>
              <a:buClr>
                <a:srgbClr val="373737"/>
              </a:buClr>
              <a:buSzPct val="100000"/>
              <a:buFont typeface="Arial"/>
              <a:buChar char="•"/>
              <a:defRPr>
                <a:solidFill>
                  <a:srgbClr val="373737"/>
                </a:solidFill>
              </a:defRPr>
            </a:lvl1pPr>
            <a:lvl2pPr marL="629041" indent="-315557" algn="l">
              <a:spcBef>
                <a:spcPts val="914"/>
              </a:spcBef>
              <a:buClr>
                <a:srgbClr val="373737"/>
              </a:buClr>
              <a:buSzPct val="100000"/>
              <a:buFont typeface="Arial"/>
              <a:buChar char="•"/>
              <a:defRPr>
                <a:solidFill>
                  <a:srgbClr val="373737"/>
                </a:solidFill>
              </a:defRPr>
            </a:lvl2pPr>
            <a:lvl3pPr marL="929296" indent="-294519" algn="l">
              <a:spcBef>
                <a:spcPts val="914"/>
              </a:spcBef>
              <a:buClr>
                <a:srgbClr val="373737"/>
              </a:buClr>
              <a:buSzPct val="100000"/>
              <a:buFont typeface="Arial"/>
              <a:buChar char="•"/>
              <a:defRPr>
                <a:solidFill>
                  <a:srgbClr val="373737"/>
                </a:solidFill>
              </a:defRPr>
            </a:lvl3pPr>
            <a:lvl4pPr marL="1309491" indent="-353422" algn="l">
              <a:spcBef>
                <a:spcPts val="914"/>
              </a:spcBef>
              <a:buClr>
                <a:srgbClr val="373737"/>
              </a:buClr>
              <a:buSzPct val="100000"/>
              <a:buFont typeface="Arial"/>
              <a:buChar char="•"/>
              <a:defRPr>
                <a:solidFill>
                  <a:srgbClr val="373737"/>
                </a:solidFill>
              </a:defRPr>
            </a:lvl4pPr>
            <a:lvl5pPr marL="1630786" indent="-353422" algn="l">
              <a:spcBef>
                <a:spcPts val="914"/>
              </a:spcBef>
              <a:buClr>
                <a:srgbClr val="373737"/>
              </a:buClr>
              <a:buSzPct val="100000"/>
              <a:buFont typeface="Arial"/>
              <a:buChar char="»"/>
              <a:defRPr>
                <a:solidFill>
                  <a:srgbClr val="373737"/>
                </a:solidFill>
              </a:defRPr>
            </a:lvl5pPr>
          </a:lstStyle>
          <a:p>
            <a:r>
              <a:t>Body Level One</a:t>
            </a:r>
          </a:p>
          <a:p>
            <a:pPr lvl="1"/>
            <a:r>
              <a:t>Body Level Two</a:t>
            </a:r>
          </a:p>
          <a:p>
            <a:pPr lvl="2"/>
            <a:r>
              <a:t>Body Level Three</a:t>
            </a:r>
          </a:p>
          <a:p>
            <a:pPr lvl="3"/>
            <a:r>
              <a:t>Body Level Four</a:t>
            </a:r>
          </a:p>
          <a:p>
            <a:pPr lvl="4"/>
            <a:r>
              <a:t>Body Level Five</a:t>
            </a:r>
          </a:p>
        </p:txBody>
      </p:sp>
      <p:sp>
        <p:nvSpPr>
          <p:cNvPr id="972" name="Shape 972"/>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71766997"/>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9_Picture with Caption">
    <p:spTree>
      <p:nvGrpSpPr>
        <p:cNvPr id="1" name=""/>
        <p:cNvGrpSpPr/>
        <p:nvPr/>
      </p:nvGrpSpPr>
      <p:grpSpPr>
        <a:xfrm>
          <a:off x="0" y="0"/>
          <a:ext cx="0" cy="0"/>
          <a:chOff x="0" y="0"/>
          <a:chExt cx="0" cy="0"/>
        </a:xfrm>
      </p:grpSpPr>
      <p:sp>
        <p:nvSpPr>
          <p:cNvPr id="979" name="Shape 979"/>
          <p:cNvSpPr>
            <a:spLocks noGrp="1"/>
          </p:cNvSpPr>
          <p:nvPr>
            <p:ph type="title"/>
          </p:nvPr>
        </p:nvSpPr>
        <p:spPr>
          <a:xfrm>
            <a:off x="1792298" y="4800610"/>
            <a:ext cx="5486401" cy="566739"/>
          </a:xfrm>
          <a:prstGeom prst="rect">
            <a:avLst/>
          </a:prstGeom>
        </p:spPr>
        <p:txBody>
          <a:bodyPr lIns="50774" tIns="50774" rIns="50774" bIns="50774" anchor="b"/>
          <a:lstStyle>
            <a:lvl1pPr marL="27888" indent="-27888" algn="l">
              <a:defRPr sz="2000" b="1">
                <a:solidFill>
                  <a:srgbClr val="465ADC"/>
                </a:solidFill>
              </a:defRPr>
            </a:lvl1pPr>
          </a:lstStyle>
          <a:p>
            <a:r>
              <a:t>Title Text</a:t>
            </a:r>
          </a:p>
        </p:txBody>
      </p:sp>
      <p:sp>
        <p:nvSpPr>
          <p:cNvPr id="980" name="Shape 980"/>
          <p:cNvSpPr>
            <a:spLocks noGrp="1"/>
          </p:cNvSpPr>
          <p:nvPr>
            <p:ph type="body" sz="quarter" idx="1"/>
          </p:nvPr>
        </p:nvSpPr>
        <p:spPr>
          <a:xfrm>
            <a:off x="1792298" y="5367338"/>
            <a:ext cx="5486401" cy="804862"/>
          </a:xfrm>
          <a:prstGeom prst="rect">
            <a:avLst/>
          </a:prstGeom>
        </p:spPr>
        <p:txBody>
          <a:bodyPr lIns="50774" tIns="50774" rIns="50774" bIns="50774"/>
          <a:lstStyle>
            <a:lvl1pPr marL="0" indent="0" algn="l">
              <a:spcBef>
                <a:spcPts val="914"/>
              </a:spcBef>
              <a:defRPr sz="1300">
                <a:solidFill>
                  <a:srgbClr val="373737"/>
                </a:solidFill>
              </a:defRPr>
            </a:lvl1pPr>
            <a:lvl2pPr marL="0" indent="321291" algn="l">
              <a:spcBef>
                <a:spcPts val="914"/>
              </a:spcBef>
              <a:defRPr sz="1300">
                <a:solidFill>
                  <a:srgbClr val="373737"/>
                </a:solidFill>
              </a:defRPr>
            </a:lvl2pPr>
            <a:lvl3pPr marL="0" indent="642585" algn="l">
              <a:spcBef>
                <a:spcPts val="914"/>
              </a:spcBef>
              <a:defRPr sz="1300">
                <a:solidFill>
                  <a:srgbClr val="373737"/>
                </a:solidFill>
              </a:defRPr>
            </a:lvl3pPr>
            <a:lvl4pPr marL="0" indent="963876" algn="l">
              <a:spcBef>
                <a:spcPts val="914"/>
              </a:spcBef>
              <a:defRPr sz="1300">
                <a:solidFill>
                  <a:srgbClr val="373737"/>
                </a:solidFill>
              </a:defRPr>
            </a:lvl4pPr>
            <a:lvl5pPr marL="0" indent="1285171" algn="l">
              <a:spcBef>
                <a:spcPts val="914"/>
              </a:spcBef>
              <a:defRPr sz="1300">
                <a:solidFill>
                  <a:srgbClr val="373737"/>
                </a:solidFill>
              </a:defRPr>
            </a:lvl5pPr>
          </a:lstStyle>
          <a:p>
            <a:r>
              <a:t>Body Level One</a:t>
            </a:r>
          </a:p>
          <a:p>
            <a:pPr lvl="1"/>
            <a:r>
              <a:t>Body Level Two</a:t>
            </a:r>
          </a:p>
          <a:p>
            <a:pPr lvl="2"/>
            <a:r>
              <a:t>Body Level Three</a:t>
            </a:r>
          </a:p>
          <a:p>
            <a:pPr lvl="3"/>
            <a:r>
              <a:t>Body Level Four</a:t>
            </a:r>
          </a:p>
          <a:p>
            <a:pPr lvl="4"/>
            <a:r>
              <a:t>Body Level Five</a:t>
            </a:r>
          </a:p>
        </p:txBody>
      </p:sp>
      <p:sp>
        <p:nvSpPr>
          <p:cNvPr id="981" name="Shape 981"/>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95919735"/>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9_Title and Vertical Text">
    <p:spTree>
      <p:nvGrpSpPr>
        <p:cNvPr id="1" name=""/>
        <p:cNvGrpSpPr/>
        <p:nvPr/>
      </p:nvGrpSpPr>
      <p:grpSpPr>
        <a:xfrm>
          <a:off x="0" y="0"/>
          <a:ext cx="0" cy="0"/>
          <a:chOff x="0" y="0"/>
          <a:chExt cx="0" cy="0"/>
        </a:xfrm>
      </p:grpSpPr>
      <p:sp>
        <p:nvSpPr>
          <p:cNvPr id="988" name="Shape 988"/>
          <p:cNvSpPr>
            <a:spLocks noGrp="1"/>
          </p:cNvSpPr>
          <p:nvPr>
            <p:ph type="title"/>
          </p:nvPr>
        </p:nvSpPr>
        <p:spPr>
          <a:xfrm>
            <a:off x="457210" y="69850"/>
            <a:ext cx="8229601" cy="1174750"/>
          </a:xfrm>
          <a:prstGeom prst="rect">
            <a:avLst/>
          </a:prstGeom>
        </p:spPr>
        <p:txBody>
          <a:bodyPr lIns="50774" tIns="50774" rIns="50774" bIns="50774"/>
          <a:lstStyle>
            <a:lvl1pPr marL="27888" indent="-27888">
              <a:defRPr sz="3800" b="1">
                <a:solidFill>
                  <a:srgbClr val="465ADC"/>
                </a:solidFill>
              </a:defRPr>
            </a:lvl1pPr>
          </a:lstStyle>
          <a:p>
            <a:r>
              <a:t>Title Text</a:t>
            </a:r>
          </a:p>
        </p:txBody>
      </p:sp>
      <p:sp>
        <p:nvSpPr>
          <p:cNvPr id="989" name="Shape 989"/>
          <p:cNvSpPr>
            <a:spLocks noGrp="1"/>
          </p:cNvSpPr>
          <p:nvPr>
            <p:ph type="body" idx="1"/>
          </p:nvPr>
        </p:nvSpPr>
        <p:spPr>
          <a:xfrm>
            <a:off x="457210" y="1244600"/>
            <a:ext cx="8229601" cy="5613401"/>
          </a:xfrm>
          <a:prstGeom prst="rect">
            <a:avLst/>
          </a:prstGeom>
        </p:spPr>
        <p:txBody>
          <a:bodyPr lIns="50774" tIns="50774" rIns="50774" bIns="50774"/>
          <a:lstStyle>
            <a:lvl1pPr marL="365246" indent="-337359" algn="l">
              <a:spcBef>
                <a:spcPts val="914"/>
              </a:spcBef>
              <a:buClr>
                <a:srgbClr val="373737"/>
              </a:buClr>
              <a:buSzPct val="100000"/>
              <a:buFont typeface="Arial"/>
              <a:buChar char="•"/>
              <a:defRPr sz="3000">
                <a:solidFill>
                  <a:srgbClr val="373737"/>
                </a:solidFill>
              </a:defRPr>
            </a:lvl1pPr>
            <a:lvl2pPr marL="637864" indent="-324382" algn="l">
              <a:spcBef>
                <a:spcPts val="914"/>
              </a:spcBef>
              <a:buClr>
                <a:srgbClr val="373737"/>
              </a:buClr>
              <a:buSzPct val="100000"/>
              <a:buFont typeface="Arial"/>
              <a:buChar char="•"/>
              <a:defRPr sz="3000">
                <a:solidFill>
                  <a:srgbClr val="373737"/>
                </a:solidFill>
              </a:defRPr>
            </a:lvl2pPr>
            <a:lvl3pPr marL="941465" indent="-306688" algn="l">
              <a:spcBef>
                <a:spcPts val="914"/>
              </a:spcBef>
              <a:buClr>
                <a:srgbClr val="373737"/>
              </a:buClr>
              <a:buSzPct val="100000"/>
              <a:buFont typeface="Arial"/>
              <a:buChar char="•"/>
              <a:defRPr sz="3000">
                <a:solidFill>
                  <a:srgbClr val="373737"/>
                </a:solidFill>
              </a:defRPr>
            </a:lvl3pPr>
            <a:lvl4pPr marL="1330912" indent="-374843" algn="l">
              <a:spcBef>
                <a:spcPts val="914"/>
              </a:spcBef>
              <a:buClr>
                <a:srgbClr val="373737"/>
              </a:buClr>
              <a:buSzPct val="100000"/>
              <a:buFont typeface="Arial"/>
              <a:buChar char="•"/>
              <a:defRPr sz="3000">
                <a:solidFill>
                  <a:srgbClr val="373737"/>
                </a:solidFill>
              </a:defRPr>
            </a:lvl4pPr>
            <a:lvl5pPr marL="1652203" indent="-374844" algn="l">
              <a:spcBef>
                <a:spcPts val="914"/>
              </a:spcBef>
              <a:buClr>
                <a:srgbClr val="373737"/>
              </a:buClr>
              <a:buSzPct val="100000"/>
              <a:buFont typeface="Arial"/>
              <a:buChar char="»"/>
              <a:defRPr sz="3000">
                <a:solidFill>
                  <a:srgbClr val="373737"/>
                </a:solidFill>
              </a:defRPr>
            </a:lvl5pPr>
          </a:lstStyle>
          <a:p>
            <a:r>
              <a:t>Body Level One</a:t>
            </a:r>
          </a:p>
          <a:p>
            <a:pPr lvl="1"/>
            <a:r>
              <a:t>Body Level Two</a:t>
            </a:r>
          </a:p>
          <a:p>
            <a:pPr lvl="2"/>
            <a:r>
              <a:t>Body Level Three</a:t>
            </a:r>
          </a:p>
          <a:p>
            <a:pPr lvl="3"/>
            <a:r>
              <a:t>Body Level Four</a:t>
            </a:r>
          </a:p>
          <a:p>
            <a:pPr lvl="4"/>
            <a:r>
              <a:t>Body Level Five</a:t>
            </a:r>
          </a:p>
        </p:txBody>
      </p:sp>
      <p:sp>
        <p:nvSpPr>
          <p:cNvPr id="990" name="Shape 990"/>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26840687"/>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type="tx">
  <p:cSld name="9_Vertical Title and Text">
    <p:spTree>
      <p:nvGrpSpPr>
        <p:cNvPr id="1" name=""/>
        <p:cNvGrpSpPr/>
        <p:nvPr/>
      </p:nvGrpSpPr>
      <p:grpSpPr>
        <a:xfrm>
          <a:off x="0" y="0"/>
          <a:ext cx="0" cy="0"/>
          <a:chOff x="0" y="0"/>
          <a:chExt cx="0" cy="0"/>
        </a:xfrm>
      </p:grpSpPr>
      <p:sp>
        <p:nvSpPr>
          <p:cNvPr id="997" name="Shape 997"/>
          <p:cNvSpPr>
            <a:spLocks noGrp="1"/>
          </p:cNvSpPr>
          <p:nvPr>
            <p:ph type="title"/>
          </p:nvPr>
        </p:nvSpPr>
        <p:spPr>
          <a:xfrm>
            <a:off x="6629410" y="168275"/>
            <a:ext cx="2057401" cy="6689726"/>
          </a:xfrm>
          <a:prstGeom prst="rect">
            <a:avLst/>
          </a:prstGeom>
        </p:spPr>
        <p:txBody>
          <a:bodyPr lIns="50774" tIns="50774" rIns="50774" bIns="50774"/>
          <a:lstStyle>
            <a:lvl1pPr marL="27888" indent="-27888">
              <a:defRPr sz="3800" b="1">
                <a:solidFill>
                  <a:srgbClr val="465ADC"/>
                </a:solidFill>
              </a:defRPr>
            </a:lvl1pPr>
          </a:lstStyle>
          <a:p>
            <a:r>
              <a:t>Title Text</a:t>
            </a:r>
          </a:p>
        </p:txBody>
      </p:sp>
      <p:sp>
        <p:nvSpPr>
          <p:cNvPr id="998" name="Shape 998"/>
          <p:cNvSpPr>
            <a:spLocks noGrp="1"/>
          </p:cNvSpPr>
          <p:nvPr>
            <p:ph type="body" idx="1"/>
          </p:nvPr>
        </p:nvSpPr>
        <p:spPr>
          <a:xfrm>
            <a:off x="457210" y="168275"/>
            <a:ext cx="6019801" cy="6689726"/>
          </a:xfrm>
          <a:prstGeom prst="rect">
            <a:avLst/>
          </a:prstGeom>
        </p:spPr>
        <p:txBody>
          <a:bodyPr lIns="50774" tIns="50774" rIns="50774" bIns="50774"/>
          <a:lstStyle>
            <a:lvl1pPr marL="365246" indent="-337359" algn="l">
              <a:spcBef>
                <a:spcPts val="914"/>
              </a:spcBef>
              <a:buClr>
                <a:srgbClr val="373737"/>
              </a:buClr>
              <a:buSzPct val="100000"/>
              <a:buFont typeface="Arial"/>
              <a:buChar char="•"/>
              <a:defRPr sz="3000">
                <a:solidFill>
                  <a:srgbClr val="373737"/>
                </a:solidFill>
              </a:defRPr>
            </a:lvl1pPr>
            <a:lvl2pPr marL="637864" indent="-324382" algn="l">
              <a:spcBef>
                <a:spcPts val="914"/>
              </a:spcBef>
              <a:buClr>
                <a:srgbClr val="373737"/>
              </a:buClr>
              <a:buSzPct val="100000"/>
              <a:buFont typeface="Arial"/>
              <a:buChar char="•"/>
              <a:defRPr sz="3000">
                <a:solidFill>
                  <a:srgbClr val="373737"/>
                </a:solidFill>
              </a:defRPr>
            </a:lvl2pPr>
            <a:lvl3pPr marL="941465" indent="-306688" algn="l">
              <a:spcBef>
                <a:spcPts val="914"/>
              </a:spcBef>
              <a:buClr>
                <a:srgbClr val="373737"/>
              </a:buClr>
              <a:buSzPct val="100000"/>
              <a:buFont typeface="Arial"/>
              <a:buChar char="•"/>
              <a:defRPr sz="3000">
                <a:solidFill>
                  <a:srgbClr val="373737"/>
                </a:solidFill>
              </a:defRPr>
            </a:lvl3pPr>
            <a:lvl4pPr marL="1330912" indent="-374843" algn="l">
              <a:spcBef>
                <a:spcPts val="914"/>
              </a:spcBef>
              <a:buClr>
                <a:srgbClr val="373737"/>
              </a:buClr>
              <a:buSzPct val="100000"/>
              <a:buFont typeface="Arial"/>
              <a:buChar char="•"/>
              <a:defRPr sz="3000">
                <a:solidFill>
                  <a:srgbClr val="373737"/>
                </a:solidFill>
              </a:defRPr>
            </a:lvl4pPr>
            <a:lvl5pPr marL="1652203" indent="-374844" algn="l">
              <a:spcBef>
                <a:spcPts val="914"/>
              </a:spcBef>
              <a:buClr>
                <a:srgbClr val="373737"/>
              </a:buClr>
              <a:buSzPct val="100000"/>
              <a:buFont typeface="Arial"/>
              <a:buChar char="»"/>
              <a:defRPr sz="3000">
                <a:solidFill>
                  <a:srgbClr val="373737"/>
                </a:solidFill>
              </a:defRPr>
            </a:lvl5pPr>
          </a:lstStyle>
          <a:p>
            <a:r>
              <a:t>Body Level One</a:t>
            </a:r>
          </a:p>
          <a:p>
            <a:pPr lvl="1"/>
            <a:r>
              <a:t>Body Level Two</a:t>
            </a:r>
          </a:p>
          <a:p>
            <a:pPr lvl="2"/>
            <a:r>
              <a:t>Body Level Three</a:t>
            </a:r>
          </a:p>
          <a:p>
            <a:pPr lvl="3"/>
            <a:r>
              <a:t>Body Level Four</a:t>
            </a:r>
          </a:p>
          <a:p>
            <a:pPr lvl="4"/>
            <a:r>
              <a:t>Body Level Five</a:t>
            </a:r>
          </a:p>
        </p:txBody>
      </p:sp>
      <p:sp>
        <p:nvSpPr>
          <p:cNvPr id="999" name="Shape 999"/>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30860368"/>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type="tx">
  <p:cSld name="10_Title Slide">
    <p:spTree>
      <p:nvGrpSpPr>
        <p:cNvPr id="1" name=""/>
        <p:cNvGrpSpPr/>
        <p:nvPr/>
      </p:nvGrpSpPr>
      <p:grpSpPr>
        <a:xfrm>
          <a:off x="0" y="0"/>
          <a:ext cx="0" cy="0"/>
          <a:chOff x="0" y="0"/>
          <a:chExt cx="0" cy="0"/>
        </a:xfrm>
      </p:grpSpPr>
      <p:sp>
        <p:nvSpPr>
          <p:cNvPr id="1006" name="Shape 1006"/>
          <p:cNvSpPr>
            <a:spLocks noGrp="1"/>
          </p:cNvSpPr>
          <p:nvPr>
            <p:ph type="title"/>
          </p:nvPr>
        </p:nvSpPr>
        <p:spPr>
          <a:xfrm>
            <a:off x="685810" y="1844675"/>
            <a:ext cx="7772401" cy="2041526"/>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1007" name="Shape 1007"/>
          <p:cNvSpPr>
            <a:spLocks noGrp="1"/>
          </p:cNvSpPr>
          <p:nvPr>
            <p:ph type="body" sz="half" idx="1"/>
          </p:nvPr>
        </p:nvSpPr>
        <p:spPr>
          <a:xfrm>
            <a:off x="1371610" y="3886210"/>
            <a:ext cx="6400801" cy="2971801"/>
          </a:xfrm>
          <a:prstGeom prst="rect">
            <a:avLst/>
          </a:prstGeom>
        </p:spPr>
        <p:txBody>
          <a:bodyPr lIns="45694" tIns="45694" rIns="45694" bIns="45694"/>
          <a:lstStyle>
            <a:lvl1pPr marL="0" indent="0" defTabSz="321291">
              <a:spcBef>
                <a:spcPts val="492"/>
              </a:spcBef>
              <a:defRPr>
                <a:solidFill>
                  <a:srgbClr val="888888"/>
                </a:solidFill>
                <a:latin typeface="Calibri"/>
                <a:ea typeface="Calibri"/>
                <a:cs typeface="Calibri"/>
                <a:sym typeface="Calibri"/>
              </a:defRPr>
            </a:lvl1pPr>
            <a:lvl2pPr marL="0" indent="321291" defTabSz="321291">
              <a:spcBef>
                <a:spcPts val="492"/>
              </a:spcBef>
              <a:defRPr>
                <a:solidFill>
                  <a:srgbClr val="888888"/>
                </a:solidFill>
                <a:latin typeface="Calibri"/>
                <a:ea typeface="Calibri"/>
                <a:cs typeface="Calibri"/>
                <a:sym typeface="Calibri"/>
              </a:defRPr>
            </a:lvl2pPr>
            <a:lvl3pPr marL="0" indent="642585" defTabSz="321291">
              <a:spcBef>
                <a:spcPts val="492"/>
              </a:spcBef>
              <a:defRPr>
                <a:solidFill>
                  <a:srgbClr val="888888"/>
                </a:solidFill>
                <a:latin typeface="Calibri"/>
                <a:ea typeface="Calibri"/>
                <a:cs typeface="Calibri"/>
                <a:sym typeface="Calibri"/>
              </a:defRPr>
            </a:lvl3pPr>
            <a:lvl4pPr marL="0" indent="963876" defTabSz="321291">
              <a:spcBef>
                <a:spcPts val="492"/>
              </a:spcBef>
              <a:defRPr>
                <a:solidFill>
                  <a:srgbClr val="888888"/>
                </a:solidFill>
                <a:latin typeface="Calibri"/>
                <a:ea typeface="Calibri"/>
                <a:cs typeface="Calibri"/>
                <a:sym typeface="Calibri"/>
              </a:defRPr>
            </a:lvl4pPr>
            <a:lvl5pPr marL="0" indent="1285171" defTabSz="321291">
              <a:spcBef>
                <a:spcPts val="492"/>
              </a:spcBef>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08" name="Shape 1008"/>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675351999"/>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type="tx">
  <p:cSld name="10_Title and Content">
    <p:spTree>
      <p:nvGrpSpPr>
        <p:cNvPr id="1" name=""/>
        <p:cNvGrpSpPr/>
        <p:nvPr/>
      </p:nvGrpSpPr>
      <p:grpSpPr>
        <a:xfrm>
          <a:off x="0" y="0"/>
          <a:ext cx="0" cy="0"/>
          <a:chOff x="0" y="0"/>
          <a:chExt cx="0" cy="0"/>
        </a:xfrm>
      </p:grpSpPr>
      <p:sp>
        <p:nvSpPr>
          <p:cNvPr id="1015" name="Shape 1015"/>
          <p:cNvSpPr>
            <a:spLocks noGrp="1"/>
          </p:cNvSpPr>
          <p:nvPr>
            <p:ph type="title"/>
          </p:nvPr>
        </p:nvSpPr>
        <p:spPr>
          <a:xfrm>
            <a:off x="457210" y="92077"/>
            <a:ext cx="8229601" cy="1508124"/>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1016" name="Shape 1016"/>
          <p:cNvSpPr>
            <a:spLocks noGrp="1"/>
          </p:cNvSpPr>
          <p:nvPr>
            <p:ph type="body" idx="1"/>
          </p:nvPr>
        </p:nvSpPr>
        <p:spPr>
          <a:xfrm>
            <a:off x="457210" y="1600210"/>
            <a:ext cx="8229601" cy="5257801"/>
          </a:xfrm>
          <a:prstGeom prst="rect">
            <a:avLst/>
          </a:prstGeom>
        </p:spPr>
        <p:txBody>
          <a:bodyPr lIns="45694" tIns="45694" rIns="45694" bIns="45694"/>
          <a:lstStyle>
            <a:lvl1pPr marL="331333" indent="-331333" algn="l" defTabSz="321291">
              <a:spcBef>
                <a:spcPts val="492"/>
              </a:spcBef>
              <a:buSzPct val="100000"/>
              <a:buFont typeface="Arial"/>
              <a:buChar char="•"/>
              <a:defRPr>
                <a:solidFill>
                  <a:srgbClr val="000000"/>
                </a:solidFill>
                <a:latin typeface="Calibri"/>
                <a:ea typeface="Calibri"/>
                <a:cs typeface="Calibri"/>
                <a:sym typeface="Calibri"/>
              </a:defRPr>
            </a:lvl1pPr>
            <a:lvl2pPr marL="636844" indent="-315557" algn="l" defTabSz="321291">
              <a:spcBef>
                <a:spcPts val="492"/>
              </a:spcBef>
              <a:buSzPct val="100000"/>
              <a:buFont typeface="Arial"/>
              <a:buChar char="–"/>
              <a:defRPr>
                <a:solidFill>
                  <a:srgbClr val="000000"/>
                </a:solidFill>
                <a:latin typeface="Calibri"/>
                <a:ea typeface="Calibri"/>
                <a:cs typeface="Calibri"/>
                <a:sym typeface="Calibri"/>
              </a:defRPr>
            </a:lvl2pPr>
            <a:lvl3pPr marL="937104" indent="-294519" algn="l" defTabSz="321291">
              <a:spcBef>
                <a:spcPts val="492"/>
              </a:spcBef>
              <a:buSzPct val="100000"/>
              <a:buFont typeface="Arial"/>
              <a:buChar char="•"/>
              <a:defRPr>
                <a:solidFill>
                  <a:srgbClr val="000000"/>
                </a:solidFill>
                <a:latin typeface="Calibri"/>
                <a:ea typeface="Calibri"/>
                <a:cs typeface="Calibri"/>
                <a:sym typeface="Calibri"/>
              </a:defRPr>
            </a:lvl3pPr>
            <a:lvl4pPr marL="1317301" indent="-353423" algn="l" defTabSz="321291">
              <a:spcBef>
                <a:spcPts val="492"/>
              </a:spcBef>
              <a:buSzPct val="100000"/>
              <a:buFont typeface="Arial"/>
              <a:buChar char="–"/>
              <a:defRPr>
                <a:solidFill>
                  <a:srgbClr val="000000"/>
                </a:solidFill>
                <a:latin typeface="Calibri"/>
                <a:ea typeface="Calibri"/>
                <a:cs typeface="Calibri"/>
                <a:sym typeface="Calibri"/>
              </a:defRPr>
            </a:lvl4pPr>
            <a:lvl5pPr marL="1638592" indent="-353423" algn="l" defTabSz="321291">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17" name="Shape 1017"/>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527335740"/>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10_Section Header">
    <p:spTree>
      <p:nvGrpSpPr>
        <p:cNvPr id="1" name=""/>
        <p:cNvGrpSpPr/>
        <p:nvPr/>
      </p:nvGrpSpPr>
      <p:grpSpPr>
        <a:xfrm>
          <a:off x="0" y="0"/>
          <a:ext cx="0" cy="0"/>
          <a:chOff x="0" y="0"/>
          <a:chExt cx="0" cy="0"/>
        </a:xfrm>
      </p:grpSpPr>
      <p:sp>
        <p:nvSpPr>
          <p:cNvPr id="1024" name="Shape 1024"/>
          <p:cNvSpPr>
            <a:spLocks noGrp="1"/>
          </p:cNvSpPr>
          <p:nvPr>
            <p:ph type="title"/>
          </p:nvPr>
        </p:nvSpPr>
        <p:spPr>
          <a:xfrm>
            <a:off x="722323" y="4406910"/>
            <a:ext cx="7772401" cy="1362075"/>
          </a:xfrm>
          <a:prstGeom prst="rect">
            <a:avLst/>
          </a:prstGeom>
        </p:spPr>
        <p:txBody>
          <a:bodyPr lIns="45694" tIns="45694" rIns="45694" bIns="45694" anchor="t"/>
          <a:lstStyle>
            <a:lvl1pPr algn="l" defTabSz="321291">
              <a:defRPr sz="3900" b="1" cap="all">
                <a:latin typeface="Calibri"/>
                <a:ea typeface="Calibri"/>
                <a:cs typeface="Calibri"/>
                <a:sym typeface="Calibri"/>
              </a:defRPr>
            </a:lvl1pPr>
          </a:lstStyle>
          <a:p>
            <a:r>
              <a:t>Title Text</a:t>
            </a:r>
          </a:p>
        </p:txBody>
      </p:sp>
      <p:sp>
        <p:nvSpPr>
          <p:cNvPr id="1025" name="Shape 1025"/>
          <p:cNvSpPr>
            <a:spLocks noGrp="1"/>
          </p:cNvSpPr>
          <p:nvPr>
            <p:ph type="body" sz="quarter" idx="1"/>
          </p:nvPr>
        </p:nvSpPr>
        <p:spPr>
          <a:xfrm>
            <a:off x="722323" y="2906714"/>
            <a:ext cx="7772401" cy="1500188"/>
          </a:xfrm>
          <a:prstGeom prst="rect">
            <a:avLst/>
          </a:prstGeom>
        </p:spPr>
        <p:txBody>
          <a:bodyPr lIns="45694" tIns="45694" rIns="45694" bIns="45694" anchor="b"/>
          <a:lstStyle>
            <a:lvl1pPr marL="0" indent="0" algn="l" defTabSz="321291">
              <a:spcBef>
                <a:spcPts val="281"/>
              </a:spcBef>
              <a:defRPr sz="2000">
                <a:solidFill>
                  <a:srgbClr val="888888"/>
                </a:solidFill>
                <a:latin typeface="Calibri"/>
                <a:ea typeface="Calibri"/>
                <a:cs typeface="Calibri"/>
                <a:sym typeface="Calibri"/>
              </a:defRPr>
            </a:lvl1pPr>
            <a:lvl2pPr marL="0" indent="321291" algn="l" defTabSz="321291">
              <a:spcBef>
                <a:spcPts val="281"/>
              </a:spcBef>
              <a:defRPr sz="2000">
                <a:solidFill>
                  <a:srgbClr val="888888"/>
                </a:solidFill>
                <a:latin typeface="Calibri"/>
                <a:ea typeface="Calibri"/>
                <a:cs typeface="Calibri"/>
                <a:sym typeface="Calibri"/>
              </a:defRPr>
            </a:lvl2pPr>
            <a:lvl3pPr marL="0" indent="642585" algn="l" defTabSz="321291">
              <a:spcBef>
                <a:spcPts val="281"/>
              </a:spcBef>
              <a:defRPr sz="2000">
                <a:solidFill>
                  <a:srgbClr val="888888"/>
                </a:solidFill>
                <a:latin typeface="Calibri"/>
                <a:ea typeface="Calibri"/>
                <a:cs typeface="Calibri"/>
                <a:sym typeface="Calibri"/>
              </a:defRPr>
            </a:lvl3pPr>
            <a:lvl4pPr marL="0" indent="963876" algn="l" defTabSz="321291">
              <a:spcBef>
                <a:spcPts val="281"/>
              </a:spcBef>
              <a:defRPr sz="2000">
                <a:solidFill>
                  <a:srgbClr val="888888"/>
                </a:solidFill>
                <a:latin typeface="Calibri"/>
                <a:ea typeface="Calibri"/>
                <a:cs typeface="Calibri"/>
                <a:sym typeface="Calibri"/>
              </a:defRPr>
            </a:lvl4pPr>
            <a:lvl5pPr marL="0" indent="1285171" algn="l" defTabSz="321291">
              <a:spcBef>
                <a:spcPts val="281"/>
              </a:spcBef>
              <a:defRPr sz="20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26" name="Shape 1026"/>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792189530"/>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10_Two Content">
    <p:spTree>
      <p:nvGrpSpPr>
        <p:cNvPr id="1" name=""/>
        <p:cNvGrpSpPr/>
        <p:nvPr/>
      </p:nvGrpSpPr>
      <p:grpSpPr>
        <a:xfrm>
          <a:off x="0" y="0"/>
          <a:ext cx="0" cy="0"/>
          <a:chOff x="0" y="0"/>
          <a:chExt cx="0" cy="0"/>
        </a:xfrm>
      </p:grpSpPr>
      <p:sp>
        <p:nvSpPr>
          <p:cNvPr id="1033" name="Shape 1033"/>
          <p:cNvSpPr>
            <a:spLocks noGrp="1"/>
          </p:cNvSpPr>
          <p:nvPr>
            <p:ph type="title"/>
          </p:nvPr>
        </p:nvSpPr>
        <p:spPr>
          <a:xfrm>
            <a:off x="457210" y="92077"/>
            <a:ext cx="8229601" cy="1508124"/>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1034" name="Shape 1034"/>
          <p:cNvSpPr>
            <a:spLocks noGrp="1"/>
          </p:cNvSpPr>
          <p:nvPr>
            <p:ph type="body" sz="half" idx="1"/>
          </p:nvPr>
        </p:nvSpPr>
        <p:spPr>
          <a:xfrm>
            <a:off x="457199" y="1600210"/>
            <a:ext cx="4038601" cy="5257801"/>
          </a:xfrm>
          <a:prstGeom prst="rect">
            <a:avLst/>
          </a:prstGeom>
        </p:spPr>
        <p:txBody>
          <a:bodyPr lIns="45694" tIns="45694" rIns="45694" bIns="45694"/>
          <a:lstStyle>
            <a:lvl1pPr marL="327031" indent="-327031" algn="l" defTabSz="321291">
              <a:spcBef>
                <a:spcPts val="422"/>
              </a:spcBef>
              <a:buSzPct val="100000"/>
              <a:buFont typeface="Arial"/>
              <a:buChar char="•"/>
              <a:defRPr sz="2700">
                <a:solidFill>
                  <a:srgbClr val="000000"/>
                </a:solidFill>
                <a:latin typeface="Calibri"/>
                <a:ea typeface="Calibri"/>
                <a:cs typeface="Calibri"/>
                <a:sym typeface="Calibri"/>
              </a:defRPr>
            </a:lvl1pPr>
            <a:lvl2pPr marL="639236" indent="-317946" algn="l" defTabSz="321291">
              <a:spcBef>
                <a:spcPts val="422"/>
              </a:spcBef>
              <a:buSzPct val="100000"/>
              <a:buFont typeface="Arial"/>
              <a:buChar char="–"/>
              <a:defRPr sz="2700">
                <a:solidFill>
                  <a:srgbClr val="000000"/>
                </a:solidFill>
                <a:latin typeface="Calibri"/>
                <a:ea typeface="Calibri"/>
                <a:cs typeface="Calibri"/>
                <a:sym typeface="Calibri"/>
              </a:defRPr>
            </a:lvl2pPr>
            <a:lvl3pPr marL="947813" indent="-305228" algn="l" defTabSz="321291">
              <a:spcBef>
                <a:spcPts val="422"/>
              </a:spcBef>
              <a:buSzPct val="100000"/>
              <a:buFont typeface="Arial"/>
              <a:buChar char="•"/>
              <a:defRPr sz="2700">
                <a:solidFill>
                  <a:srgbClr val="000000"/>
                </a:solidFill>
                <a:latin typeface="Calibri"/>
                <a:ea typeface="Calibri"/>
                <a:cs typeface="Calibri"/>
                <a:sym typeface="Calibri"/>
              </a:defRPr>
            </a:lvl3pPr>
            <a:lvl4pPr marL="1303019" indent="-339142" algn="l" defTabSz="321291">
              <a:spcBef>
                <a:spcPts val="422"/>
              </a:spcBef>
              <a:buSzPct val="100000"/>
              <a:buFont typeface="Arial"/>
              <a:buChar char="–"/>
              <a:defRPr sz="2700">
                <a:solidFill>
                  <a:srgbClr val="000000"/>
                </a:solidFill>
                <a:latin typeface="Calibri"/>
                <a:ea typeface="Calibri"/>
                <a:cs typeface="Calibri"/>
                <a:sym typeface="Calibri"/>
              </a:defRPr>
            </a:lvl4pPr>
            <a:lvl5pPr marL="1624315" indent="-339142" algn="l" defTabSz="321291">
              <a:spcBef>
                <a:spcPts val="422"/>
              </a:spcBef>
              <a:buSzPct val="100000"/>
              <a:buFont typeface="Arial"/>
              <a:buChar char="»"/>
              <a:defRPr sz="27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35" name="Shape 1035"/>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230083089"/>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10_Comparison">
    <p:spTree>
      <p:nvGrpSpPr>
        <p:cNvPr id="1" name=""/>
        <p:cNvGrpSpPr/>
        <p:nvPr/>
      </p:nvGrpSpPr>
      <p:grpSpPr>
        <a:xfrm>
          <a:off x="0" y="0"/>
          <a:ext cx="0" cy="0"/>
          <a:chOff x="0" y="0"/>
          <a:chExt cx="0" cy="0"/>
        </a:xfrm>
      </p:grpSpPr>
      <p:sp>
        <p:nvSpPr>
          <p:cNvPr id="1042" name="Shape 1042"/>
          <p:cNvSpPr>
            <a:spLocks noGrp="1"/>
          </p:cNvSpPr>
          <p:nvPr>
            <p:ph type="title"/>
          </p:nvPr>
        </p:nvSpPr>
        <p:spPr>
          <a:xfrm>
            <a:off x="457210" y="256820"/>
            <a:ext cx="8229601" cy="1178655"/>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1043" name="Shape 1043"/>
          <p:cNvSpPr>
            <a:spLocks noGrp="1"/>
          </p:cNvSpPr>
          <p:nvPr>
            <p:ph type="body" sz="quarter" idx="1"/>
          </p:nvPr>
        </p:nvSpPr>
        <p:spPr>
          <a:xfrm>
            <a:off x="457209" y="1435465"/>
            <a:ext cx="4040189" cy="739410"/>
          </a:xfrm>
          <a:prstGeom prst="rect">
            <a:avLst/>
          </a:prstGeom>
        </p:spPr>
        <p:txBody>
          <a:bodyPr lIns="45694" tIns="45694" rIns="45694" bIns="45694" anchor="b"/>
          <a:lstStyle>
            <a:lvl1pPr marL="0" indent="0" algn="l" defTabSz="321291">
              <a:spcBef>
                <a:spcPts val="352"/>
              </a:spcBef>
              <a:defRPr sz="2400" b="1">
                <a:solidFill>
                  <a:srgbClr val="000000"/>
                </a:solidFill>
                <a:latin typeface="Calibri"/>
                <a:ea typeface="Calibri"/>
                <a:cs typeface="Calibri"/>
                <a:sym typeface="Calibri"/>
              </a:defRPr>
            </a:lvl1pPr>
            <a:lvl2pPr marL="0" indent="321291" algn="l" defTabSz="321291">
              <a:spcBef>
                <a:spcPts val="352"/>
              </a:spcBef>
              <a:defRPr sz="2400" b="1">
                <a:solidFill>
                  <a:srgbClr val="000000"/>
                </a:solidFill>
                <a:latin typeface="Calibri"/>
                <a:ea typeface="Calibri"/>
                <a:cs typeface="Calibri"/>
                <a:sym typeface="Calibri"/>
              </a:defRPr>
            </a:lvl2pPr>
            <a:lvl3pPr marL="0" indent="642585" algn="l" defTabSz="321291">
              <a:spcBef>
                <a:spcPts val="352"/>
              </a:spcBef>
              <a:defRPr sz="2400" b="1">
                <a:solidFill>
                  <a:srgbClr val="000000"/>
                </a:solidFill>
                <a:latin typeface="Calibri"/>
                <a:ea typeface="Calibri"/>
                <a:cs typeface="Calibri"/>
                <a:sym typeface="Calibri"/>
              </a:defRPr>
            </a:lvl3pPr>
            <a:lvl4pPr marL="0" indent="963876" algn="l" defTabSz="321291">
              <a:spcBef>
                <a:spcPts val="352"/>
              </a:spcBef>
              <a:defRPr sz="2400" b="1">
                <a:solidFill>
                  <a:srgbClr val="000000"/>
                </a:solidFill>
                <a:latin typeface="Calibri"/>
                <a:ea typeface="Calibri"/>
                <a:cs typeface="Calibri"/>
                <a:sym typeface="Calibri"/>
              </a:defRPr>
            </a:lvl4pPr>
            <a:lvl5pPr marL="0" indent="1285171" algn="l" defTabSz="321291">
              <a:spcBef>
                <a:spcPts val="352"/>
              </a:spcBef>
              <a:defRPr sz="24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44" name="Shape 1044"/>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11055129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4" y="6265863"/>
            <a:ext cx="19050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5" name="Footer Placeholder 4"/>
          <p:cNvSpPr>
            <a:spLocks noGrp="1"/>
          </p:cNvSpPr>
          <p:nvPr>
            <p:ph type="ftr" sz="quarter" idx="11"/>
          </p:nvPr>
        </p:nvSpPr>
        <p:spPr>
          <a:xfrm>
            <a:off x="3581401" y="6248400"/>
            <a:ext cx="28956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6" name="Slide Number Placeholder 5"/>
          <p:cNvSpPr>
            <a:spLocks noGrp="1"/>
          </p:cNvSpPr>
          <p:nvPr>
            <p:ph type="sldNum" sz="quarter" idx="12"/>
          </p:nvPr>
        </p:nvSpPr>
        <p:spPr/>
        <p:txBody>
          <a:bodyPr/>
          <a:lstStyle>
            <a:lvl1pPr algn="l" eaLnBrk="1" hangingPunct="1">
              <a:defRPr>
                <a:latin typeface="Calibri"/>
              </a:defRPr>
            </a:lvl1pPr>
          </a:lstStyle>
          <a:p>
            <a:pPr>
              <a:defRPr/>
            </a:pPr>
            <a:fld id="{A387421D-7D71-DD48-BA5F-A07E35175BEF}" type="slidenum">
              <a:rPr lang="en-US"/>
              <a:pPr>
                <a:defRPr/>
              </a:pPr>
              <a:t>‹#›</a:t>
            </a:fld>
            <a:endParaRPr lang="en-US"/>
          </a:p>
        </p:txBody>
      </p:sp>
    </p:spTree>
    <p:extLst>
      <p:ext uri="{BB962C8B-B14F-4D97-AF65-F5344CB8AC3E}">
        <p14:creationId xmlns:p14="http://schemas.microsoft.com/office/powerpoint/2010/main" val="276002343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10_Title Only">
    <p:spTree>
      <p:nvGrpSpPr>
        <p:cNvPr id="1" name=""/>
        <p:cNvGrpSpPr/>
        <p:nvPr/>
      </p:nvGrpSpPr>
      <p:grpSpPr>
        <a:xfrm>
          <a:off x="0" y="0"/>
          <a:ext cx="0" cy="0"/>
          <a:chOff x="0" y="0"/>
          <a:chExt cx="0" cy="0"/>
        </a:xfrm>
      </p:grpSpPr>
      <p:sp>
        <p:nvSpPr>
          <p:cNvPr id="1051" name="Shape 1051"/>
          <p:cNvSpPr>
            <a:spLocks noGrp="1"/>
          </p:cNvSpPr>
          <p:nvPr>
            <p:ph type="title"/>
          </p:nvPr>
        </p:nvSpPr>
        <p:spPr>
          <a:xfrm>
            <a:off x="457210" y="92077"/>
            <a:ext cx="8229601" cy="1508124"/>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1052" name="Shape 1052"/>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415055028"/>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10_Blank">
    <p:spTree>
      <p:nvGrpSpPr>
        <p:cNvPr id="1" name=""/>
        <p:cNvGrpSpPr/>
        <p:nvPr/>
      </p:nvGrpSpPr>
      <p:grpSpPr>
        <a:xfrm>
          <a:off x="0" y="0"/>
          <a:ext cx="0" cy="0"/>
          <a:chOff x="0" y="0"/>
          <a:chExt cx="0" cy="0"/>
        </a:xfrm>
      </p:grpSpPr>
      <p:sp>
        <p:nvSpPr>
          <p:cNvPr id="1059" name="Shape 1059"/>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135920240"/>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10_Content with Caption">
    <p:spTree>
      <p:nvGrpSpPr>
        <p:cNvPr id="1" name=""/>
        <p:cNvGrpSpPr/>
        <p:nvPr/>
      </p:nvGrpSpPr>
      <p:grpSpPr>
        <a:xfrm>
          <a:off x="0" y="0"/>
          <a:ext cx="0" cy="0"/>
          <a:chOff x="0" y="0"/>
          <a:chExt cx="0" cy="0"/>
        </a:xfrm>
      </p:grpSpPr>
      <p:sp>
        <p:nvSpPr>
          <p:cNvPr id="1066" name="Shape 1066"/>
          <p:cNvSpPr>
            <a:spLocks noGrp="1"/>
          </p:cNvSpPr>
          <p:nvPr>
            <p:ph type="title"/>
          </p:nvPr>
        </p:nvSpPr>
        <p:spPr>
          <a:xfrm>
            <a:off x="457200" y="10"/>
            <a:ext cx="3008314" cy="1435101"/>
          </a:xfrm>
          <a:prstGeom prst="rect">
            <a:avLst/>
          </a:prstGeom>
        </p:spPr>
        <p:txBody>
          <a:bodyPr lIns="45694" tIns="45694" rIns="45694" bIns="45694" anchor="b"/>
          <a:lstStyle>
            <a:lvl1pPr algn="l" defTabSz="321291">
              <a:defRPr sz="2000" b="1">
                <a:latin typeface="Calibri"/>
                <a:ea typeface="Calibri"/>
                <a:cs typeface="Calibri"/>
                <a:sym typeface="Calibri"/>
              </a:defRPr>
            </a:lvl1pPr>
          </a:lstStyle>
          <a:p>
            <a:r>
              <a:t>Title Text</a:t>
            </a:r>
          </a:p>
        </p:txBody>
      </p:sp>
      <p:sp>
        <p:nvSpPr>
          <p:cNvPr id="1067" name="Shape 1067"/>
          <p:cNvSpPr>
            <a:spLocks noGrp="1"/>
          </p:cNvSpPr>
          <p:nvPr>
            <p:ph type="body" idx="1"/>
          </p:nvPr>
        </p:nvSpPr>
        <p:spPr>
          <a:xfrm>
            <a:off x="3575050" y="273050"/>
            <a:ext cx="5111751" cy="6584951"/>
          </a:xfrm>
          <a:prstGeom prst="rect">
            <a:avLst/>
          </a:prstGeom>
        </p:spPr>
        <p:txBody>
          <a:bodyPr lIns="45694" tIns="45694" rIns="45694" bIns="45694"/>
          <a:lstStyle>
            <a:lvl1pPr marL="331333" indent="-331333" algn="l" defTabSz="321291">
              <a:spcBef>
                <a:spcPts val="492"/>
              </a:spcBef>
              <a:buSzPct val="100000"/>
              <a:buFont typeface="Arial"/>
              <a:buChar char="•"/>
              <a:defRPr>
                <a:solidFill>
                  <a:srgbClr val="000000"/>
                </a:solidFill>
                <a:latin typeface="Calibri"/>
                <a:ea typeface="Calibri"/>
                <a:cs typeface="Calibri"/>
                <a:sym typeface="Calibri"/>
              </a:defRPr>
            </a:lvl1pPr>
            <a:lvl2pPr marL="636844" indent="-315557" algn="l" defTabSz="321291">
              <a:spcBef>
                <a:spcPts val="492"/>
              </a:spcBef>
              <a:buSzPct val="100000"/>
              <a:buFont typeface="Arial"/>
              <a:buChar char="–"/>
              <a:defRPr>
                <a:solidFill>
                  <a:srgbClr val="000000"/>
                </a:solidFill>
                <a:latin typeface="Calibri"/>
                <a:ea typeface="Calibri"/>
                <a:cs typeface="Calibri"/>
                <a:sym typeface="Calibri"/>
              </a:defRPr>
            </a:lvl2pPr>
            <a:lvl3pPr marL="937104" indent="-294519" algn="l" defTabSz="321291">
              <a:spcBef>
                <a:spcPts val="492"/>
              </a:spcBef>
              <a:buSzPct val="100000"/>
              <a:buFont typeface="Arial"/>
              <a:buChar char="•"/>
              <a:defRPr>
                <a:solidFill>
                  <a:srgbClr val="000000"/>
                </a:solidFill>
                <a:latin typeface="Calibri"/>
                <a:ea typeface="Calibri"/>
                <a:cs typeface="Calibri"/>
                <a:sym typeface="Calibri"/>
              </a:defRPr>
            </a:lvl3pPr>
            <a:lvl4pPr marL="1317301" indent="-353423" algn="l" defTabSz="321291">
              <a:spcBef>
                <a:spcPts val="492"/>
              </a:spcBef>
              <a:buSzPct val="100000"/>
              <a:buFont typeface="Arial"/>
              <a:buChar char="–"/>
              <a:defRPr>
                <a:solidFill>
                  <a:srgbClr val="000000"/>
                </a:solidFill>
                <a:latin typeface="Calibri"/>
                <a:ea typeface="Calibri"/>
                <a:cs typeface="Calibri"/>
                <a:sym typeface="Calibri"/>
              </a:defRPr>
            </a:lvl4pPr>
            <a:lvl5pPr marL="1638592" indent="-353423" algn="l" defTabSz="321291">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68" name="Shape 1068"/>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125009133"/>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type="tx">
  <p:cSld name="10_Picture with Caption">
    <p:spTree>
      <p:nvGrpSpPr>
        <p:cNvPr id="1" name=""/>
        <p:cNvGrpSpPr/>
        <p:nvPr/>
      </p:nvGrpSpPr>
      <p:grpSpPr>
        <a:xfrm>
          <a:off x="0" y="0"/>
          <a:ext cx="0" cy="0"/>
          <a:chOff x="0" y="0"/>
          <a:chExt cx="0" cy="0"/>
        </a:xfrm>
      </p:grpSpPr>
      <p:sp>
        <p:nvSpPr>
          <p:cNvPr id="1075" name="Shape 1075"/>
          <p:cNvSpPr>
            <a:spLocks noGrp="1"/>
          </p:cNvSpPr>
          <p:nvPr>
            <p:ph type="title"/>
          </p:nvPr>
        </p:nvSpPr>
        <p:spPr>
          <a:xfrm>
            <a:off x="1792298" y="4800610"/>
            <a:ext cx="5486401" cy="566739"/>
          </a:xfrm>
          <a:prstGeom prst="rect">
            <a:avLst/>
          </a:prstGeom>
        </p:spPr>
        <p:txBody>
          <a:bodyPr lIns="45694" tIns="45694" rIns="45694" bIns="45694" anchor="b"/>
          <a:lstStyle>
            <a:lvl1pPr algn="l" defTabSz="321291">
              <a:defRPr sz="2000" b="1">
                <a:latin typeface="Calibri"/>
                <a:ea typeface="Calibri"/>
                <a:cs typeface="Calibri"/>
                <a:sym typeface="Calibri"/>
              </a:defRPr>
            </a:lvl1pPr>
          </a:lstStyle>
          <a:p>
            <a:r>
              <a:t>Title Text</a:t>
            </a:r>
          </a:p>
        </p:txBody>
      </p:sp>
      <p:sp>
        <p:nvSpPr>
          <p:cNvPr id="1076" name="Shape 1076"/>
          <p:cNvSpPr>
            <a:spLocks noGrp="1"/>
          </p:cNvSpPr>
          <p:nvPr>
            <p:ph type="body" sz="quarter" idx="1"/>
          </p:nvPr>
        </p:nvSpPr>
        <p:spPr>
          <a:xfrm>
            <a:off x="1792298" y="5367338"/>
            <a:ext cx="5486401" cy="804862"/>
          </a:xfrm>
          <a:prstGeom prst="rect">
            <a:avLst/>
          </a:prstGeom>
        </p:spPr>
        <p:txBody>
          <a:bodyPr lIns="45694" tIns="45694" rIns="45694" bIns="45694"/>
          <a:lstStyle>
            <a:lvl1pPr marL="0" indent="0" algn="l" defTabSz="321291">
              <a:spcBef>
                <a:spcPts val="211"/>
              </a:spcBef>
              <a:defRPr sz="1300">
                <a:solidFill>
                  <a:srgbClr val="000000"/>
                </a:solidFill>
                <a:latin typeface="Calibri"/>
                <a:ea typeface="Calibri"/>
                <a:cs typeface="Calibri"/>
                <a:sym typeface="Calibri"/>
              </a:defRPr>
            </a:lvl1pPr>
            <a:lvl2pPr marL="0" indent="321291" algn="l" defTabSz="321291">
              <a:spcBef>
                <a:spcPts val="211"/>
              </a:spcBef>
              <a:defRPr sz="1300">
                <a:solidFill>
                  <a:srgbClr val="000000"/>
                </a:solidFill>
                <a:latin typeface="Calibri"/>
                <a:ea typeface="Calibri"/>
                <a:cs typeface="Calibri"/>
                <a:sym typeface="Calibri"/>
              </a:defRPr>
            </a:lvl2pPr>
            <a:lvl3pPr marL="0" indent="642585" algn="l" defTabSz="321291">
              <a:spcBef>
                <a:spcPts val="211"/>
              </a:spcBef>
              <a:defRPr sz="1300">
                <a:solidFill>
                  <a:srgbClr val="000000"/>
                </a:solidFill>
                <a:latin typeface="Calibri"/>
                <a:ea typeface="Calibri"/>
                <a:cs typeface="Calibri"/>
                <a:sym typeface="Calibri"/>
              </a:defRPr>
            </a:lvl3pPr>
            <a:lvl4pPr marL="0" indent="963876" algn="l" defTabSz="321291">
              <a:spcBef>
                <a:spcPts val="211"/>
              </a:spcBef>
              <a:defRPr sz="1300">
                <a:solidFill>
                  <a:srgbClr val="000000"/>
                </a:solidFill>
                <a:latin typeface="Calibri"/>
                <a:ea typeface="Calibri"/>
                <a:cs typeface="Calibri"/>
                <a:sym typeface="Calibri"/>
              </a:defRPr>
            </a:lvl4pPr>
            <a:lvl5pPr marL="0" indent="1285171" algn="l" defTabSz="321291">
              <a:spcBef>
                <a:spcPts val="211"/>
              </a:spcBef>
              <a:defRPr sz="13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77" name="Shape 1077"/>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443895657"/>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10_Title and Vertical Text">
    <p:spTree>
      <p:nvGrpSpPr>
        <p:cNvPr id="1" name=""/>
        <p:cNvGrpSpPr/>
        <p:nvPr/>
      </p:nvGrpSpPr>
      <p:grpSpPr>
        <a:xfrm>
          <a:off x="0" y="0"/>
          <a:ext cx="0" cy="0"/>
          <a:chOff x="0" y="0"/>
          <a:chExt cx="0" cy="0"/>
        </a:xfrm>
      </p:grpSpPr>
      <p:sp>
        <p:nvSpPr>
          <p:cNvPr id="1084" name="Shape 1084"/>
          <p:cNvSpPr>
            <a:spLocks noGrp="1"/>
          </p:cNvSpPr>
          <p:nvPr>
            <p:ph type="title"/>
          </p:nvPr>
        </p:nvSpPr>
        <p:spPr>
          <a:xfrm>
            <a:off x="457210" y="92077"/>
            <a:ext cx="8229601" cy="1508124"/>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1085" name="Shape 1085"/>
          <p:cNvSpPr>
            <a:spLocks noGrp="1"/>
          </p:cNvSpPr>
          <p:nvPr>
            <p:ph type="body" idx="1"/>
          </p:nvPr>
        </p:nvSpPr>
        <p:spPr>
          <a:xfrm>
            <a:off x="457210" y="1600210"/>
            <a:ext cx="8229601" cy="5257801"/>
          </a:xfrm>
          <a:prstGeom prst="rect">
            <a:avLst/>
          </a:prstGeom>
        </p:spPr>
        <p:txBody>
          <a:bodyPr lIns="45694" tIns="45694" rIns="45694" bIns="45694"/>
          <a:lstStyle>
            <a:lvl1pPr marL="331333" indent="-331333" algn="l" defTabSz="321291">
              <a:spcBef>
                <a:spcPts val="492"/>
              </a:spcBef>
              <a:buSzPct val="100000"/>
              <a:buFont typeface="Arial"/>
              <a:buChar char="•"/>
              <a:defRPr>
                <a:solidFill>
                  <a:srgbClr val="000000"/>
                </a:solidFill>
                <a:latin typeface="Calibri"/>
                <a:ea typeface="Calibri"/>
                <a:cs typeface="Calibri"/>
                <a:sym typeface="Calibri"/>
              </a:defRPr>
            </a:lvl1pPr>
            <a:lvl2pPr marL="636844" indent="-315557" algn="l" defTabSz="321291">
              <a:spcBef>
                <a:spcPts val="492"/>
              </a:spcBef>
              <a:buSzPct val="100000"/>
              <a:buFont typeface="Arial"/>
              <a:buChar char="–"/>
              <a:defRPr>
                <a:solidFill>
                  <a:srgbClr val="000000"/>
                </a:solidFill>
                <a:latin typeface="Calibri"/>
                <a:ea typeface="Calibri"/>
                <a:cs typeface="Calibri"/>
                <a:sym typeface="Calibri"/>
              </a:defRPr>
            </a:lvl2pPr>
            <a:lvl3pPr marL="937104" indent="-294519" algn="l" defTabSz="321291">
              <a:spcBef>
                <a:spcPts val="492"/>
              </a:spcBef>
              <a:buSzPct val="100000"/>
              <a:buFont typeface="Arial"/>
              <a:buChar char="•"/>
              <a:defRPr>
                <a:solidFill>
                  <a:srgbClr val="000000"/>
                </a:solidFill>
                <a:latin typeface="Calibri"/>
                <a:ea typeface="Calibri"/>
                <a:cs typeface="Calibri"/>
                <a:sym typeface="Calibri"/>
              </a:defRPr>
            </a:lvl3pPr>
            <a:lvl4pPr marL="1317301" indent="-353423" algn="l" defTabSz="321291">
              <a:spcBef>
                <a:spcPts val="492"/>
              </a:spcBef>
              <a:buSzPct val="100000"/>
              <a:buFont typeface="Arial"/>
              <a:buChar char="–"/>
              <a:defRPr>
                <a:solidFill>
                  <a:srgbClr val="000000"/>
                </a:solidFill>
                <a:latin typeface="Calibri"/>
                <a:ea typeface="Calibri"/>
                <a:cs typeface="Calibri"/>
                <a:sym typeface="Calibri"/>
              </a:defRPr>
            </a:lvl4pPr>
            <a:lvl5pPr marL="1638592" indent="-353423" algn="l" defTabSz="321291">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86" name="Shape 1086"/>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468724854"/>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type="tx">
  <p:cSld name="10_Vertical Title and Text">
    <p:spTree>
      <p:nvGrpSpPr>
        <p:cNvPr id="1" name=""/>
        <p:cNvGrpSpPr/>
        <p:nvPr/>
      </p:nvGrpSpPr>
      <p:grpSpPr>
        <a:xfrm>
          <a:off x="0" y="0"/>
          <a:ext cx="0" cy="0"/>
          <a:chOff x="0" y="0"/>
          <a:chExt cx="0" cy="0"/>
        </a:xfrm>
      </p:grpSpPr>
      <p:sp>
        <p:nvSpPr>
          <p:cNvPr id="1093" name="Shape 1093"/>
          <p:cNvSpPr>
            <a:spLocks noGrp="1"/>
          </p:cNvSpPr>
          <p:nvPr>
            <p:ph type="title"/>
          </p:nvPr>
        </p:nvSpPr>
        <p:spPr>
          <a:xfrm>
            <a:off x="6629410" y="-1"/>
            <a:ext cx="2057401" cy="6400803"/>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1094" name="Shape 1094"/>
          <p:cNvSpPr>
            <a:spLocks noGrp="1"/>
          </p:cNvSpPr>
          <p:nvPr>
            <p:ph type="body" idx="1"/>
          </p:nvPr>
        </p:nvSpPr>
        <p:spPr>
          <a:xfrm>
            <a:off x="457210" y="274648"/>
            <a:ext cx="6019801" cy="6583363"/>
          </a:xfrm>
          <a:prstGeom prst="rect">
            <a:avLst/>
          </a:prstGeom>
        </p:spPr>
        <p:txBody>
          <a:bodyPr lIns="45694" tIns="45694" rIns="45694" bIns="45694"/>
          <a:lstStyle>
            <a:lvl1pPr marL="331333" indent="-331333" algn="l" defTabSz="321291">
              <a:spcBef>
                <a:spcPts val="492"/>
              </a:spcBef>
              <a:buSzPct val="100000"/>
              <a:buFont typeface="Arial"/>
              <a:buChar char="•"/>
              <a:defRPr>
                <a:solidFill>
                  <a:srgbClr val="000000"/>
                </a:solidFill>
                <a:latin typeface="Calibri"/>
                <a:ea typeface="Calibri"/>
                <a:cs typeface="Calibri"/>
                <a:sym typeface="Calibri"/>
              </a:defRPr>
            </a:lvl1pPr>
            <a:lvl2pPr marL="636844" indent="-315557" algn="l" defTabSz="321291">
              <a:spcBef>
                <a:spcPts val="492"/>
              </a:spcBef>
              <a:buSzPct val="100000"/>
              <a:buFont typeface="Arial"/>
              <a:buChar char="–"/>
              <a:defRPr>
                <a:solidFill>
                  <a:srgbClr val="000000"/>
                </a:solidFill>
                <a:latin typeface="Calibri"/>
                <a:ea typeface="Calibri"/>
                <a:cs typeface="Calibri"/>
                <a:sym typeface="Calibri"/>
              </a:defRPr>
            </a:lvl2pPr>
            <a:lvl3pPr marL="937104" indent="-294519" algn="l" defTabSz="321291">
              <a:spcBef>
                <a:spcPts val="492"/>
              </a:spcBef>
              <a:buSzPct val="100000"/>
              <a:buFont typeface="Arial"/>
              <a:buChar char="•"/>
              <a:defRPr>
                <a:solidFill>
                  <a:srgbClr val="000000"/>
                </a:solidFill>
                <a:latin typeface="Calibri"/>
                <a:ea typeface="Calibri"/>
                <a:cs typeface="Calibri"/>
                <a:sym typeface="Calibri"/>
              </a:defRPr>
            </a:lvl3pPr>
            <a:lvl4pPr marL="1317301" indent="-353423" algn="l" defTabSz="321291">
              <a:spcBef>
                <a:spcPts val="492"/>
              </a:spcBef>
              <a:buSzPct val="100000"/>
              <a:buFont typeface="Arial"/>
              <a:buChar char="–"/>
              <a:defRPr>
                <a:solidFill>
                  <a:srgbClr val="000000"/>
                </a:solidFill>
                <a:latin typeface="Calibri"/>
                <a:ea typeface="Calibri"/>
                <a:cs typeface="Calibri"/>
                <a:sym typeface="Calibri"/>
              </a:defRPr>
            </a:lvl4pPr>
            <a:lvl5pPr marL="1638592" indent="-353423" algn="l" defTabSz="321291">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95" name="Shape 1095"/>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629172297"/>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type="tx">
  <p:cSld name="2_Title, Text, and Content">
    <p:spTree>
      <p:nvGrpSpPr>
        <p:cNvPr id="1" name=""/>
        <p:cNvGrpSpPr/>
        <p:nvPr/>
      </p:nvGrpSpPr>
      <p:grpSpPr>
        <a:xfrm>
          <a:off x="0" y="0"/>
          <a:ext cx="0" cy="0"/>
          <a:chOff x="0" y="0"/>
          <a:chExt cx="0" cy="0"/>
        </a:xfrm>
      </p:grpSpPr>
      <p:sp>
        <p:nvSpPr>
          <p:cNvPr id="1102" name="Shape 1102"/>
          <p:cNvSpPr>
            <a:spLocks noGrp="1"/>
          </p:cNvSpPr>
          <p:nvPr>
            <p:ph type="title"/>
          </p:nvPr>
        </p:nvSpPr>
        <p:spPr>
          <a:xfrm>
            <a:off x="457210" y="92077"/>
            <a:ext cx="8229601" cy="1508124"/>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1103" name="Shape 1103"/>
          <p:cNvSpPr>
            <a:spLocks noGrp="1"/>
          </p:cNvSpPr>
          <p:nvPr>
            <p:ph type="body" sz="half" idx="1"/>
          </p:nvPr>
        </p:nvSpPr>
        <p:spPr>
          <a:xfrm>
            <a:off x="457199" y="1600210"/>
            <a:ext cx="4038601" cy="5257801"/>
          </a:xfrm>
          <a:prstGeom prst="rect">
            <a:avLst/>
          </a:prstGeom>
        </p:spPr>
        <p:txBody>
          <a:bodyPr lIns="45694" tIns="45694" rIns="45694" bIns="45694"/>
          <a:lstStyle>
            <a:lvl1pPr marL="331333" indent="-331333" algn="l" defTabSz="321291">
              <a:spcBef>
                <a:spcPts val="492"/>
              </a:spcBef>
              <a:buSzPct val="100000"/>
              <a:buFont typeface="Arial"/>
              <a:buChar char="•"/>
              <a:defRPr>
                <a:solidFill>
                  <a:srgbClr val="000000"/>
                </a:solidFill>
                <a:latin typeface="Calibri"/>
                <a:ea typeface="Calibri"/>
                <a:cs typeface="Calibri"/>
                <a:sym typeface="Calibri"/>
              </a:defRPr>
            </a:lvl1pPr>
            <a:lvl2pPr marL="636844" indent="-315557" algn="l" defTabSz="321291">
              <a:spcBef>
                <a:spcPts val="492"/>
              </a:spcBef>
              <a:buSzPct val="100000"/>
              <a:buFont typeface="Arial"/>
              <a:buChar char="–"/>
              <a:defRPr>
                <a:solidFill>
                  <a:srgbClr val="000000"/>
                </a:solidFill>
                <a:latin typeface="Calibri"/>
                <a:ea typeface="Calibri"/>
                <a:cs typeface="Calibri"/>
                <a:sym typeface="Calibri"/>
              </a:defRPr>
            </a:lvl2pPr>
            <a:lvl3pPr marL="937104" indent="-294519" algn="l" defTabSz="321291">
              <a:spcBef>
                <a:spcPts val="492"/>
              </a:spcBef>
              <a:buSzPct val="100000"/>
              <a:buFont typeface="Arial"/>
              <a:buChar char="•"/>
              <a:defRPr>
                <a:solidFill>
                  <a:srgbClr val="000000"/>
                </a:solidFill>
                <a:latin typeface="Calibri"/>
                <a:ea typeface="Calibri"/>
                <a:cs typeface="Calibri"/>
                <a:sym typeface="Calibri"/>
              </a:defRPr>
            </a:lvl3pPr>
            <a:lvl4pPr marL="1317301" indent="-353423" algn="l" defTabSz="321291">
              <a:spcBef>
                <a:spcPts val="492"/>
              </a:spcBef>
              <a:buSzPct val="100000"/>
              <a:buFont typeface="Arial"/>
              <a:buChar char="–"/>
              <a:defRPr>
                <a:solidFill>
                  <a:srgbClr val="000000"/>
                </a:solidFill>
                <a:latin typeface="Calibri"/>
                <a:ea typeface="Calibri"/>
                <a:cs typeface="Calibri"/>
                <a:sym typeface="Calibri"/>
              </a:defRPr>
            </a:lvl4pPr>
            <a:lvl5pPr marL="1638592" indent="-353423" algn="l" defTabSz="321291">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04" name="Shape 1104"/>
          <p:cNvSpPr>
            <a:spLocks noGrp="1"/>
          </p:cNvSpPr>
          <p:nvPr>
            <p:ph type="sldNum" sz="quarter" idx="2"/>
          </p:nvPr>
        </p:nvSpPr>
        <p:spPr>
          <a:xfrm>
            <a:off x="457210" y="6350626"/>
            <a:ext cx="2133601" cy="265451"/>
          </a:xfrm>
          <a:prstGeom prst="rect">
            <a:avLst/>
          </a:prstGeom>
        </p:spPr>
        <p:txBody>
          <a:bodyPr wrap="square"/>
          <a:lstStyle>
            <a:lvl1pPr>
              <a:defRPr>
                <a:solidFill>
                  <a:srgbClr val="898989"/>
                </a:solidFill>
              </a:defRPr>
            </a:lvl1pPr>
          </a:lstStyle>
          <a:p>
            <a:fld id="{86CB4B4D-7CA3-9044-876B-883B54F8677D}" type="slidenum">
              <a:rPr/>
              <a:pPr/>
              <a:t>‹#›</a:t>
            </a:fld>
            <a:endParaRPr/>
          </a:p>
        </p:txBody>
      </p:sp>
    </p:spTree>
    <p:extLst>
      <p:ext uri="{BB962C8B-B14F-4D97-AF65-F5344CB8AC3E}">
        <p14:creationId xmlns:p14="http://schemas.microsoft.com/office/powerpoint/2010/main" val="200352431"/>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11_Title Slide">
    <p:spTree>
      <p:nvGrpSpPr>
        <p:cNvPr id="1" name=""/>
        <p:cNvGrpSpPr/>
        <p:nvPr/>
      </p:nvGrpSpPr>
      <p:grpSpPr>
        <a:xfrm>
          <a:off x="0" y="0"/>
          <a:ext cx="0" cy="0"/>
          <a:chOff x="0" y="0"/>
          <a:chExt cx="0" cy="0"/>
        </a:xfrm>
      </p:grpSpPr>
      <p:sp>
        <p:nvSpPr>
          <p:cNvPr id="1111" name="Shape 1111"/>
          <p:cNvSpPr>
            <a:spLocks noGrp="1"/>
          </p:cNvSpPr>
          <p:nvPr>
            <p:ph type="title"/>
          </p:nvPr>
        </p:nvSpPr>
        <p:spPr>
          <a:xfrm>
            <a:off x="685810" y="1844675"/>
            <a:ext cx="7772401" cy="2041526"/>
          </a:xfrm>
          <a:prstGeom prst="rect">
            <a:avLst/>
          </a:prstGeom>
        </p:spPr>
        <p:txBody>
          <a:bodyPr lIns="45694" tIns="45694" rIns="45694" bIns="45694">
            <a:normAutofit/>
          </a:bodyPr>
          <a:lstStyle>
            <a:lvl1pPr defTabSz="321291">
              <a:defRPr>
                <a:latin typeface="Calibri"/>
                <a:ea typeface="Calibri"/>
                <a:cs typeface="Calibri"/>
                <a:sym typeface="Calibri"/>
              </a:defRPr>
            </a:lvl1pPr>
          </a:lstStyle>
          <a:p>
            <a:r>
              <a:t>Title Text</a:t>
            </a:r>
          </a:p>
        </p:txBody>
      </p:sp>
      <p:sp>
        <p:nvSpPr>
          <p:cNvPr id="1112" name="Shape 1112"/>
          <p:cNvSpPr>
            <a:spLocks noGrp="1"/>
          </p:cNvSpPr>
          <p:nvPr>
            <p:ph type="body" sz="half" idx="1"/>
          </p:nvPr>
        </p:nvSpPr>
        <p:spPr>
          <a:xfrm>
            <a:off x="1371610" y="3886210"/>
            <a:ext cx="6400801" cy="2971801"/>
          </a:xfrm>
          <a:prstGeom prst="rect">
            <a:avLst/>
          </a:prstGeom>
        </p:spPr>
        <p:txBody>
          <a:bodyPr lIns="45694" tIns="45694" rIns="45694" bIns="45694">
            <a:normAutofit/>
          </a:bodyPr>
          <a:lstStyle>
            <a:lvl1pPr marL="0" indent="0" defTabSz="321291">
              <a:spcBef>
                <a:spcPts val="492"/>
              </a:spcBef>
              <a:defRPr>
                <a:solidFill>
                  <a:srgbClr val="888888"/>
                </a:solidFill>
                <a:latin typeface="Calibri"/>
                <a:ea typeface="Calibri"/>
                <a:cs typeface="Calibri"/>
                <a:sym typeface="Calibri"/>
              </a:defRPr>
            </a:lvl1pPr>
            <a:lvl2pPr marL="0" indent="321291" defTabSz="321291">
              <a:spcBef>
                <a:spcPts val="492"/>
              </a:spcBef>
              <a:defRPr>
                <a:solidFill>
                  <a:srgbClr val="888888"/>
                </a:solidFill>
                <a:latin typeface="Calibri"/>
                <a:ea typeface="Calibri"/>
                <a:cs typeface="Calibri"/>
                <a:sym typeface="Calibri"/>
              </a:defRPr>
            </a:lvl2pPr>
            <a:lvl3pPr marL="0" indent="642585" defTabSz="321291">
              <a:spcBef>
                <a:spcPts val="492"/>
              </a:spcBef>
              <a:defRPr>
                <a:solidFill>
                  <a:srgbClr val="888888"/>
                </a:solidFill>
                <a:latin typeface="Calibri"/>
                <a:ea typeface="Calibri"/>
                <a:cs typeface="Calibri"/>
                <a:sym typeface="Calibri"/>
              </a:defRPr>
            </a:lvl3pPr>
            <a:lvl4pPr marL="0" indent="963876" defTabSz="321291">
              <a:spcBef>
                <a:spcPts val="492"/>
              </a:spcBef>
              <a:defRPr>
                <a:solidFill>
                  <a:srgbClr val="888888"/>
                </a:solidFill>
                <a:latin typeface="Calibri"/>
                <a:ea typeface="Calibri"/>
                <a:cs typeface="Calibri"/>
                <a:sym typeface="Calibri"/>
              </a:defRPr>
            </a:lvl4pPr>
            <a:lvl5pPr marL="0" indent="1285171" defTabSz="321291">
              <a:spcBef>
                <a:spcPts val="492"/>
              </a:spcBef>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13" name="Shape 1113"/>
          <p:cNvSpPr>
            <a:spLocks noGrp="1"/>
          </p:cNvSpPr>
          <p:nvPr>
            <p:ph type="sldNum" sz="quarter" idx="2"/>
          </p:nvPr>
        </p:nvSpPr>
        <p:spPr>
          <a:xfrm>
            <a:off x="6553200" y="6406189"/>
            <a:ext cx="2133600" cy="265451"/>
          </a:xfrm>
          <a:prstGeom prst="rect">
            <a:avLst/>
          </a:prstGeom>
        </p:spPr>
        <p:txBody>
          <a:bodyPr wrap="square"/>
          <a:lstStyle>
            <a:lvl1pPr>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4053707094"/>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11_Title and Content">
    <p:spTree>
      <p:nvGrpSpPr>
        <p:cNvPr id="1" name=""/>
        <p:cNvGrpSpPr/>
        <p:nvPr/>
      </p:nvGrpSpPr>
      <p:grpSpPr>
        <a:xfrm>
          <a:off x="0" y="0"/>
          <a:ext cx="0" cy="0"/>
          <a:chOff x="0" y="0"/>
          <a:chExt cx="0" cy="0"/>
        </a:xfrm>
      </p:grpSpPr>
      <p:sp>
        <p:nvSpPr>
          <p:cNvPr id="1120" name="Shape 1120"/>
          <p:cNvSpPr>
            <a:spLocks noGrp="1"/>
          </p:cNvSpPr>
          <p:nvPr>
            <p:ph type="title"/>
          </p:nvPr>
        </p:nvSpPr>
        <p:spPr>
          <a:xfrm>
            <a:off x="457210" y="92077"/>
            <a:ext cx="8229601" cy="1508124"/>
          </a:xfrm>
          <a:prstGeom prst="rect">
            <a:avLst/>
          </a:prstGeom>
        </p:spPr>
        <p:txBody>
          <a:bodyPr lIns="45694" tIns="45694" rIns="45694" bIns="45694">
            <a:normAutofit/>
          </a:bodyPr>
          <a:lstStyle>
            <a:lvl1pPr defTabSz="321291">
              <a:defRPr>
                <a:latin typeface="Calibri"/>
                <a:ea typeface="Calibri"/>
                <a:cs typeface="Calibri"/>
                <a:sym typeface="Calibri"/>
              </a:defRPr>
            </a:lvl1pPr>
          </a:lstStyle>
          <a:p>
            <a:r>
              <a:t>Title Text</a:t>
            </a:r>
          </a:p>
        </p:txBody>
      </p:sp>
      <p:sp>
        <p:nvSpPr>
          <p:cNvPr id="1121" name="Shape 1121"/>
          <p:cNvSpPr>
            <a:spLocks noGrp="1"/>
          </p:cNvSpPr>
          <p:nvPr>
            <p:ph type="body" idx="1"/>
          </p:nvPr>
        </p:nvSpPr>
        <p:spPr>
          <a:xfrm>
            <a:off x="457210" y="1600210"/>
            <a:ext cx="8229601" cy="5257801"/>
          </a:xfrm>
          <a:prstGeom prst="rect">
            <a:avLst/>
          </a:prstGeom>
        </p:spPr>
        <p:txBody>
          <a:bodyPr lIns="45694" tIns="45694" rIns="45694" bIns="45694">
            <a:normAutofit/>
          </a:bodyPr>
          <a:lstStyle>
            <a:lvl1pPr marL="331333" indent="-331333" algn="l" defTabSz="321291">
              <a:spcBef>
                <a:spcPts val="492"/>
              </a:spcBef>
              <a:buSzPct val="100000"/>
              <a:buFont typeface="Arial"/>
              <a:buChar char="•"/>
              <a:defRPr>
                <a:solidFill>
                  <a:srgbClr val="000000"/>
                </a:solidFill>
                <a:latin typeface="Calibri"/>
                <a:ea typeface="Calibri"/>
                <a:cs typeface="Calibri"/>
                <a:sym typeface="Calibri"/>
              </a:defRPr>
            </a:lvl1pPr>
            <a:lvl2pPr marL="636844" indent="-315557" algn="l" defTabSz="321291">
              <a:spcBef>
                <a:spcPts val="492"/>
              </a:spcBef>
              <a:buSzPct val="100000"/>
              <a:buFont typeface="Arial"/>
              <a:buChar char="–"/>
              <a:defRPr>
                <a:solidFill>
                  <a:srgbClr val="000000"/>
                </a:solidFill>
                <a:latin typeface="Calibri"/>
                <a:ea typeface="Calibri"/>
                <a:cs typeface="Calibri"/>
                <a:sym typeface="Calibri"/>
              </a:defRPr>
            </a:lvl2pPr>
            <a:lvl3pPr marL="937104" indent="-294519" algn="l" defTabSz="321291">
              <a:spcBef>
                <a:spcPts val="492"/>
              </a:spcBef>
              <a:buSzPct val="100000"/>
              <a:buFont typeface="Arial"/>
              <a:buChar char="•"/>
              <a:defRPr>
                <a:solidFill>
                  <a:srgbClr val="000000"/>
                </a:solidFill>
                <a:latin typeface="Calibri"/>
                <a:ea typeface="Calibri"/>
                <a:cs typeface="Calibri"/>
                <a:sym typeface="Calibri"/>
              </a:defRPr>
            </a:lvl3pPr>
            <a:lvl4pPr marL="1317301" indent="-353423" algn="l" defTabSz="321291">
              <a:spcBef>
                <a:spcPts val="492"/>
              </a:spcBef>
              <a:buSzPct val="100000"/>
              <a:buFont typeface="Arial"/>
              <a:buChar char="–"/>
              <a:defRPr>
                <a:solidFill>
                  <a:srgbClr val="000000"/>
                </a:solidFill>
                <a:latin typeface="Calibri"/>
                <a:ea typeface="Calibri"/>
                <a:cs typeface="Calibri"/>
                <a:sym typeface="Calibri"/>
              </a:defRPr>
            </a:lvl4pPr>
            <a:lvl5pPr marL="1638592" indent="-353423" algn="l" defTabSz="321291">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22" name="Shape 1122"/>
          <p:cNvSpPr>
            <a:spLocks noGrp="1"/>
          </p:cNvSpPr>
          <p:nvPr>
            <p:ph type="sldNum" sz="quarter" idx="2"/>
          </p:nvPr>
        </p:nvSpPr>
        <p:spPr>
          <a:xfrm>
            <a:off x="6553200" y="6406189"/>
            <a:ext cx="2133600" cy="265451"/>
          </a:xfrm>
          <a:prstGeom prst="rect">
            <a:avLst/>
          </a:prstGeom>
        </p:spPr>
        <p:txBody>
          <a:bodyPr wrap="square"/>
          <a:lstStyle>
            <a:lvl1pPr>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727036482"/>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11_Section Header">
    <p:spTree>
      <p:nvGrpSpPr>
        <p:cNvPr id="1" name=""/>
        <p:cNvGrpSpPr/>
        <p:nvPr/>
      </p:nvGrpSpPr>
      <p:grpSpPr>
        <a:xfrm>
          <a:off x="0" y="0"/>
          <a:ext cx="0" cy="0"/>
          <a:chOff x="0" y="0"/>
          <a:chExt cx="0" cy="0"/>
        </a:xfrm>
      </p:grpSpPr>
      <p:sp>
        <p:nvSpPr>
          <p:cNvPr id="1129" name="Shape 1129"/>
          <p:cNvSpPr>
            <a:spLocks noGrp="1"/>
          </p:cNvSpPr>
          <p:nvPr>
            <p:ph type="title"/>
          </p:nvPr>
        </p:nvSpPr>
        <p:spPr>
          <a:xfrm>
            <a:off x="722323" y="4406910"/>
            <a:ext cx="7772401" cy="1362075"/>
          </a:xfrm>
          <a:prstGeom prst="rect">
            <a:avLst/>
          </a:prstGeom>
        </p:spPr>
        <p:txBody>
          <a:bodyPr lIns="45694" tIns="45694" rIns="45694" bIns="45694" anchor="t">
            <a:normAutofit/>
          </a:bodyPr>
          <a:lstStyle>
            <a:lvl1pPr algn="l" defTabSz="321291">
              <a:defRPr sz="3900" b="1" cap="all">
                <a:latin typeface="Calibri"/>
                <a:ea typeface="Calibri"/>
                <a:cs typeface="Calibri"/>
                <a:sym typeface="Calibri"/>
              </a:defRPr>
            </a:lvl1pPr>
          </a:lstStyle>
          <a:p>
            <a:r>
              <a:t>Title Text</a:t>
            </a:r>
          </a:p>
        </p:txBody>
      </p:sp>
      <p:sp>
        <p:nvSpPr>
          <p:cNvPr id="1130" name="Shape 1130"/>
          <p:cNvSpPr>
            <a:spLocks noGrp="1"/>
          </p:cNvSpPr>
          <p:nvPr>
            <p:ph type="body" sz="quarter" idx="1"/>
          </p:nvPr>
        </p:nvSpPr>
        <p:spPr>
          <a:xfrm>
            <a:off x="722323" y="2906714"/>
            <a:ext cx="7772401" cy="1500188"/>
          </a:xfrm>
          <a:prstGeom prst="rect">
            <a:avLst/>
          </a:prstGeom>
        </p:spPr>
        <p:txBody>
          <a:bodyPr lIns="45694" tIns="45694" rIns="45694" bIns="45694" anchor="b">
            <a:normAutofit/>
          </a:bodyPr>
          <a:lstStyle>
            <a:lvl1pPr marL="0" indent="0" algn="l" defTabSz="321291">
              <a:spcBef>
                <a:spcPts val="281"/>
              </a:spcBef>
              <a:defRPr sz="2000">
                <a:solidFill>
                  <a:srgbClr val="888888"/>
                </a:solidFill>
                <a:latin typeface="Calibri"/>
                <a:ea typeface="Calibri"/>
                <a:cs typeface="Calibri"/>
                <a:sym typeface="Calibri"/>
              </a:defRPr>
            </a:lvl1pPr>
            <a:lvl2pPr marL="0" indent="321291" algn="l" defTabSz="321291">
              <a:spcBef>
                <a:spcPts val="281"/>
              </a:spcBef>
              <a:defRPr sz="2000">
                <a:solidFill>
                  <a:srgbClr val="888888"/>
                </a:solidFill>
                <a:latin typeface="Calibri"/>
                <a:ea typeface="Calibri"/>
                <a:cs typeface="Calibri"/>
                <a:sym typeface="Calibri"/>
              </a:defRPr>
            </a:lvl2pPr>
            <a:lvl3pPr marL="0" indent="642585" algn="l" defTabSz="321291">
              <a:spcBef>
                <a:spcPts val="281"/>
              </a:spcBef>
              <a:defRPr sz="2000">
                <a:solidFill>
                  <a:srgbClr val="888888"/>
                </a:solidFill>
                <a:latin typeface="Calibri"/>
                <a:ea typeface="Calibri"/>
                <a:cs typeface="Calibri"/>
                <a:sym typeface="Calibri"/>
              </a:defRPr>
            </a:lvl3pPr>
            <a:lvl4pPr marL="0" indent="963876" algn="l" defTabSz="321291">
              <a:spcBef>
                <a:spcPts val="281"/>
              </a:spcBef>
              <a:defRPr sz="2000">
                <a:solidFill>
                  <a:srgbClr val="888888"/>
                </a:solidFill>
                <a:latin typeface="Calibri"/>
                <a:ea typeface="Calibri"/>
                <a:cs typeface="Calibri"/>
                <a:sym typeface="Calibri"/>
              </a:defRPr>
            </a:lvl4pPr>
            <a:lvl5pPr marL="0" indent="1285171" algn="l" defTabSz="321291">
              <a:spcBef>
                <a:spcPts val="281"/>
              </a:spcBef>
              <a:defRPr sz="20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31" name="Shape 1131"/>
          <p:cNvSpPr>
            <a:spLocks noGrp="1"/>
          </p:cNvSpPr>
          <p:nvPr>
            <p:ph type="sldNum" sz="quarter" idx="2"/>
          </p:nvPr>
        </p:nvSpPr>
        <p:spPr>
          <a:xfrm>
            <a:off x="6553200" y="6406189"/>
            <a:ext cx="2133600" cy="265451"/>
          </a:xfrm>
          <a:prstGeom prst="rect">
            <a:avLst/>
          </a:prstGeom>
        </p:spPr>
        <p:txBody>
          <a:bodyPr wrap="square"/>
          <a:lstStyle>
            <a:lvl1pPr>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09947973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2463"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73164"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4" y="6265863"/>
            <a:ext cx="19050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5" name="Footer Placeholder 4"/>
          <p:cNvSpPr>
            <a:spLocks noGrp="1"/>
          </p:cNvSpPr>
          <p:nvPr>
            <p:ph type="ftr" sz="quarter" idx="11"/>
          </p:nvPr>
        </p:nvSpPr>
        <p:spPr>
          <a:xfrm>
            <a:off x="3581401" y="6248400"/>
            <a:ext cx="28956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6" name="Slide Number Placeholder 5"/>
          <p:cNvSpPr>
            <a:spLocks noGrp="1"/>
          </p:cNvSpPr>
          <p:nvPr>
            <p:ph type="sldNum" sz="quarter" idx="12"/>
          </p:nvPr>
        </p:nvSpPr>
        <p:spPr/>
        <p:txBody>
          <a:bodyPr/>
          <a:lstStyle>
            <a:lvl1pPr algn="l" eaLnBrk="1" hangingPunct="1">
              <a:defRPr>
                <a:latin typeface="Calibri"/>
              </a:defRPr>
            </a:lvl1pPr>
          </a:lstStyle>
          <a:p>
            <a:pPr>
              <a:defRPr/>
            </a:pPr>
            <a:fld id="{5F91DD24-D240-E84C-AF6A-B7621C2C88C0}" type="slidenum">
              <a:rPr lang="en-US"/>
              <a:pPr>
                <a:defRPr/>
              </a:pPr>
              <a:t>‹#›</a:t>
            </a:fld>
            <a:endParaRPr lang="en-US"/>
          </a:p>
        </p:txBody>
      </p:sp>
    </p:spTree>
    <p:extLst>
      <p:ext uri="{BB962C8B-B14F-4D97-AF65-F5344CB8AC3E}">
        <p14:creationId xmlns:p14="http://schemas.microsoft.com/office/powerpoint/2010/main" val="347368616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11_Two Content">
    <p:spTree>
      <p:nvGrpSpPr>
        <p:cNvPr id="1" name=""/>
        <p:cNvGrpSpPr/>
        <p:nvPr/>
      </p:nvGrpSpPr>
      <p:grpSpPr>
        <a:xfrm>
          <a:off x="0" y="0"/>
          <a:ext cx="0" cy="0"/>
          <a:chOff x="0" y="0"/>
          <a:chExt cx="0" cy="0"/>
        </a:xfrm>
      </p:grpSpPr>
      <p:sp>
        <p:nvSpPr>
          <p:cNvPr id="1138" name="Shape 1138"/>
          <p:cNvSpPr>
            <a:spLocks noGrp="1"/>
          </p:cNvSpPr>
          <p:nvPr>
            <p:ph type="title"/>
          </p:nvPr>
        </p:nvSpPr>
        <p:spPr>
          <a:xfrm>
            <a:off x="457210" y="92077"/>
            <a:ext cx="8229601" cy="1508124"/>
          </a:xfrm>
          <a:prstGeom prst="rect">
            <a:avLst/>
          </a:prstGeom>
        </p:spPr>
        <p:txBody>
          <a:bodyPr lIns="45694" tIns="45694" rIns="45694" bIns="45694">
            <a:normAutofit/>
          </a:bodyPr>
          <a:lstStyle>
            <a:lvl1pPr defTabSz="321291">
              <a:defRPr>
                <a:latin typeface="Calibri"/>
                <a:ea typeface="Calibri"/>
                <a:cs typeface="Calibri"/>
                <a:sym typeface="Calibri"/>
              </a:defRPr>
            </a:lvl1pPr>
          </a:lstStyle>
          <a:p>
            <a:r>
              <a:t>Title Text</a:t>
            </a:r>
          </a:p>
        </p:txBody>
      </p:sp>
      <p:sp>
        <p:nvSpPr>
          <p:cNvPr id="1139" name="Shape 1139"/>
          <p:cNvSpPr>
            <a:spLocks noGrp="1"/>
          </p:cNvSpPr>
          <p:nvPr>
            <p:ph type="body" sz="half" idx="1"/>
          </p:nvPr>
        </p:nvSpPr>
        <p:spPr>
          <a:xfrm>
            <a:off x="457199" y="1600210"/>
            <a:ext cx="4038601" cy="5257801"/>
          </a:xfrm>
          <a:prstGeom prst="rect">
            <a:avLst/>
          </a:prstGeom>
        </p:spPr>
        <p:txBody>
          <a:bodyPr lIns="45694" tIns="45694" rIns="45694" bIns="45694">
            <a:normAutofit/>
          </a:bodyPr>
          <a:lstStyle>
            <a:lvl1pPr marL="327031" indent="-327031" algn="l" defTabSz="321291">
              <a:spcBef>
                <a:spcPts val="422"/>
              </a:spcBef>
              <a:buSzPct val="100000"/>
              <a:buFont typeface="Arial"/>
              <a:buChar char="•"/>
              <a:defRPr sz="2700">
                <a:solidFill>
                  <a:srgbClr val="000000"/>
                </a:solidFill>
                <a:latin typeface="Calibri"/>
                <a:ea typeface="Calibri"/>
                <a:cs typeface="Calibri"/>
                <a:sym typeface="Calibri"/>
              </a:defRPr>
            </a:lvl1pPr>
            <a:lvl2pPr marL="639236" indent="-317946" algn="l" defTabSz="321291">
              <a:spcBef>
                <a:spcPts val="422"/>
              </a:spcBef>
              <a:buSzPct val="100000"/>
              <a:buFont typeface="Arial"/>
              <a:buChar char="–"/>
              <a:defRPr sz="2700">
                <a:solidFill>
                  <a:srgbClr val="000000"/>
                </a:solidFill>
                <a:latin typeface="Calibri"/>
                <a:ea typeface="Calibri"/>
                <a:cs typeface="Calibri"/>
                <a:sym typeface="Calibri"/>
              </a:defRPr>
            </a:lvl2pPr>
            <a:lvl3pPr marL="947813" indent="-305228" algn="l" defTabSz="321291">
              <a:spcBef>
                <a:spcPts val="422"/>
              </a:spcBef>
              <a:buSzPct val="100000"/>
              <a:buFont typeface="Arial"/>
              <a:buChar char="•"/>
              <a:defRPr sz="2700">
                <a:solidFill>
                  <a:srgbClr val="000000"/>
                </a:solidFill>
                <a:latin typeface="Calibri"/>
                <a:ea typeface="Calibri"/>
                <a:cs typeface="Calibri"/>
                <a:sym typeface="Calibri"/>
              </a:defRPr>
            </a:lvl3pPr>
            <a:lvl4pPr marL="1303019" indent="-339142" algn="l" defTabSz="321291">
              <a:spcBef>
                <a:spcPts val="422"/>
              </a:spcBef>
              <a:buSzPct val="100000"/>
              <a:buFont typeface="Arial"/>
              <a:buChar char="–"/>
              <a:defRPr sz="2700">
                <a:solidFill>
                  <a:srgbClr val="000000"/>
                </a:solidFill>
                <a:latin typeface="Calibri"/>
                <a:ea typeface="Calibri"/>
                <a:cs typeface="Calibri"/>
                <a:sym typeface="Calibri"/>
              </a:defRPr>
            </a:lvl4pPr>
            <a:lvl5pPr marL="1624315" indent="-339142" algn="l" defTabSz="321291">
              <a:spcBef>
                <a:spcPts val="422"/>
              </a:spcBef>
              <a:buSzPct val="100000"/>
              <a:buFont typeface="Arial"/>
              <a:buChar char="»"/>
              <a:defRPr sz="27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40" name="Shape 1140"/>
          <p:cNvSpPr>
            <a:spLocks noGrp="1"/>
          </p:cNvSpPr>
          <p:nvPr>
            <p:ph type="sldNum" sz="quarter" idx="2"/>
          </p:nvPr>
        </p:nvSpPr>
        <p:spPr>
          <a:xfrm>
            <a:off x="6553200" y="6406189"/>
            <a:ext cx="2133600" cy="265451"/>
          </a:xfrm>
          <a:prstGeom prst="rect">
            <a:avLst/>
          </a:prstGeom>
        </p:spPr>
        <p:txBody>
          <a:bodyPr wrap="square"/>
          <a:lstStyle>
            <a:lvl1pPr>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306568675"/>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11_Comparison">
    <p:spTree>
      <p:nvGrpSpPr>
        <p:cNvPr id="1" name=""/>
        <p:cNvGrpSpPr/>
        <p:nvPr/>
      </p:nvGrpSpPr>
      <p:grpSpPr>
        <a:xfrm>
          <a:off x="0" y="0"/>
          <a:ext cx="0" cy="0"/>
          <a:chOff x="0" y="0"/>
          <a:chExt cx="0" cy="0"/>
        </a:xfrm>
      </p:grpSpPr>
      <p:sp>
        <p:nvSpPr>
          <p:cNvPr id="1147" name="Shape 1147"/>
          <p:cNvSpPr>
            <a:spLocks noGrp="1"/>
          </p:cNvSpPr>
          <p:nvPr>
            <p:ph type="title"/>
          </p:nvPr>
        </p:nvSpPr>
        <p:spPr>
          <a:xfrm>
            <a:off x="457210" y="256820"/>
            <a:ext cx="8229601" cy="1178655"/>
          </a:xfrm>
          <a:prstGeom prst="rect">
            <a:avLst/>
          </a:prstGeom>
        </p:spPr>
        <p:txBody>
          <a:bodyPr lIns="45694" tIns="45694" rIns="45694" bIns="45694">
            <a:normAutofit/>
          </a:bodyPr>
          <a:lstStyle>
            <a:lvl1pPr defTabSz="321291">
              <a:defRPr>
                <a:latin typeface="Calibri"/>
                <a:ea typeface="Calibri"/>
                <a:cs typeface="Calibri"/>
                <a:sym typeface="Calibri"/>
              </a:defRPr>
            </a:lvl1pPr>
          </a:lstStyle>
          <a:p>
            <a:r>
              <a:t>Title Text</a:t>
            </a:r>
          </a:p>
        </p:txBody>
      </p:sp>
      <p:sp>
        <p:nvSpPr>
          <p:cNvPr id="1148" name="Shape 1148"/>
          <p:cNvSpPr>
            <a:spLocks noGrp="1"/>
          </p:cNvSpPr>
          <p:nvPr>
            <p:ph type="body" sz="quarter" idx="1"/>
          </p:nvPr>
        </p:nvSpPr>
        <p:spPr>
          <a:xfrm>
            <a:off x="457209" y="1435465"/>
            <a:ext cx="4040189" cy="739410"/>
          </a:xfrm>
          <a:prstGeom prst="rect">
            <a:avLst/>
          </a:prstGeom>
        </p:spPr>
        <p:txBody>
          <a:bodyPr lIns="45694" tIns="45694" rIns="45694" bIns="45694" anchor="b">
            <a:normAutofit/>
          </a:bodyPr>
          <a:lstStyle>
            <a:lvl1pPr marL="0" indent="0" algn="l" defTabSz="321291">
              <a:spcBef>
                <a:spcPts val="352"/>
              </a:spcBef>
              <a:defRPr sz="2400" b="1">
                <a:solidFill>
                  <a:srgbClr val="000000"/>
                </a:solidFill>
                <a:latin typeface="Calibri"/>
                <a:ea typeface="Calibri"/>
                <a:cs typeface="Calibri"/>
                <a:sym typeface="Calibri"/>
              </a:defRPr>
            </a:lvl1pPr>
            <a:lvl2pPr marL="0" indent="321291" algn="l" defTabSz="321291">
              <a:spcBef>
                <a:spcPts val="352"/>
              </a:spcBef>
              <a:defRPr sz="2400" b="1">
                <a:solidFill>
                  <a:srgbClr val="000000"/>
                </a:solidFill>
                <a:latin typeface="Calibri"/>
                <a:ea typeface="Calibri"/>
                <a:cs typeface="Calibri"/>
                <a:sym typeface="Calibri"/>
              </a:defRPr>
            </a:lvl2pPr>
            <a:lvl3pPr marL="0" indent="642585" algn="l" defTabSz="321291">
              <a:spcBef>
                <a:spcPts val="352"/>
              </a:spcBef>
              <a:defRPr sz="2400" b="1">
                <a:solidFill>
                  <a:srgbClr val="000000"/>
                </a:solidFill>
                <a:latin typeface="Calibri"/>
                <a:ea typeface="Calibri"/>
                <a:cs typeface="Calibri"/>
                <a:sym typeface="Calibri"/>
              </a:defRPr>
            </a:lvl3pPr>
            <a:lvl4pPr marL="0" indent="963876" algn="l" defTabSz="321291">
              <a:spcBef>
                <a:spcPts val="352"/>
              </a:spcBef>
              <a:defRPr sz="2400" b="1">
                <a:solidFill>
                  <a:srgbClr val="000000"/>
                </a:solidFill>
                <a:latin typeface="Calibri"/>
                <a:ea typeface="Calibri"/>
                <a:cs typeface="Calibri"/>
                <a:sym typeface="Calibri"/>
              </a:defRPr>
            </a:lvl4pPr>
            <a:lvl5pPr marL="0" indent="1285171" algn="l" defTabSz="321291">
              <a:spcBef>
                <a:spcPts val="352"/>
              </a:spcBef>
              <a:defRPr sz="24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49" name="Shape 1149"/>
          <p:cNvSpPr>
            <a:spLocks noGrp="1"/>
          </p:cNvSpPr>
          <p:nvPr>
            <p:ph type="sldNum" sz="quarter" idx="2"/>
          </p:nvPr>
        </p:nvSpPr>
        <p:spPr>
          <a:xfrm>
            <a:off x="6553200" y="6406189"/>
            <a:ext cx="2133600" cy="265451"/>
          </a:xfrm>
          <a:prstGeom prst="rect">
            <a:avLst/>
          </a:prstGeom>
        </p:spPr>
        <p:txBody>
          <a:bodyPr wrap="square"/>
          <a:lstStyle>
            <a:lvl1pPr>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384364469"/>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11_Title Only">
    <p:spTree>
      <p:nvGrpSpPr>
        <p:cNvPr id="1" name=""/>
        <p:cNvGrpSpPr/>
        <p:nvPr/>
      </p:nvGrpSpPr>
      <p:grpSpPr>
        <a:xfrm>
          <a:off x="0" y="0"/>
          <a:ext cx="0" cy="0"/>
          <a:chOff x="0" y="0"/>
          <a:chExt cx="0" cy="0"/>
        </a:xfrm>
      </p:grpSpPr>
      <p:sp>
        <p:nvSpPr>
          <p:cNvPr id="1156" name="Shape 1156"/>
          <p:cNvSpPr>
            <a:spLocks noGrp="1"/>
          </p:cNvSpPr>
          <p:nvPr>
            <p:ph type="title"/>
          </p:nvPr>
        </p:nvSpPr>
        <p:spPr>
          <a:xfrm>
            <a:off x="457210" y="92077"/>
            <a:ext cx="8229601" cy="1508124"/>
          </a:xfrm>
          <a:prstGeom prst="rect">
            <a:avLst/>
          </a:prstGeom>
        </p:spPr>
        <p:txBody>
          <a:bodyPr lIns="45694" tIns="45694" rIns="45694" bIns="45694">
            <a:normAutofit/>
          </a:bodyPr>
          <a:lstStyle>
            <a:lvl1pPr defTabSz="321291">
              <a:defRPr>
                <a:latin typeface="Calibri"/>
                <a:ea typeface="Calibri"/>
                <a:cs typeface="Calibri"/>
                <a:sym typeface="Calibri"/>
              </a:defRPr>
            </a:lvl1pPr>
          </a:lstStyle>
          <a:p>
            <a:r>
              <a:t>Title Text</a:t>
            </a:r>
          </a:p>
        </p:txBody>
      </p:sp>
      <p:sp>
        <p:nvSpPr>
          <p:cNvPr id="1157" name="Shape 1157"/>
          <p:cNvSpPr>
            <a:spLocks noGrp="1"/>
          </p:cNvSpPr>
          <p:nvPr>
            <p:ph type="sldNum" sz="quarter" idx="2"/>
          </p:nvPr>
        </p:nvSpPr>
        <p:spPr>
          <a:xfrm>
            <a:off x="6553200" y="6406189"/>
            <a:ext cx="2133600" cy="265451"/>
          </a:xfrm>
          <a:prstGeom prst="rect">
            <a:avLst/>
          </a:prstGeom>
        </p:spPr>
        <p:txBody>
          <a:bodyPr wrap="square"/>
          <a:lstStyle>
            <a:lvl1pPr>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279610594"/>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11_Blank">
    <p:spTree>
      <p:nvGrpSpPr>
        <p:cNvPr id="1" name=""/>
        <p:cNvGrpSpPr/>
        <p:nvPr/>
      </p:nvGrpSpPr>
      <p:grpSpPr>
        <a:xfrm>
          <a:off x="0" y="0"/>
          <a:ext cx="0" cy="0"/>
          <a:chOff x="0" y="0"/>
          <a:chExt cx="0" cy="0"/>
        </a:xfrm>
      </p:grpSpPr>
      <p:sp>
        <p:nvSpPr>
          <p:cNvPr id="1164" name="Shape 1164"/>
          <p:cNvSpPr>
            <a:spLocks noGrp="1"/>
          </p:cNvSpPr>
          <p:nvPr>
            <p:ph type="sldNum" sz="quarter" idx="2"/>
          </p:nvPr>
        </p:nvSpPr>
        <p:spPr>
          <a:xfrm>
            <a:off x="6553200" y="6406189"/>
            <a:ext cx="2133600" cy="265451"/>
          </a:xfrm>
          <a:prstGeom prst="rect">
            <a:avLst/>
          </a:prstGeom>
        </p:spPr>
        <p:txBody>
          <a:bodyPr wrap="square"/>
          <a:lstStyle>
            <a:lvl1pPr>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238895546"/>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11_Content with Caption">
    <p:spTree>
      <p:nvGrpSpPr>
        <p:cNvPr id="1" name=""/>
        <p:cNvGrpSpPr/>
        <p:nvPr/>
      </p:nvGrpSpPr>
      <p:grpSpPr>
        <a:xfrm>
          <a:off x="0" y="0"/>
          <a:ext cx="0" cy="0"/>
          <a:chOff x="0" y="0"/>
          <a:chExt cx="0" cy="0"/>
        </a:xfrm>
      </p:grpSpPr>
      <p:sp>
        <p:nvSpPr>
          <p:cNvPr id="1171" name="Shape 1171"/>
          <p:cNvSpPr>
            <a:spLocks noGrp="1"/>
          </p:cNvSpPr>
          <p:nvPr>
            <p:ph type="title"/>
          </p:nvPr>
        </p:nvSpPr>
        <p:spPr>
          <a:xfrm>
            <a:off x="457200" y="10"/>
            <a:ext cx="3008314" cy="1435101"/>
          </a:xfrm>
          <a:prstGeom prst="rect">
            <a:avLst/>
          </a:prstGeom>
        </p:spPr>
        <p:txBody>
          <a:bodyPr lIns="45694" tIns="45694" rIns="45694" bIns="45694" anchor="b">
            <a:normAutofit/>
          </a:bodyPr>
          <a:lstStyle>
            <a:lvl1pPr algn="l" defTabSz="321291">
              <a:defRPr sz="2000" b="1">
                <a:latin typeface="Calibri"/>
                <a:ea typeface="Calibri"/>
                <a:cs typeface="Calibri"/>
                <a:sym typeface="Calibri"/>
              </a:defRPr>
            </a:lvl1pPr>
          </a:lstStyle>
          <a:p>
            <a:r>
              <a:t>Title Text</a:t>
            </a:r>
          </a:p>
        </p:txBody>
      </p:sp>
      <p:sp>
        <p:nvSpPr>
          <p:cNvPr id="1172" name="Shape 1172"/>
          <p:cNvSpPr>
            <a:spLocks noGrp="1"/>
          </p:cNvSpPr>
          <p:nvPr>
            <p:ph type="body" idx="1"/>
          </p:nvPr>
        </p:nvSpPr>
        <p:spPr>
          <a:xfrm>
            <a:off x="3575050" y="273050"/>
            <a:ext cx="5111751" cy="6584951"/>
          </a:xfrm>
          <a:prstGeom prst="rect">
            <a:avLst/>
          </a:prstGeom>
        </p:spPr>
        <p:txBody>
          <a:bodyPr lIns="45694" tIns="45694" rIns="45694" bIns="45694">
            <a:normAutofit/>
          </a:bodyPr>
          <a:lstStyle>
            <a:lvl1pPr marL="331333" indent="-331333" algn="l" defTabSz="321291">
              <a:spcBef>
                <a:spcPts val="492"/>
              </a:spcBef>
              <a:buSzPct val="100000"/>
              <a:buFont typeface="Arial"/>
              <a:buChar char="•"/>
              <a:defRPr>
                <a:solidFill>
                  <a:srgbClr val="000000"/>
                </a:solidFill>
                <a:latin typeface="Calibri"/>
                <a:ea typeface="Calibri"/>
                <a:cs typeface="Calibri"/>
                <a:sym typeface="Calibri"/>
              </a:defRPr>
            </a:lvl1pPr>
            <a:lvl2pPr marL="636844" indent="-315557" algn="l" defTabSz="321291">
              <a:spcBef>
                <a:spcPts val="492"/>
              </a:spcBef>
              <a:buSzPct val="100000"/>
              <a:buFont typeface="Arial"/>
              <a:buChar char="–"/>
              <a:defRPr>
                <a:solidFill>
                  <a:srgbClr val="000000"/>
                </a:solidFill>
                <a:latin typeface="Calibri"/>
                <a:ea typeface="Calibri"/>
                <a:cs typeface="Calibri"/>
                <a:sym typeface="Calibri"/>
              </a:defRPr>
            </a:lvl2pPr>
            <a:lvl3pPr marL="937104" indent="-294519" algn="l" defTabSz="321291">
              <a:spcBef>
                <a:spcPts val="492"/>
              </a:spcBef>
              <a:buSzPct val="100000"/>
              <a:buFont typeface="Arial"/>
              <a:buChar char="•"/>
              <a:defRPr>
                <a:solidFill>
                  <a:srgbClr val="000000"/>
                </a:solidFill>
                <a:latin typeface="Calibri"/>
                <a:ea typeface="Calibri"/>
                <a:cs typeface="Calibri"/>
                <a:sym typeface="Calibri"/>
              </a:defRPr>
            </a:lvl3pPr>
            <a:lvl4pPr marL="1317301" indent="-353423" algn="l" defTabSz="321291">
              <a:spcBef>
                <a:spcPts val="492"/>
              </a:spcBef>
              <a:buSzPct val="100000"/>
              <a:buFont typeface="Arial"/>
              <a:buChar char="–"/>
              <a:defRPr>
                <a:solidFill>
                  <a:srgbClr val="000000"/>
                </a:solidFill>
                <a:latin typeface="Calibri"/>
                <a:ea typeface="Calibri"/>
                <a:cs typeface="Calibri"/>
                <a:sym typeface="Calibri"/>
              </a:defRPr>
            </a:lvl4pPr>
            <a:lvl5pPr marL="1638592" indent="-353423" algn="l" defTabSz="321291">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73" name="Shape 1173"/>
          <p:cNvSpPr>
            <a:spLocks noGrp="1"/>
          </p:cNvSpPr>
          <p:nvPr>
            <p:ph type="sldNum" sz="quarter" idx="2"/>
          </p:nvPr>
        </p:nvSpPr>
        <p:spPr>
          <a:xfrm>
            <a:off x="6553200" y="6406189"/>
            <a:ext cx="2133600" cy="265451"/>
          </a:xfrm>
          <a:prstGeom prst="rect">
            <a:avLst/>
          </a:prstGeom>
        </p:spPr>
        <p:txBody>
          <a:bodyPr wrap="square"/>
          <a:lstStyle>
            <a:lvl1pPr>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129785761"/>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11_Picture with Caption">
    <p:spTree>
      <p:nvGrpSpPr>
        <p:cNvPr id="1" name=""/>
        <p:cNvGrpSpPr/>
        <p:nvPr/>
      </p:nvGrpSpPr>
      <p:grpSpPr>
        <a:xfrm>
          <a:off x="0" y="0"/>
          <a:ext cx="0" cy="0"/>
          <a:chOff x="0" y="0"/>
          <a:chExt cx="0" cy="0"/>
        </a:xfrm>
      </p:grpSpPr>
      <p:sp>
        <p:nvSpPr>
          <p:cNvPr id="1180" name="Shape 1180"/>
          <p:cNvSpPr>
            <a:spLocks noGrp="1"/>
          </p:cNvSpPr>
          <p:nvPr>
            <p:ph type="title"/>
          </p:nvPr>
        </p:nvSpPr>
        <p:spPr>
          <a:xfrm>
            <a:off x="1792298" y="4800610"/>
            <a:ext cx="5486401" cy="566739"/>
          </a:xfrm>
          <a:prstGeom prst="rect">
            <a:avLst/>
          </a:prstGeom>
        </p:spPr>
        <p:txBody>
          <a:bodyPr lIns="45694" tIns="45694" rIns="45694" bIns="45694" anchor="b">
            <a:normAutofit/>
          </a:bodyPr>
          <a:lstStyle>
            <a:lvl1pPr algn="l" defTabSz="321291">
              <a:defRPr sz="2000" b="1">
                <a:latin typeface="Calibri"/>
                <a:ea typeface="Calibri"/>
                <a:cs typeface="Calibri"/>
                <a:sym typeface="Calibri"/>
              </a:defRPr>
            </a:lvl1pPr>
          </a:lstStyle>
          <a:p>
            <a:r>
              <a:t>Title Text</a:t>
            </a:r>
          </a:p>
        </p:txBody>
      </p:sp>
      <p:sp>
        <p:nvSpPr>
          <p:cNvPr id="1181" name="Shape 1181"/>
          <p:cNvSpPr>
            <a:spLocks noGrp="1"/>
          </p:cNvSpPr>
          <p:nvPr>
            <p:ph type="body" sz="quarter" idx="1"/>
          </p:nvPr>
        </p:nvSpPr>
        <p:spPr>
          <a:xfrm>
            <a:off x="1792298" y="5367338"/>
            <a:ext cx="5486401" cy="804862"/>
          </a:xfrm>
          <a:prstGeom prst="rect">
            <a:avLst/>
          </a:prstGeom>
        </p:spPr>
        <p:txBody>
          <a:bodyPr lIns="45694" tIns="45694" rIns="45694" bIns="45694">
            <a:normAutofit/>
          </a:bodyPr>
          <a:lstStyle>
            <a:lvl1pPr marL="0" indent="0" algn="l" defTabSz="321291">
              <a:spcBef>
                <a:spcPts val="211"/>
              </a:spcBef>
              <a:defRPr sz="1300">
                <a:solidFill>
                  <a:srgbClr val="000000"/>
                </a:solidFill>
                <a:latin typeface="Calibri"/>
                <a:ea typeface="Calibri"/>
                <a:cs typeface="Calibri"/>
                <a:sym typeface="Calibri"/>
              </a:defRPr>
            </a:lvl1pPr>
            <a:lvl2pPr marL="0" indent="321291" algn="l" defTabSz="321291">
              <a:spcBef>
                <a:spcPts val="211"/>
              </a:spcBef>
              <a:defRPr sz="1300">
                <a:solidFill>
                  <a:srgbClr val="000000"/>
                </a:solidFill>
                <a:latin typeface="Calibri"/>
                <a:ea typeface="Calibri"/>
                <a:cs typeface="Calibri"/>
                <a:sym typeface="Calibri"/>
              </a:defRPr>
            </a:lvl2pPr>
            <a:lvl3pPr marL="0" indent="642585" algn="l" defTabSz="321291">
              <a:spcBef>
                <a:spcPts val="211"/>
              </a:spcBef>
              <a:defRPr sz="1300">
                <a:solidFill>
                  <a:srgbClr val="000000"/>
                </a:solidFill>
                <a:latin typeface="Calibri"/>
                <a:ea typeface="Calibri"/>
                <a:cs typeface="Calibri"/>
                <a:sym typeface="Calibri"/>
              </a:defRPr>
            </a:lvl3pPr>
            <a:lvl4pPr marL="0" indent="963876" algn="l" defTabSz="321291">
              <a:spcBef>
                <a:spcPts val="211"/>
              </a:spcBef>
              <a:defRPr sz="1300">
                <a:solidFill>
                  <a:srgbClr val="000000"/>
                </a:solidFill>
                <a:latin typeface="Calibri"/>
                <a:ea typeface="Calibri"/>
                <a:cs typeface="Calibri"/>
                <a:sym typeface="Calibri"/>
              </a:defRPr>
            </a:lvl4pPr>
            <a:lvl5pPr marL="0" indent="1285171" algn="l" defTabSz="321291">
              <a:spcBef>
                <a:spcPts val="211"/>
              </a:spcBef>
              <a:defRPr sz="13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82" name="Shape 1182"/>
          <p:cNvSpPr>
            <a:spLocks noGrp="1"/>
          </p:cNvSpPr>
          <p:nvPr>
            <p:ph type="sldNum" sz="quarter" idx="2"/>
          </p:nvPr>
        </p:nvSpPr>
        <p:spPr>
          <a:xfrm>
            <a:off x="6553200" y="6406189"/>
            <a:ext cx="2133600" cy="265451"/>
          </a:xfrm>
          <a:prstGeom prst="rect">
            <a:avLst/>
          </a:prstGeom>
        </p:spPr>
        <p:txBody>
          <a:bodyPr wrap="square"/>
          <a:lstStyle>
            <a:lvl1pPr>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216220091"/>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11_Title and Vertical Text">
    <p:spTree>
      <p:nvGrpSpPr>
        <p:cNvPr id="1" name=""/>
        <p:cNvGrpSpPr/>
        <p:nvPr/>
      </p:nvGrpSpPr>
      <p:grpSpPr>
        <a:xfrm>
          <a:off x="0" y="0"/>
          <a:ext cx="0" cy="0"/>
          <a:chOff x="0" y="0"/>
          <a:chExt cx="0" cy="0"/>
        </a:xfrm>
      </p:grpSpPr>
      <p:sp>
        <p:nvSpPr>
          <p:cNvPr id="1189" name="Shape 1189"/>
          <p:cNvSpPr>
            <a:spLocks noGrp="1"/>
          </p:cNvSpPr>
          <p:nvPr>
            <p:ph type="title"/>
          </p:nvPr>
        </p:nvSpPr>
        <p:spPr>
          <a:xfrm>
            <a:off x="457210" y="92077"/>
            <a:ext cx="8229601" cy="1508124"/>
          </a:xfrm>
          <a:prstGeom prst="rect">
            <a:avLst/>
          </a:prstGeom>
        </p:spPr>
        <p:txBody>
          <a:bodyPr lIns="45694" tIns="45694" rIns="45694" bIns="45694">
            <a:normAutofit/>
          </a:bodyPr>
          <a:lstStyle>
            <a:lvl1pPr defTabSz="321291">
              <a:defRPr>
                <a:latin typeface="Calibri"/>
                <a:ea typeface="Calibri"/>
                <a:cs typeface="Calibri"/>
                <a:sym typeface="Calibri"/>
              </a:defRPr>
            </a:lvl1pPr>
          </a:lstStyle>
          <a:p>
            <a:r>
              <a:t>Title Text</a:t>
            </a:r>
          </a:p>
        </p:txBody>
      </p:sp>
      <p:sp>
        <p:nvSpPr>
          <p:cNvPr id="1190" name="Shape 1190"/>
          <p:cNvSpPr>
            <a:spLocks noGrp="1"/>
          </p:cNvSpPr>
          <p:nvPr>
            <p:ph type="body" idx="1"/>
          </p:nvPr>
        </p:nvSpPr>
        <p:spPr>
          <a:xfrm>
            <a:off x="457210" y="1600210"/>
            <a:ext cx="8229601" cy="5257801"/>
          </a:xfrm>
          <a:prstGeom prst="rect">
            <a:avLst/>
          </a:prstGeom>
        </p:spPr>
        <p:txBody>
          <a:bodyPr lIns="45694" tIns="45694" rIns="45694" bIns="45694">
            <a:normAutofit/>
          </a:bodyPr>
          <a:lstStyle>
            <a:lvl1pPr marL="331333" indent="-331333" algn="l" defTabSz="321291">
              <a:spcBef>
                <a:spcPts val="492"/>
              </a:spcBef>
              <a:buSzPct val="100000"/>
              <a:buFont typeface="Arial"/>
              <a:buChar char="•"/>
              <a:defRPr>
                <a:solidFill>
                  <a:srgbClr val="000000"/>
                </a:solidFill>
                <a:latin typeface="Calibri"/>
                <a:ea typeface="Calibri"/>
                <a:cs typeface="Calibri"/>
                <a:sym typeface="Calibri"/>
              </a:defRPr>
            </a:lvl1pPr>
            <a:lvl2pPr marL="636844" indent="-315557" algn="l" defTabSz="321291">
              <a:spcBef>
                <a:spcPts val="492"/>
              </a:spcBef>
              <a:buSzPct val="100000"/>
              <a:buFont typeface="Arial"/>
              <a:buChar char="–"/>
              <a:defRPr>
                <a:solidFill>
                  <a:srgbClr val="000000"/>
                </a:solidFill>
                <a:latin typeface="Calibri"/>
                <a:ea typeface="Calibri"/>
                <a:cs typeface="Calibri"/>
                <a:sym typeface="Calibri"/>
              </a:defRPr>
            </a:lvl2pPr>
            <a:lvl3pPr marL="937104" indent="-294519" algn="l" defTabSz="321291">
              <a:spcBef>
                <a:spcPts val="492"/>
              </a:spcBef>
              <a:buSzPct val="100000"/>
              <a:buFont typeface="Arial"/>
              <a:buChar char="•"/>
              <a:defRPr>
                <a:solidFill>
                  <a:srgbClr val="000000"/>
                </a:solidFill>
                <a:latin typeface="Calibri"/>
                <a:ea typeface="Calibri"/>
                <a:cs typeface="Calibri"/>
                <a:sym typeface="Calibri"/>
              </a:defRPr>
            </a:lvl3pPr>
            <a:lvl4pPr marL="1317301" indent="-353423" algn="l" defTabSz="321291">
              <a:spcBef>
                <a:spcPts val="492"/>
              </a:spcBef>
              <a:buSzPct val="100000"/>
              <a:buFont typeface="Arial"/>
              <a:buChar char="–"/>
              <a:defRPr>
                <a:solidFill>
                  <a:srgbClr val="000000"/>
                </a:solidFill>
                <a:latin typeface="Calibri"/>
                <a:ea typeface="Calibri"/>
                <a:cs typeface="Calibri"/>
                <a:sym typeface="Calibri"/>
              </a:defRPr>
            </a:lvl4pPr>
            <a:lvl5pPr marL="1638592" indent="-353423" algn="l" defTabSz="321291">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1" name="Shape 1191"/>
          <p:cNvSpPr>
            <a:spLocks noGrp="1"/>
          </p:cNvSpPr>
          <p:nvPr>
            <p:ph type="sldNum" sz="quarter" idx="2"/>
          </p:nvPr>
        </p:nvSpPr>
        <p:spPr>
          <a:xfrm>
            <a:off x="6553200" y="6406189"/>
            <a:ext cx="2133600" cy="265451"/>
          </a:xfrm>
          <a:prstGeom prst="rect">
            <a:avLst/>
          </a:prstGeom>
        </p:spPr>
        <p:txBody>
          <a:bodyPr wrap="square"/>
          <a:lstStyle>
            <a:lvl1pPr>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11256225"/>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11_Vertical Title and Text">
    <p:spTree>
      <p:nvGrpSpPr>
        <p:cNvPr id="1" name=""/>
        <p:cNvGrpSpPr/>
        <p:nvPr/>
      </p:nvGrpSpPr>
      <p:grpSpPr>
        <a:xfrm>
          <a:off x="0" y="0"/>
          <a:ext cx="0" cy="0"/>
          <a:chOff x="0" y="0"/>
          <a:chExt cx="0" cy="0"/>
        </a:xfrm>
      </p:grpSpPr>
      <p:sp>
        <p:nvSpPr>
          <p:cNvPr id="1198" name="Shape 1198"/>
          <p:cNvSpPr>
            <a:spLocks noGrp="1"/>
          </p:cNvSpPr>
          <p:nvPr>
            <p:ph type="title"/>
          </p:nvPr>
        </p:nvSpPr>
        <p:spPr>
          <a:xfrm>
            <a:off x="6629410" y="-1"/>
            <a:ext cx="2057401" cy="6400803"/>
          </a:xfrm>
          <a:prstGeom prst="rect">
            <a:avLst/>
          </a:prstGeom>
        </p:spPr>
        <p:txBody>
          <a:bodyPr lIns="45694" tIns="45694" rIns="45694" bIns="45694">
            <a:normAutofit/>
          </a:bodyPr>
          <a:lstStyle>
            <a:lvl1pPr defTabSz="321291">
              <a:defRPr>
                <a:latin typeface="Calibri"/>
                <a:ea typeface="Calibri"/>
                <a:cs typeface="Calibri"/>
                <a:sym typeface="Calibri"/>
              </a:defRPr>
            </a:lvl1pPr>
          </a:lstStyle>
          <a:p>
            <a:r>
              <a:t>Title Text</a:t>
            </a:r>
          </a:p>
        </p:txBody>
      </p:sp>
      <p:sp>
        <p:nvSpPr>
          <p:cNvPr id="1199" name="Shape 1199"/>
          <p:cNvSpPr>
            <a:spLocks noGrp="1"/>
          </p:cNvSpPr>
          <p:nvPr>
            <p:ph type="body" idx="1"/>
          </p:nvPr>
        </p:nvSpPr>
        <p:spPr>
          <a:xfrm>
            <a:off x="457210" y="274648"/>
            <a:ext cx="6019801" cy="6583363"/>
          </a:xfrm>
          <a:prstGeom prst="rect">
            <a:avLst/>
          </a:prstGeom>
        </p:spPr>
        <p:txBody>
          <a:bodyPr lIns="45694" tIns="45694" rIns="45694" bIns="45694">
            <a:normAutofit/>
          </a:bodyPr>
          <a:lstStyle>
            <a:lvl1pPr marL="331333" indent="-331333" algn="l" defTabSz="321291">
              <a:spcBef>
                <a:spcPts val="492"/>
              </a:spcBef>
              <a:buSzPct val="100000"/>
              <a:buFont typeface="Arial"/>
              <a:buChar char="•"/>
              <a:defRPr>
                <a:solidFill>
                  <a:srgbClr val="000000"/>
                </a:solidFill>
                <a:latin typeface="Calibri"/>
                <a:ea typeface="Calibri"/>
                <a:cs typeface="Calibri"/>
                <a:sym typeface="Calibri"/>
              </a:defRPr>
            </a:lvl1pPr>
            <a:lvl2pPr marL="636844" indent="-315557" algn="l" defTabSz="321291">
              <a:spcBef>
                <a:spcPts val="492"/>
              </a:spcBef>
              <a:buSzPct val="100000"/>
              <a:buFont typeface="Arial"/>
              <a:buChar char="–"/>
              <a:defRPr>
                <a:solidFill>
                  <a:srgbClr val="000000"/>
                </a:solidFill>
                <a:latin typeface="Calibri"/>
                <a:ea typeface="Calibri"/>
                <a:cs typeface="Calibri"/>
                <a:sym typeface="Calibri"/>
              </a:defRPr>
            </a:lvl2pPr>
            <a:lvl3pPr marL="937104" indent="-294519" algn="l" defTabSz="321291">
              <a:spcBef>
                <a:spcPts val="492"/>
              </a:spcBef>
              <a:buSzPct val="100000"/>
              <a:buFont typeface="Arial"/>
              <a:buChar char="•"/>
              <a:defRPr>
                <a:solidFill>
                  <a:srgbClr val="000000"/>
                </a:solidFill>
                <a:latin typeface="Calibri"/>
                <a:ea typeface="Calibri"/>
                <a:cs typeface="Calibri"/>
                <a:sym typeface="Calibri"/>
              </a:defRPr>
            </a:lvl3pPr>
            <a:lvl4pPr marL="1317301" indent="-353423" algn="l" defTabSz="321291">
              <a:spcBef>
                <a:spcPts val="492"/>
              </a:spcBef>
              <a:buSzPct val="100000"/>
              <a:buFont typeface="Arial"/>
              <a:buChar char="–"/>
              <a:defRPr>
                <a:solidFill>
                  <a:srgbClr val="000000"/>
                </a:solidFill>
                <a:latin typeface="Calibri"/>
                <a:ea typeface="Calibri"/>
                <a:cs typeface="Calibri"/>
                <a:sym typeface="Calibri"/>
              </a:defRPr>
            </a:lvl4pPr>
            <a:lvl5pPr marL="1638592" indent="-353423" algn="l" defTabSz="321291">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00" name="Shape 1200"/>
          <p:cNvSpPr>
            <a:spLocks noGrp="1"/>
          </p:cNvSpPr>
          <p:nvPr>
            <p:ph type="sldNum" sz="quarter" idx="2"/>
          </p:nvPr>
        </p:nvSpPr>
        <p:spPr>
          <a:xfrm>
            <a:off x="6553200" y="6406189"/>
            <a:ext cx="2133600" cy="265451"/>
          </a:xfrm>
          <a:prstGeom prst="rect">
            <a:avLst/>
          </a:prstGeom>
        </p:spPr>
        <p:txBody>
          <a:bodyPr wrap="square"/>
          <a:lstStyle>
            <a:lvl1pPr>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543676623"/>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12_Title and Content">
    <p:spTree>
      <p:nvGrpSpPr>
        <p:cNvPr id="1" name=""/>
        <p:cNvGrpSpPr/>
        <p:nvPr/>
      </p:nvGrpSpPr>
      <p:grpSpPr>
        <a:xfrm>
          <a:off x="0" y="0"/>
          <a:ext cx="0" cy="0"/>
          <a:chOff x="0" y="0"/>
          <a:chExt cx="0" cy="0"/>
        </a:xfrm>
      </p:grpSpPr>
      <p:sp>
        <p:nvSpPr>
          <p:cNvPr id="1207" name="Shape 1207"/>
          <p:cNvSpPr>
            <a:spLocks noGrp="1"/>
          </p:cNvSpPr>
          <p:nvPr>
            <p:ph type="title"/>
          </p:nvPr>
        </p:nvSpPr>
        <p:spPr>
          <a:xfrm>
            <a:off x="457210" y="92077"/>
            <a:ext cx="8229601" cy="1508124"/>
          </a:xfrm>
          <a:prstGeom prst="rect">
            <a:avLst/>
          </a:prstGeom>
        </p:spPr>
        <p:txBody>
          <a:bodyPr lIns="45694" tIns="45694" rIns="45694" bIns="45694"/>
          <a:lstStyle/>
          <a:p>
            <a:r>
              <a:t>Title Text</a:t>
            </a:r>
          </a:p>
        </p:txBody>
      </p:sp>
      <p:sp>
        <p:nvSpPr>
          <p:cNvPr id="1208" name="Shape 1208"/>
          <p:cNvSpPr>
            <a:spLocks noGrp="1"/>
          </p:cNvSpPr>
          <p:nvPr>
            <p:ph type="body" idx="1"/>
          </p:nvPr>
        </p:nvSpPr>
        <p:spPr>
          <a:xfrm>
            <a:off x="457210" y="1600210"/>
            <a:ext cx="8229601" cy="5257801"/>
          </a:xfrm>
          <a:prstGeom prst="rect">
            <a:avLst/>
          </a:prstGeom>
        </p:spPr>
        <p:txBody>
          <a:bodyPr lIns="45694" tIns="45694" rIns="45694" bIns="45694"/>
          <a:lstStyle>
            <a:lvl1pPr marL="331333" indent="-331333" algn="r">
              <a:spcBef>
                <a:spcPts val="492"/>
              </a:spcBef>
              <a:buSzPct val="100000"/>
              <a:buChar char="•"/>
              <a:defRPr>
                <a:solidFill>
                  <a:srgbClr val="000000"/>
                </a:solidFill>
              </a:defRPr>
            </a:lvl1pPr>
            <a:lvl2pPr marL="636844" indent="-315557" algn="r">
              <a:spcBef>
                <a:spcPts val="492"/>
              </a:spcBef>
              <a:buSzPct val="100000"/>
              <a:buChar char="–"/>
              <a:defRPr>
                <a:solidFill>
                  <a:srgbClr val="000000"/>
                </a:solidFill>
              </a:defRPr>
            </a:lvl2pPr>
            <a:lvl3pPr marL="937104" indent="-294519" algn="r">
              <a:spcBef>
                <a:spcPts val="492"/>
              </a:spcBef>
              <a:buSzPct val="100000"/>
              <a:buChar char="•"/>
              <a:defRPr>
                <a:solidFill>
                  <a:srgbClr val="000000"/>
                </a:solidFill>
              </a:defRPr>
            </a:lvl3pPr>
            <a:lvl4pPr marL="1317301" indent="-353423" algn="r">
              <a:spcBef>
                <a:spcPts val="492"/>
              </a:spcBef>
              <a:buSzPct val="100000"/>
              <a:buChar char="–"/>
              <a:defRPr>
                <a:solidFill>
                  <a:srgbClr val="000000"/>
                </a:solidFill>
              </a:defRPr>
            </a:lvl4pPr>
            <a:lvl5pPr marL="1638592" indent="-353423" algn="r">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09" name="Shape 1209"/>
          <p:cNvSpPr>
            <a:spLocks noGrp="1"/>
          </p:cNvSpPr>
          <p:nvPr>
            <p:ph type="sldNum" sz="quarter" idx="2"/>
          </p:nvPr>
        </p:nvSpPr>
        <p:spPr>
          <a:xfrm>
            <a:off x="457210" y="6245226"/>
            <a:ext cx="2133601" cy="292384"/>
          </a:xfrm>
          <a:prstGeom prst="rect">
            <a:avLst/>
          </a:prstGeom>
        </p:spPr>
        <p:txBody>
          <a:bodyPr wrap="square" anchor="t"/>
          <a:lstStyle>
            <a:lvl1pPr algn="ct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604634243"/>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12_Title Slide">
    <p:spTree>
      <p:nvGrpSpPr>
        <p:cNvPr id="1" name=""/>
        <p:cNvGrpSpPr/>
        <p:nvPr/>
      </p:nvGrpSpPr>
      <p:grpSpPr>
        <a:xfrm>
          <a:off x="0" y="0"/>
          <a:ext cx="0" cy="0"/>
          <a:chOff x="0" y="0"/>
          <a:chExt cx="0" cy="0"/>
        </a:xfrm>
      </p:grpSpPr>
      <p:sp>
        <p:nvSpPr>
          <p:cNvPr id="1216" name="Shape 1216"/>
          <p:cNvSpPr>
            <a:spLocks noGrp="1"/>
          </p:cNvSpPr>
          <p:nvPr>
            <p:ph type="title"/>
          </p:nvPr>
        </p:nvSpPr>
        <p:spPr>
          <a:xfrm>
            <a:off x="685810" y="1844675"/>
            <a:ext cx="7772401" cy="2041526"/>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1217" name="Shape 1217"/>
          <p:cNvSpPr>
            <a:spLocks noGrp="1"/>
          </p:cNvSpPr>
          <p:nvPr>
            <p:ph type="body" sz="half" idx="1"/>
          </p:nvPr>
        </p:nvSpPr>
        <p:spPr>
          <a:xfrm>
            <a:off x="1371610" y="3886210"/>
            <a:ext cx="6400801" cy="2971801"/>
          </a:xfrm>
          <a:prstGeom prst="rect">
            <a:avLst/>
          </a:prstGeom>
        </p:spPr>
        <p:txBody>
          <a:bodyPr lIns="45694" tIns="45694" rIns="45694" bIns="45694"/>
          <a:lstStyle>
            <a:lvl1pPr marL="0" indent="0" defTabSz="321291">
              <a:spcBef>
                <a:spcPts val="492"/>
              </a:spcBef>
              <a:defRPr>
                <a:solidFill>
                  <a:srgbClr val="888888"/>
                </a:solidFill>
                <a:latin typeface="Calibri"/>
                <a:ea typeface="Calibri"/>
                <a:cs typeface="Calibri"/>
                <a:sym typeface="Calibri"/>
              </a:defRPr>
            </a:lvl1pPr>
            <a:lvl2pPr marL="0" indent="321291" defTabSz="321291">
              <a:spcBef>
                <a:spcPts val="492"/>
              </a:spcBef>
              <a:defRPr>
                <a:solidFill>
                  <a:srgbClr val="888888"/>
                </a:solidFill>
                <a:latin typeface="Calibri"/>
                <a:ea typeface="Calibri"/>
                <a:cs typeface="Calibri"/>
                <a:sym typeface="Calibri"/>
              </a:defRPr>
            </a:lvl2pPr>
            <a:lvl3pPr marL="0" indent="642585" defTabSz="321291">
              <a:spcBef>
                <a:spcPts val="492"/>
              </a:spcBef>
              <a:defRPr>
                <a:solidFill>
                  <a:srgbClr val="888888"/>
                </a:solidFill>
                <a:latin typeface="Calibri"/>
                <a:ea typeface="Calibri"/>
                <a:cs typeface="Calibri"/>
                <a:sym typeface="Calibri"/>
              </a:defRPr>
            </a:lvl3pPr>
            <a:lvl4pPr marL="0" indent="963876" defTabSz="321291">
              <a:spcBef>
                <a:spcPts val="492"/>
              </a:spcBef>
              <a:defRPr>
                <a:solidFill>
                  <a:srgbClr val="888888"/>
                </a:solidFill>
                <a:latin typeface="Calibri"/>
                <a:ea typeface="Calibri"/>
                <a:cs typeface="Calibri"/>
                <a:sym typeface="Calibri"/>
              </a:defRPr>
            </a:lvl4pPr>
            <a:lvl5pPr marL="0" indent="1285171" defTabSz="321291">
              <a:spcBef>
                <a:spcPts val="492"/>
              </a:spcBef>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18" name="Shape 1218"/>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24320069"/>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4" y="1981201"/>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35564"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173164" y="6265863"/>
            <a:ext cx="19050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7" name="Footer Placeholder 6"/>
          <p:cNvSpPr>
            <a:spLocks noGrp="1"/>
          </p:cNvSpPr>
          <p:nvPr>
            <p:ph type="ftr" sz="quarter" idx="11"/>
          </p:nvPr>
        </p:nvSpPr>
        <p:spPr>
          <a:xfrm>
            <a:off x="3581401" y="6248400"/>
            <a:ext cx="28956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8" name="Slide Number Placeholder 7"/>
          <p:cNvSpPr>
            <a:spLocks noGrp="1"/>
          </p:cNvSpPr>
          <p:nvPr>
            <p:ph type="sldNum" sz="quarter" idx="12"/>
          </p:nvPr>
        </p:nvSpPr>
        <p:spPr/>
        <p:txBody>
          <a:bodyPr/>
          <a:lstStyle>
            <a:lvl1pPr algn="l" eaLnBrk="1" hangingPunct="1">
              <a:defRPr/>
            </a:lvl1pPr>
          </a:lstStyle>
          <a:p>
            <a:pPr>
              <a:defRPr/>
            </a:pPr>
            <a:fld id="{FBE798C4-B516-3145-9365-0D42E667E8C5}" type="slidenum">
              <a:rPr lang="he-IL"/>
              <a:pPr>
                <a:defRPr/>
              </a:pPr>
              <a:t>‹#›</a:t>
            </a:fld>
            <a:endParaRPr lang="en-US">
              <a:latin typeface="Calibri"/>
            </a:endParaRPr>
          </a:p>
        </p:txBody>
      </p:sp>
    </p:spTree>
    <p:extLst>
      <p:ext uri="{BB962C8B-B14F-4D97-AF65-F5344CB8AC3E}">
        <p14:creationId xmlns:p14="http://schemas.microsoft.com/office/powerpoint/2010/main" val="2243365346"/>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name="13_Title and Content">
    <p:spTree>
      <p:nvGrpSpPr>
        <p:cNvPr id="1" name=""/>
        <p:cNvGrpSpPr/>
        <p:nvPr/>
      </p:nvGrpSpPr>
      <p:grpSpPr>
        <a:xfrm>
          <a:off x="0" y="0"/>
          <a:ext cx="0" cy="0"/>
          <a:chOff x="0" y="0"/>
          <a:chExt cx="0" cy="0"/>
        </a:xfrm>
      </p:grpSpPr>
      <p:sp>
        <p:nvSpPr>
          <p:cNvPr id="1225" name="Shape 1225"/>
          <p:cNvSpPr>
            <a:spLocks noGrp="1"/>
          </p:cNvSpPr>
          <p:nvPr>
            <p:ph type="title"/>
          </p:nvPr>
        </p:nvSpPr>
        <p:spPr>
          <a:xfrm>
            <a:off x="457210" y="92077"/>
            <a:ext cx="8229601" cy="1508124"/>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1226" name="Shape 1226"/>
          <p:cNvSpPr>
            <a:spLocks noGrp="1"/>
          </p:cNvSpPr>
          <p:nvPr>
            <p:ph type="body" idx="1"/>
          </p:nvPr>
        </p:nvSpPr>
        <p:spPr>
          <a:xfrm>
            <a:off x="457210" y="1600210"/>
            <a:ext cx="8229601" cy="5257801"/>
          </a:xfrm>
          <a:prstGeom prst="rect">
            <a:avLst/>
          </a:prstGeom>
        </p:spPr>
        <p:txBody>
          <a:bodyPr lIns="45694" tIns="45694" rIns="45694" bIns="45694"/>
          <a:lstStyle>
            <a:lvl1pPr marL="331333" indent="-331333" algn="l" defTabSz="321291">
              <a:spcBef>
                <a:spcPts val="492"/>
              </a:spcBef>
              <a:buSzPct val="100000"/>
              <a:buFont typeface="Arial"/>
              <a:buChar char="•"/>
              <a:defRPr>
                <a:solidFill>
                  <a:srgbClr val="000000"/>
                </a:solidFill>
                <a:latin typeface="Calibri"/>
                <a:ea typeface="Calibri"/>
                <a:cs typeface="Calibri"/>
                <a:sym typeface="Calibri"/>
              </a:defRPr>
            </a:lvl1pPr>
            <a:lvl2pPr marL="636844" indent="-315557" algn="l" defTabSz="321291">
              <a:spcBef>
                <a:spcPts val="492"/>
              </a:spcBef>
              <a:buSzPct val="100000"/>
              <a:buFont typeface="Arial"/>
              <a:buChar char="–"/>
              <a:defRPr>
                <a:solidFill>
                  <a:srgbClr val="000000"/>
                </a:solidFill>
                <a:latin typeface="Calibri"/>
                <a:ea typeface="Calibri"/>
                <a:cs typeface="Calibri"/>
                <a:sym typeface="Calibri"/>
              </a:defRPr>
            </a:lvl2pPr>
            <a:lvl3pPr marL="937104" indent="-294519" algn="l" defTabSz="321291">
              <a:spcBef>
                <a:spcPts val="492"/>
              </a:spcBef>
              <a:buSzPct val="100000"/>
              <a:buFont typeface="Arial"/>
              <a:buChar char="•"/>
              <a:defRPr>
                <a:solidFill>
                  <a:srgbClr val="000000"/>
                </a:solidFill>
                <a:latin typeface="Calibri"/>
                <a:ea typeface="Calibri"/>
                <a:cs typeface="Calibri"/>
                <a:sym typeface="Calibri"/>
              </a:defRPr>
            </a:lvl3pPr>
            <a:lvl4pPr marL="1317301" indent="-353423" algn="l" defTabSz="321291">
              <a:spcBef>
                <a:spcPts val="492"/>
              </a:spcBef>
              <a:buSzPct val="100000"/>
              <a:buFont typeface="Arial"/>
              <a:buChar char="–"/>
              <a:defRPr>
                <a:solidFill>
                  <a:srgbClr val="000000"/>
                </a:solidFill>
                <a:latin typeface="Calibri"/>
                <a:ea typeface="Calibri"/>
                <a:cs typeface="Calibri"/>
                <a:sym typeface="Calibri"/>
              </a:defRPr>
            </a:lvl4pPr>
            <a:lvl5pPr marL="1638592" indent="-353423" algn="l" defTabSz="321291">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27" name="Shape 1227"/>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408949624"/>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12_Section Header">
    <p:spTree>
      <p:nvGrpSpPr>
        <p:cNvPr id="1" name=""/>
        <p:cNvGrpSpPr/>
        <p:nvPr/>
      </p:nvGrpSpPr>
      <p:grpSpPr>
        <a:xfrm>
          <a:off x="0" y="0"/>
          <a:ext cx="0" cy="0"/>
          <a:chOff x="0" y="0"/>
          <a:chExt cx="0" cy="0"/>
        </a:xfrm>
      </p:grpSpPr>
      <p:sp>
        <p:nvSpPr>
          <p:cNvPr id="1234" name="Shape 1234"/>
          <p:cNvSpPr>
            <a:spLocks noGrp="1"/>
          </p:cNvSpPr>
          <p:nvPr>
            <p:ph type="title"/>
          </p:nvPr>
        </p:nvSpPr>
        <p:spPr>
          <a:xfrm>
            <a:off x="722323" y="4406910"/>
            <a:ext cx="7772401" cy="1362075"/>
          </a:xfrm>
          <a:prstGeom prst="rect">
            <a:avLst/>
          </a:prstGeom>
        </p:spPr>
        <p:txBody>
          <a:bodyPr lIns="45694" tIns="45694" rIns="45694" bIns="45694" anchor="t"/>
          <a:lstStyle>
            <a:lvl1pPr algn="l" defTabSz="321291">
              <a:defRPr sz="3900" b="1" cap="all">
                <a:latin typeface="Calibri"/>
                <a:ea typeface="Calibri"/>
                <a:cs typeface="Calibri"/>
                <a:sym typeface="Calibri"/>
              </a:defRPr>
            </a:lvl1pPr>
          </a:lstStyle>
          <a:p>
            <a:r>
              <a:t>Title Text</a:t>
            </a:r>
          </a:p>
        </p:txBody>
      </p:sp>
      <p:sp>
        <p:nvSpPr>
          <p:cNvPr id="1235" name="Shape 1235"/>
          <p:cNvSpPr>
            <a:spLocks noGrp="1"/>
          </p:cNvSpPr>
          <p:nvPr>
            <p:ph type="body" sz="quarter" idx="1"/>
          </p:nvPr>
        </p:nvSpPr>
        <p:spPr>
          <a:xfrm>
            <a:off x="722323" y="2906714"/>
            <a:ext cx="7772401" cy="1500188"/>
          </a:xfrm>
          <a:prstGeom prst="rect">
            <a:avLst/>
          </a:prstGeom>
        </p:spPr>
        <p:txBody>
          <a:bodyPr lIns="45694" tIns="45694" rIns="45694" bIns="45694" anchor="b"/>
          <a:lstStyle>
            <a:lvl1pPr marL="0" indent="0" algn="l" defTabSz="321291">
              <a:spcBef>
                <a:spcPts val="281"/>
              </a:spcBef>
              <a:defRPr sz="2000">
                <a:solidFill>
                  <a:srgbClr val="888888"/>
                </a:solidFill>
                <a:latin typeface="Calibri"/>
                <a:ea typeface="Calibri"/>
                <a:cs typeface="Calibri"/>
                <a:sym typeface="Calibri"/>
              </a:defRPr>
            </a:lvl1pPr>
            <a:lvl2pPr marL="0" indent="321291" algn="l" defTabSz="321291">
              <a:spcBef>
                <a:spcPts val="281"/>
              </a:spcBef>
              <a:defRPr sz="2000">
                <a:solidFill>
                  <a:srgbClr val="888888"/>
                </a:solidFill>
                <a:latin typeface="Calibri"/>
                <a:ea typeface="Calibri"/>
                <a:cs typeface="Calibri"/>
                <a:sym typeface="Calibri"/>
              </a:defRPr>
            </a:lvl2pPr>
            <a:lvl3pPr marL="0" indent="642585" algn="l" defTabSz="321291">
              <a:spcBef>
                <a:spcPts val="281"/>
              </a:spcBef>
              <a:defRPr sz="2000">
                <a:solidFill>
                  <a:srgbClr val="888888"/>
                </a:solidFill>
                <a:latin typeface="Calibri"/>
                <a:ea typeface="Calibri"/>
                <a:cs typeface="Calibri"/>
                <a:sym typeface="Calibri"/>
              </a:defRPr>
            </a:lvl3pPr>
            <a:lvl4pPr marL="0" indent="963876" algn="l" defTabSz="321291">
              <a:spcBef>
                <a:spcPts val="281"/>
              </a:spcBef>
              <a:defRPr sz="2000">
                <a:solidFill>
                  <a:srgbClr val="888888"/>
                </a:solidFill>
                <a:latin typeface="Calibri"/>
                <a:ea typeface="Calibri"/>
                <a:cs typeface="Calibri"/>
                <a:sym typeface="Calibri"/>
              </a:defRPr>
            </a:lvl4pPr>
            <a:lvl5pPr marL="0" indent="1285171" algn="l" defTabSz="321291">
              <a:spcBef>
                <a:spcPts val="281"/>
              </a:spcBef>
              <a:defRPr sz="20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36" name="Shape 1236"/>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421590691"/>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12_Two Content">
    <p:spTree>
      <p:nvGrpSpPr>
        <p:cNvPr id="1" name=""/>
        <p:cNvGrpSpPr/>
        <p:nvPr/>
      </p:nvGrpSpPr>
      <p:grpSpPr>
        <a:xfrm>
          <a:off x="0" y="0"/>
          <a:ext cx="0" cy="0"/>
          <a:chOff x="0" y="0"/>
          <a:chExt cx="0" cy="0"/>
        </a:xfrm>
      </p:grpSpPr>
      <p:sp>
        <p:nvSpPr>
          <p:cNvPr id="1243" name="Shape 1243"/>
          <p:cNvSpPr>
            <a:spLocks noGrp="1"/>
          </p:cNvSpPr>
          <p:nvPr>
            <p:ph type="title"/>
          </p:nvPr>
        </p:nvSpPr>
        <p:spPr>
          <a:xfrm>
            <a:off x="457210" y="92077"/>
            <a:ext cx="8229601" cy="1508124"/>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1244" name="Shape 1244"/>
          <p:cNvSpPr>
            <a:spLocks noGrp="1"/>
          </p:cNvSpPr>
          <p:nvPr>
            <p:ph type="body" sz="half" idx="1"/>
          </p:nvPr>
        </p:nvSpPr>
        <p:spPr>
          <a:xfrm>
            <a:off x="457199" y="1600210"/>
            <a:ext cx="4038601" cy="5257801"/>
          </a:xfrm>
          <a:prstGeom prst="rect">
            <a:avLst/>
          </a:prstGeom>
        </p:spPr>
        <p:txBody>
          <a:bodyPr lIns="45694" tIns="45694" rIns="45694" bIns="45694"/>
          <a:lstStyle>
            <a:lvl1pPr marL="327031" indent="-327031" algn="l" defTabSz="321291">
              <a:spcBef>
                <a:spcPts val="422"/>
              </a:spcBef>
              <a:buSzPct val="100000"/>
              <a:buFont typeface="Arial"/>
              <a:buChar char="•"/>
              <a:defRPr sz="2700">
                <a:solidFill>
                  <a:srgbClr val="000000"/>
                </a:solidFill>
                <a:latin typeface="Calibri"/>
                <a:ea typeface="Calibri"/>
                <a:cs typeface="Calibri"/>
                <a:sym typeface="Calibri"/>
              </a:defRPr>
            </a:lvl1pPr>
            <a:lvl2pPr marL="639236" indent="-317946" algn="l" defTabSz="321291">
              <a:spcBef>
                <a:spcPts val="422"/>
              </a:spcBef>
              <a:buSzPct val="100000"/>
              <a:buFont typeface="Arial"/>
              <a:buChar char="–"/>
              <a:defRPr sz="2700">
                <a:solidFill>
                  <a:srgbClr val="000000"/>
                </a:solidFill>
                <a:latin typeface="Calibri"/>
                <a:ea typeface="Calibri"/>
                <a:cs typeface="Calibri"/>
                <a:sym typeface="Calibri"/>
              </a:defRPr>
            </a:lvl2pPr>
            <a:lvl3pPr marL="947813" indent="-305228" algn="l" defTabSz="321291">
              <a:spcBef>
                <a:spcPts val="422"/>
              </a:spcBef>
              <a:buSzPct val="100000"/>
              <a:buFont typeface="Arial"/>
              <a:buChar char="•"/>
              <a:defRPr sz="2700">
                <a:solidFill>
                  <a:srgbClr val="000000"/>
                </a:solidFill>
                <a:latin typeface="Calibri"/>
                <a:ea typeface="Calibri"/>
                <a:cs typeface="Calibri"/>
                <a:sym typeface="Calibri"/>
              </a:defRPr>
            </a:lvl3pPr>
            <a:lvl4pPr marL="1303019" indent="-339142" algn="l" defTabSz="321291">
              <a:spcBef>
                <a:spcPts val="422"/>
              </a:spcBef>
              <a:buSzPct val="100000"/>
              <a:buFont typeface="Arial"/>
              <a:buChar char="–"/>
              <a:defRPr sz="2700">
                <a:solidFill>
                  <a:srgbClr val="000000"/>
                </a:solidFill>
                <a:latin typeface="Calibri"/>
                <a:ea typeface="Calibri"/>
                <a:cs typeface="Calibri"/>
                <a:sym typeface="Calibri"/>
              </a:defRPr>
            </a:lvl4pPr>
            <a:lvl5pPr marL="1624315" indent="-339142" algn="l" defTabSz="321291">
              <a:spcBef>
                <a:spcPts val="422"/>
              </a:spcBef>
              <a:buSzPct val="100000"/>
              <a:buFont typeface="Arial"/>
              <a:buChar char="»"/>
              <a:defRPr sz="27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45" name="Shape 1245"/>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930720951"/>
      </p:ext>
    </p:extLst>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type="tx">
  <p:cSld name="12_Comparison">
    <p:spTree>
      <p:nvGrpSpPr>
        <p:cNvPr id="1" name=""/>
        <p:cNvGrpSpPr/>
        <p:nvPr/>
      </p:nvGrpSpPr>
      <p:grpSpPr>
        <a:xfrm>
          <a:off x="0" y="0"/>
          <a:ext cx="0" cy="0"/>
          <a:chOff x="0" y="0"/>
          <a:chExt cx="0" cy="0"/>
        </a:xfrm>
      </p:grpSpPr>
      <p:sp>
        <p:nvSpPr>
          <p:cNvPr id="1252" name="Shape 1252"/>
          <p:cNvSpPr>
            <a:spLocks noGrp="1"/>
          </p:cNvSpPr>
          <p:nvPr>
            <p:ph type="title"/>
          </p:nvPr>
        </p:nvSpPr>
        <p:spPr>
          <a:xfrm>
            <a:off x="457210" y="256820"/>
            <a:ext cx="8229601" cy="1178655"/>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1253" name="Shape 1253"/>
          <p:cNvSpPr>
            <a:spLocks noGrp="1"/>
          </p:cNvSpPr>
          <p:nvPr>
            <p:ph type="body" sz="quarter" idx="1"/>
          </p:nvPr>
        </p:nvSpPr>
        <p:spPr>
          <a:xfrm>
            <a:off x="457209" y="1435465"/>
            <a:ext cx="4040189" cy="739410"/>
          </a:xfrm>
          <a:prstGeom prst="rect">
            <a:avLst/>
          </a:prstGeom>
        </p:spPr>
        <p:txBody>
          <a:bodyPr lIns="45694" tIns="45694" rIns="45694" bIns="45694" anchor="b"/>
          <a:lstStyle>
            <a:lvl1pPr marL="0" indent="0" algn="l" defTabSz="321291">
              <a:spcBef>
                <a:spcPts val="352"/>
              </a:spcBef>
              <a:defRPr sz="2400" b="1">
                <a:solidFill>
                  <a:srgbClr val="000000"/>
                </a:solidFill>
                <a:latin typeface="Calibri"/>
                <a:ea typeface="Calibri"/>
                <a:cs typeface="Calibri"/>
                <a:sym typeface="Calibri"/>
              </a:defRPr>
            </a:lvl1pPr>
            <a:lvl2pPr marL="0" indent="321291" algn="l" defTabSz="321291">
              <a:spcBef>
                <a:spcPts val="352"/>
              </a:spcBef>
              <a:defRPr sz="2400" b="1">
                <a:solidFill>
                  <a:srgbClr val="000000"/>
                </a:solidFill>
                <a:latin typeface="Calibri"/>
                <a:ea typeface="Calibri"/>
                <a:cs typeface="Calibri"/>
                <a:sym typeface="Calibri"/>
              </a:defRPr>
            </a:lvl2pPr>
            <a:lvl3pPr marL="0" indent="642585" algn="l" defTabSz="321291">
              <a:spcBef>
                <a:spcPts val="352"/>
              </a:spcBef>
              <a:defRPr sz="2400" b="1">
                <a:solidFill>
                  <a:srgbClr val="000000"/>
                </a:solidFill>
                <a:latin typeface="Calibri"/>
                <a:ea typeface="Calibri"/>
                <a:cs typeface="Calibri"/>
                <a:sym typeface="Calibri"/>
              </a:defRPr>
            </a:lvl3pPr>
            <a:lvl4pPr marL="0" indent="963876" algn="l" defTabSz="321291">
              <a:spcBef>
                <a:spcPts val="352"/>
              </a:spcBef>
              <a:defRPr sz="2400" b="1">
                <a:solidFill>
                  <a:srgbClr val="000000"/>
                </a:solidFill>
                <a:latin typeface="Calibri"/>
                <a:ea typeface="Calibri"/>
                <a:cs typeface="Calibri"/>
                <a:sym typeface="Calibri"/>
              </a:defRPr>
            </a:lvl4pPr>
            <a:lvl5pPr marL="0" indent="1285171" algn="l" defTabSz="321291">
              <a:spcBef>
                <a:spcPts val="352"/>
              </a:spcBef>
              <a:defRPr sz="24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54" name="Shape 1254"/>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385935382"/>
      </p:ext>
    </p:extLst>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12_Title Only">
    <p:spTree>
      <p:nvGrpSpPr>
        <p:cNvPr id="1" name=""/>
        <p:cNvGrpSpPr/>
        <p:nvPr/>
      </p:nvGrpSpPr>
      <p:grpSpPr>
        <a:xfrm>
          <a:off x="0" y="0"/>
          <a:ext cx="0" cy="0"/>
          <a:chOff x="0" y="0"/>
          <a:chExt cx="0" cy="0"/>
        </a:xfrm>
      </p:grpSpPr>
      <p:sp>
        <p:nvSpPr>
          <p:cNvPr id="1261" name="Shape 1261"/>
          <p:cNvSpPr>
            <a:spLocks noGrp="1"/>
          </p:cNvSpPr>
          <p:nvPr>
            <p:ph type="title"/>
          </p:nvPr>
        </p:nvSpPr>
        <p:spPr>
          <a:xfrm>
            <a:off x="457210" y="92077"/>
            <a:ext cx="8229601" cy="1508124"/>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1262" name="Shape 1262"/>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012631174"/>
      </p:ext>
    </p:extLst>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type="tx">
  <p:cSld name="12_Blank">
    <p:spTree>
      <p:nvGrpSpPr>
        <p:cNvPr id="1" name=""/>
        <p:cNvGrpSpPr/>
        <p:nvPr/>
      </p:nvGrpSpPr>
      <p:grpSpPr>
        <a:xfrm>
          <a:off x="0" y="0"/>
          <a:ext cx="0" cy="0"/>
          <a:chOff x="0" y="0"/>
          <a:chExt cx="0" cy="0"/>
        </a:xfrm>
      </p:grpSpPr>
      <p:sp>
        <p:nvSpPr>
          <p:cNvPr id="1269" name="Shape 1269"/>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691455861"/>
      </p:ext>
    </p:extLst>
  </p:cSld>
  <p:clrMapOvr>
    <a:masterClrMapping/>
  </p:clrMapOvr>
  <p:transition spd="med"/>
</p:sldLayout>
</file>

<file path=ppt/slideLayouts/slideLayout286.xml><?xml version="1.0" encoding="utf-8"?>
<p:sldLayout xmlns:a="http://schemas.openxmlformats.org/drawingml/2006/main" xmlns:r="http://schemas.openxmlformats.org/officeDocument/2006/relationships" xmlns:p="http://schemas.openxmlformats.org/presentationml/2006/main" type="tx">
  <p:cSld name="12_Content with Caption">
    <p:spTree>
      <p:nvGrpSpPr>
        <p:cNvPr id="1" name=""/>
        <p:cNvGrpSpPr/>
        <p:nvPr/>
      </p:nvGrpSpPr>
      <p:grpSpPr>
        <a:xfrm>
          <a:off x="0" y="0"/>
          <a:ext cx="0" cy="0"/>
          <a:chOff x="0" y="0"/>
          <a:chExt cx="0" cy="0"/>
        </a:xfrm>
      </p:grpSpPr>
      <p:sp>
        <p:nvSpPr>
          <p:cNvPr id="1276" name="Shape 1276"/>
          <p:cNvSpPr>
            <a:spLocks noGrp="1"/>
          </p:cNvSpPr>
          <p:nvPr>
            <p:ph type="title"/>
          </p:nvPr>
        </p:nvSpPr>
        <p:spPr>
          <a:xfrm>
            <a:off x="457200" y="10"/>
            <a:ext cx="3008314" cy="1435101"/>
          </a:xfrm>
          <a:prstGeom prst="rect">
            <a:avLst/>
          </a:prstGeom>
        </p:spPr>
        <p:txBody>
          <a:bodyPr lIns="45694" tIns="45694" rIns="45694" bIns="45694" anchor="b"/>
          <a:lstStyle>
            <a:lvl1pPr algn="l" defTabSz="321291">
              <a:defRPr sz="2000" b="1">
                <a:latin typeface="Calibri"/>
                <a:ea typeface="Calibri"/>
                <a:cs typeface="Calibri"/>
                <a:sym typeface="Calibri"/>
              </a:defRPr>
            </a:lvl1pPr>
          </a:lstStyle>
          <a:p>
            <a:r>
              <a:t>Title Text</a:t>
            </a:r>
          </a:p>
        </p:txBody>
      </p:sp>
      <p:sp>
        <p:nvSpPr>
          <p:cNvPr id="1277" name="Shape 1277"/>
          <p:cNvSpPr>
            <a:spLocks noGrp="1"/>
          </p:cNvSpPr>
          <p:nvPr>
            <p:ph type="body" idx="1"/>
          </p:nvPr>
        </p:nvSpPr>
        <p:spPr>
          <a:xfrm>
            <a:off x="3575050" y="273050"/>
            <a:ext cx="5111751" cy="6584951"/>
          </a:xfrm>
          <a:prstGeom prst="rect">
            <a:avLst/>
          </a:prstGeom>
        </p:spPr>
        <p:txBody>
          <a:bodyPr lIns="45694" tIns="45694" rIns="45694" bIns="45694"/>
          <a:lstStyle>
            <a:lvl1pPr marL="331333" indent="-331333" algn="l" defTabSz="321291">
              <a:spcBef>
                <a:spcPts val="492"/>
              </a:spcBef>
              <a:buSzPct val="100000"/>
              <a:buFont typeface="Arial"/>
              <a:buChar char="•"/>
              <a:defRPr>
                <a:solidFill>
                  <a:srgbClr val="000000"/>
                </a:solidFill>
                <a:latin typeface="Calibri"/>
                <a:ea typeface="Calibri"/>
                <a:cs typeface="Calibri"/>
                <a:sym typeface="Calibri"/>
              </a:defRPr>
            </a:lvl1pPr>
            <a:lvl2pPr marL="636844" indent="-315557" algn="l" defTabSz="321291">
              <a:spcBef>
                <a:spcPts val="492"/>
              </a:spcBef>
              <a:buSzPct val="100000"/>
              <a:buFont typeface="Arial"/>
              <a:buChar char="–"/>
              <a:defRPr>
                <a:solidFill>
                  <a:srgbClr val="000000"/>
                </a:solidFill>
                <a:latin typeface="Calibri"/>
                <a:ea typeface="Calibri"/>
                <a:cs typeface="Calibri"/>
                <a:sym typeface="Calibri"/>
              </a:defRPr>
            </a:lvl2pPr>
            <a:lvl3pPr marL="937104" indent="-294519" algn="l" defTabSz="321291">
              <a:spcBef>
                <a:spcPts val="492"/>
              </a:spcBef>
              <a:buSzPct val="100000"/>
              <a:buFont typeface="Arial"/>
              <a:buChar char="•"/>
              <a:defRPr>
                <a:solidFill>
                  <a:srgbClr val="000000"/>
                </a:solidFill>
                <a:latin typeface="Calibri"/>
                <a:ea typeface="Calibri"/>
                <a:cs typeface="Calibri"/>
                <a:sym typeface="Calibri"/>
              </a:defRPr>
            </a:lvl3pPr>
            <a:lvl4pPr marL="1317301" indent="-353423" algn="l" defTabSz="321291">
              <a:spcBef>
                <a:spcPts val="492"/>
              </a:spcBef>
              <a:buSzPct val="100000"/>
              <a:buFont typeface="Arial"/>
              <a:buChar char="–"/>
              <a:defRPr>
                <a:solidFill>
                  <a:srgbClr val="000000"/>
                </a:solidFill>
                <a:latin typeface="Calibri"/>
                <a:ea typeface="Calibri"/>
                <a:cs typeface="Calibri"/>
                <a:sym typeface="Calibri"/>
              </a:defRPr>
            </a:lvl4pPr>
            <a:lvl5pPr marL="1638592" indent="-353423" algn="l" defTabSz="321291">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78" name="Shape 1278"/>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737572845"/>
      </p:ext>
    </p:extLst>
  </p:cSld>
  <p:clrMapOvr>
    <a:masterClrMapping/>
  </p:clrMapOvr>
  <p:transition spd="med"/>
</p:sldLayout>
</file>

<file path=ppt/slideLayouts/slideLayout287.xml><?xml version="1.0" encoding="utf-8"?>
<p:sldLayout xmlns:a="http://schemas.openxmlformats.org/drawingml/2006/main" xmlns:r="http://schemas.openxmlformats.org/officeDocument/2006/relationships" xmlns:p="http://schemas.openxmlformats.org/presentationml/2006/main" type="tx">
  <p:cSld name="12_Picture with Caption">
    <p:spTree>
      <p:nvGrpSpPr>
        <p:cNvPr id="1" name=""/>
        <p:cNvGrpSpPr/>
        <p:nvPr/>
      </p:nvGrpSpPr>
      <p:grpSpPr>
        <a:xfrm>
          <a:off x="0" y="0"/>
          <a:ext cx="0" cy="0"/>
          <a:chOff x="0" y="0"/>
          <a:chExt cx="0" cy="0"/>
        </a:xfrm>
      </p:grpSpPr>
      <p:sp>
        <p:nvSpPr>
          <p:cNvPr id="1285" name="Shape 1285"/>
          <p:cNvSpPr>
            <a:spLocks noGrp="1"/>
          </p:cNvSpPr>
          <p:nvPr>
            <p:ph type="title"/>
          </p:nvPr>
        </p:nvSpPr>
        <p:spPr>
          <a:xfrm>
            <a:off x="1792298" y="4800610"/>
            <a:ext cx="5486401" cy="566739"/>
          </a:xfrm>
          <a:prstGeom prst="rect">
            <a:avLst/>
          </a:prstGeom>
        </p:spPr>
        <p:txBody>
          <a:bodyPr lIns="45694" tIns="45694" rIns="45694" bIns="45694" anchor="b"/>
          <a:lstStyle>
            <a:lvl1pPr algn="l" defTabSz="321291">
              <a:defRPr sz="2000" b="1">
                <a:latin typeface="Calibri"/>
                <a:ea typeface="Calibri"/>
                <a:cs typeface="Calibri"/>
                <a:sym typeface="Calibri"/>
              </a:defRPr>
            </a:lvl1pPr>
          </a:lstStyle>
          <a:p>
            <a:r>
              <a:t>Title Text</a:t>
            </a:r>
          </a:p>
        </p:txBody>
      </p:sp>
      <p:sp>
        <p:nvSpPr>
          <p:cNvPr id="1286" name="Shape 1286"/>
          <p:cNvSpPr>
            <a:spLocks noGrp="1"/>
          </p:cNvSpPr>
          <p:nvPr>
            <p:ph type="body" sz="quarter" idx="1"/>
          </p:nvPr>
        </p:nvSpPr>
        <p:spPr>
          <a:xfrm>
            <a:off x="1792298" y="5367338"/>
            <a:ext cx="5486401" cy="804862"/>
          </a:xfrm>
          <a:prstGeom prst="rect">
            <a:avLst/>
          </a:prstGeom>
        </p:spPr>
        <p:txBody>
          <a:bodyPr lIns="45694" tIns="45694" rIns="45694" bIns="45694"/>
          <a:lstStyle>
            <a:lvl1pPr marL="0" indent="0" algn="l" defTabSz="321291">
              <a:spcBef>
                <a:spcPts val="211"/>
              </a:spcBef>
              <a:defRPr sz="1300">
                <a:solidFill>
                  <a:srgbClr val="000000"/>
                </a:solidFill>
                <a:latin typeface="Calibri"/>
                <a:ea typeface="Calibri"/>
                <a:cs typeface="Calibri"/>
                <a:sym typeface="Calibri"/>
              </a:defRPr>
            </a:lvl1pPr>
            <a:lvl2pPr marL="0" indent="321291" algn="l" defTabSz="321291">
              <a:spcBef>
                <a:spcPts val="211"/>
              </a:spcBef>
              <a:defRPr sz="1300">
                <a:solidFill>
                  <a:srgbClr val="000000"/>
                </a:solidFill>
                <a:latin typeface="Calibri"/>
                <a:ea typeface="Calibri"/>
                <a:cs typeface="Calibri"/>
                <a:sym typeface="Calibri"/>
              </a:defRPr>
            </a:lvl2pPr>
            <a:lvl3pPr marL="0" indent="642585" algn="l" defTabSz="321291">
              <a:spcBef>
                <a:spcPts val="211"/>
              </a:spcBef>
              <a:defRPr sz="1300">
                <a:solidFill>
                  <a:srgbClr val="000000"/>
                </a:solidFill>
                <a:latin typeface="Calibri"/>
                <a:ea typeface="Calibri"/>
                <a:cs typeface="Calibri"/>
                <a:sym typeface="Calibri"/>
              </a:defRPr>
            </a:lvl3pPr>
            <a:lvl4pPr marL="0" indent="963876" algn="l" defTabSz="321291">
              <a:spcBef>
                <a:spcPts val="211"/>
              </a:spcBef>
              <a:defRPr sz="1300">
                <a:solidFill>
                  <a:srgbClr val="000000"/>
                </a:solidFill>
                <a:latin typeface="Calibri"/>
                <a:ea typeface="Calibri"/>
                <a:cs typeface="Calibri"/>
                <a:sym typeface="Calibri"/>
              </a:defRPr>
            </a:lvl4pPr>
            <a:lvl5pPr marL="0" indent="1285171" algn="l" defTabSz="321291">
              <a:spcBef>
                <a:spcPts val="211"/>
              </a:spcBef>
              <a:defRPr sz="13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87" name="Shape 1287"/>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247333542"/>
      </p:ext>
    </p:extLst>
  </p:cSld>
  <p:clrMapOvr>
    <a:masterClrMapping/>
  </p:clrMapOvr>
  <p:transition spd="med"/>
</p:sldLayout>
</file>

<file path=ppt/slideLayouts/slideLayout288.xml><?xml version="1.0" encoding="utf-8"?>
<p:sldLayout xmlns:a="http://schemas.openxmlformats.org/drawingml/2006/main" xmlns:r="http://schemas.openxmlformats.org/officeDocument/2006/relationships" xmlns:p="http://schemas.openxmlformats.org/presentationml/2006/main" type="tx">
  <p:cSld name="12_Title and Vertical Text">
    <p:spTree>
      <p:nvGrpSpPr>
        <p:cNvPr id="1" name=""/>
        <p:cNvGrpSpPr/>
        <p:nvPr/>
      </p:nvGrpSpPr>
      <p:grpSpPr>
        <a:xfrm>
          <a:off x="0" y="0"/>
          <a:ext cx="0" cy="0"/>
          <a:chOff x="0" y="0"/>
          <a:chExt cx="0" cy="0"/>
        </a:xfrm>
      </p:grpSpPr>
      <p:sp>
        <p:nvSpPr>
          <p:cNvPr id="1294" name="Shape 1294"/>
          <p:cNvSpPr>
            <a:spLocks noGrp="1"/>
          </p:cNvSpPr>
          <p:nvPr>
            <p:ph type="title"/>
          </p:nvPr>
        </p:nvSpPr>
        <p:spPr>
          <a:xfrm>
            <a:off x="457210" y="92077"/>
            <a:ext cx="8229601" cy="1508124"/>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1295" name="Shape 1295"/>
          <p:cNvSpPr>
            <a:spLocks noGrp="1"/>
          </p:cNvSpPr>
          <p:nvPr>
            <p:ph type="body" idx="1"/>
          </p:nvPr>
        </p:nvSpPr>
        <p:spPr>
          <a:xfrm>
            <a:off x="457210" y="1600210"/>
            <a:ext cx="8229601" cy="5257801"/>
          </a:xfrm>
          <a:prstGeom prst="rect">
            <a:avLst/>
          </a:prstGeom>
        </p:spPr>
        <p:txBody>
          <a:bodyPr lIns="45694" tIns="45694" rIns="45694" bIns="45694"/>
          <a:lstStyle>
            <a:lvl1pPr marL="331333" indent="-331333" algn="l" defTabSz="321291">
              <a:spcBef>
                <a:spcPts val="492"/>
              </a:spcBef>
              <a:buSzPct val="100000"/>
              <a:buFont typeface="Arial"/>
              <a:buChar char="•"/>
              <a:defRPr>
                <a:solidFill>
                  <a:srgbClr val="000000"/>
                </a:solidFill>
                <a:latin typeface="Calibri"/>
                <a:ea typeface="Calibri"/>
                <a:cs typeface="Calibri"/>
                <a:sym typeface="Calibri"/>
              </a:defRPr>
            </a:lvl1pPr>
            <a:lvl2pPr marL="636844" indent="-315557" algn="l" defTabSz="321291">
              <a:spcBef>
                <a:spcPts val="492"/>
              </a:spcBef>
              <a:buSzPct val="100000"/>
              <a:buFont typeface="Arial"/>
              <a:buChar char="–"/>
              <a:defRPr>
                <a:solidFill>
                  <a:srgbClr val="000000"/>
                </a:solidFill>
                <a:latin typeface="Calibri"/>
                <a:ea typeface="Calibri"/>
                <a:cs typeface="Calibri"/>
                <a:sym typeface="Calibri"/>
              </a:defRPr>
            </a:lvl2pPr>
            <a:lvl3pPr marL="937104" indent="-294519" algn="l" defTabSz="321291">
              <a:spcBef>
                <a:spcPts val="492"/>
              </a:spcBef>
              <a:buSzPct val="100000"/>
              <a:buFont typeface="Arial"/>
              <a:buChar char="•"/>
              <a:defRPr>
                <a:solidFill>
                  <a:srgbClr val="000000"/>
                </a:solidFill>
                <a:latin typeface="Calibri"/>
                <a:ea typeface="Calibri"/>
                <a:cs typeface="Calibri"/>
                <a:sym typeface="Calibri"/>
              </a:defRPr>
            </a:lvl3pPr>
            <a:lvl4pPr marL="1317301" indent="-353423" algn="l" defTabSz="321291">
              <a:spcBef>
                <a:spcPts val="492"/>
              </a:spcBef>
              <a:buSzPct val="100000"/>
              <a:buFont typeface="Arial"/>
              <a:buChar char="–"/>
              <a:defRPr>
                <a:solidFill>
                  <a:srgbClr val="000000"/>
                </a:solidFill>
                <a:latin typeface="Calibri"/>
                <a:ea typeface="Calibri"/>
                <a:cs typeface="Calibri"/>
                <a:sym typeface="Calibri"/>
              </a:defRPr>
            </a:lvl4pPr>
            <a:lvl5pPr marL="1638592" indent="-353423" algn="l" defTabSz="321291">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96" name="Shape 1296"/>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860293671"/>
      </p:ext>
    </p:extLst>
  </p:cSld>
  <p:clrMapOvr>
    <a:masterClrMapping/>
  </p:clrMapOvr>
  <p:transition spd="med"/>
</p:sldLayout>
</file>

<file path=ppt/slideLayouts/slideLayout289.xml><?xml version="1.0" encoding="utf-8"?>
<p:sldLayout xmlns:a="http://schemas.openxmlformats.org/drawingml/2006/main" xmlns:r="http://schemas.openxmlformats.org/officeDocument/2006/relationships" xmlns:p="http://schemas.openxmlformats.org/presentationml/2006/main" type="tx">
  <p:cSld name="12_Vertical Title and Text">
    <p:spTree>
      <p:nvGrpSpPr>
        <p:cNvPr id="1" name=""/>
        <p:cNvGrpSpPr/>
        <p:nvPr/>
      </p:nvGrpSpPr>
      <p:grpSpPr>
        <a:xfrm>
          <a:off x="0" y="0"/>
          <a:ext cx="0" cy="0"/>
          <a:chOff x="0" y="0"/>
          <a:chExt cx="0" cy="0"/>
        </a:xfrm>
      </p:grpSpPr>
      <p:sp>
        <p:nvSpPr>
          <p:cNvPr id="1303" name="Shape 1303"/>
          <p:cNvSpPr>
            <a:spLocks noGrp="1"/>
          </p:cNvSpPr>
          <p:nvPr>
            <p:ph type="title"/>
          </p:nvPr>
        </p:nvSpPr>
        <p:spPr>
          <a:xfrm>
            <a:off x="6629410" y="-1"/>
            <a:ext cx="2057401" cy="6400803"/>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1304" name="Shape 1304"/>
          <p:cNvSpPr>
            <a:spLocks noGrp="1"/>
          </p:cNvSpPr>
          <p:nvPr>
            <p:ph type="body" idx="1"/>
          </p:nvPr>
        </p:nvSpPr>
        <p:spPr>
          <a:xfrm>
            <a:off x="457210" y="274648"/>
            <a:ext cx="6019801" cy="6583363"/>
          </a:xfrm>
          <a:prstGeom prst="rect">
            <a:avLst/>
          </a:prstGeom>
        </p:spPr>
        <p:txBody>
          <a:bodyPr lIns="45694" tIns="45694" rIns="45694" bIns="45694"/>
          <a:lstStyle>
            <a:lvl1pPr marL="331333" indent="-331333" algn="l" defTabSz="321291">
              <a:spcBef>
                <a:spcPts val="492"/>
              </a:spcBef>
              <a:buSzPct val="100000"/>
              <a:buFont typeface="Arial"/>
              <a:buChar char="•"/>
              <a:defRPr>
                <a:solidFill>
                  <a:srgbClr val="000000"/>
                </a:solidFill>
                <a:latin typeface="Calibri"/>
                <a:ea typeface="Calibri"/>
                <a:cs typeface="Calibri"/>
                <a:sym typeface="Calibri"/>
              </a:defRPr>
            </a:lvl1pPr>
            <a:lvl2pPr marL="636844" indent="-315557" algn="l" defTabSz="321291">
              <a:spcBef>
                <a:spcPts val="492"/>
              </a:spcBef>
              <a:buSzPct val="100000"/>
              <a:buFont typeface="Arial"/>
              <a:buChar char="–"/>
              <a:defRPr>
                <a:solidFill>
                  <a:srgbClr val="000000"/>
                </a:solidFill>
                <a:latin typeface="Calibri"/>
                <a:ea typeface="Calibri"/>
                <a:cs typeface="Calibri"/>
                <a:sym typeface="Calibri"/>
              </a:defRPr>
            </a:lvl2pPr>
            <a:lvl3pPr marL="937104" indent="-294519" algn="l" defTabSz="321291">
              <a:spcBef>
                <a:spcPts val="492"/>
              </a:spcBef>
              <a:buSzPct val="100000"/>
              <a:buFont typeface="Arial"/>
              <a:buChar char="•"/>
              <a:defRPr>
                <a:solidFill>
                  <a:srgbClr val="000000"/>
                </a:solidFill>
                <a:latin typeface="Calibri"/>
                <a:ea typeface="Calibri"/>
                <a:cs typeface="Calibri"/>
                <a:sym typeface="Calibri"/>
              </a:defRPr>
            </a:lvl3pPr>
            <a:lvl4pPr marL="1317301" indent="-353423" algn="l" defTabSz="321291">
              <a:spcBef>
                <a:spcPts val="492"/>
              </a:spcBef>
              <a:buSzPct val="100000"/>
              <a:buFont typeface="Arial"/>
              <a:buChar char="–"/>
              <a:defRPr>
                <a:solidFill>
                  <a:srgbClr val="000000"/>
                </a:solidFill>
                <a:latin typeface="Calibri"/>
                <a:ea typeface="Calibri"/>
                <a:cs typeface="Calibri"/>
                <a:sym typeface="Calibri"/>
              </a:defRPr>
            </a:lvl4pPr>
            <a:lvl5pPr marL="1638592" indent="-353423" algn="l" defTabSz="321291">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05" name="Shape 1305"/>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89524472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4" y="1981201"/>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35564"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173164" y="6265863"/>
            <a:ext cx="19050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7" name="Footer Placeholder 6"/>
          <p:cNvSpPr>
            <a:spLocks noGrp="1"/>
          </p:cNvSpPr>
          <p:nvPr>
            <p:ph type="ftr" sz="quarter" idx="11"/>
          </p:nvPr>
        </p:nvSpPr>
        <p:spPr>
          <a:xfrm>
            <a:off x="3581401" y="6248400"/>
            <a:ext cx="28956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8" name="Slide Number Placeholder 7"/>
          <p:cNvSpPr>
            <a:spLocks noGrp="1"/>
          </p:cNvSpPr>
          <p:nvPr>
            <p:ph type="sldNum" sz="quarter" idx="12"/>
          </p:nvPr>
        </p:nvSpPr>
        <p:spPr/>
        <p:txBody>
          <a:bodyPr/>
          <a:lstStyle>
            <a:lvl1pPr algn="l" eaLnBrk="1" hangingPunct="1">
              <a:defRPr/>
            </a:lvl1pPr>
          </a:lstStyle>
          <a:p>
            <a:pPr>
              <a:defRPr/>
            </a:pPr>
            <a:fld id="{8FEB96D3-5554-7C4D-BB54-F91B12EAE121}" type="slidenum">
              <a:rPr lang="he-IL"/>
              <a:pPr>
                <a:defRPr/>
              </a:pPr>
              <a:t>‹#›</a:t>
            </a:fld>
            <a:endParaRPr lang="en-US">
              <a:latin typeface="Calibri"/>
            </a:endParaRPr>
          </a:p>
        </p:txBody>
      </p:sp>
    </p:spTree>
    <p:extLst>
      <p:ext uri="{BB962C8B-B14F-4D97-AF65-F5344CB8AC3E}">
        <p14:creationId xmlns:p14="http://schemas.microsoft.com/office/powerpoint/2010/main" val="291555953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x">
  <p:cSld name="3_Title, Text, and Content">
    <p:spTree>
      <p:nvGrpSpPr>
        <p:cNvPr id="1" name=""/>
        <p:cNvGrpSpPr/>
        <p:nvPr/>
      </p:nvGrpSpPr>
      <p:grpSpPr>
        <a:xfrm>
          <a:off x="0" y="0"/>
          <a:ext cx="0" cy="0"/>
          <a:chOff x="0" y="0"/>
          <a:chExt cx="0" cy="0"/>
        </a:xfrm>
      </p:grpSpPr>
      <p:sp>
        <p:nvSpPr>
          <p:cNvPr id="1312" name="Shape 1312"/>
          <p:cNvSpPr>
            <a:spLocks noGrp="1"/>
          </p:cNvSpPr>
          <p:nvPr>
            <p:ph type="title"/>
          </p:nvPr>
        </p:nvSpPr>
        <p:spPr>
          <a:xfrm>
            <a:off x="457210" y="92077"/>
            <a:ext cx="8229601" cy="1508124"/>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1313" name="Shape 1313"/>
          <p:cNvSpPr>
            <a:spLocks noGrp="1"/>
          </p:cNvSpPr>
          <p:nvPr>
            <p:ph type="body" sz="half" idx="1"/>
          </p:nvPr>
        </p:nvSpPr>
        <p:spPr>
          <a:xfrm>
            <a:off x="457199" y="1600210"/>
            <a:ext cx="4038601" cy="5257801"/>
          </a:xfrm>
          <a:prstGeom prst="rect">
            <a:avLst/>
          </a:prstGeom>
        </p:spPr>
        <p:txBody>
          <a:bodyPr lIns="45694" tIns="45694" rIns="45694" bIns="45694"/>
          <a:lstStyle>
            <a:lvl1pPr marL="331333" indent="-331333" algn="l" defTabSz="321291">
              <a:spcBef>
                <a:spcPts val="492"/>
              </a:spcBef>
              <a:buSzPct val="100000"/>
              <a:buFont typeface="Arial"/>
              <a:buChar char="•"/>
              <a:defRPr>
                <a:solidFill>
                  <a:srgbClr val="000000"/>
                </a:solidFill>
                <a:latin typeface="Calibri"/>
                <a:ea typeface="Calibri"/>
                <a:cs typeface="Calibri"/>
                <a:sym typeface="Calibri"/>
              </a:defRPr>
            </a:lvl1pPr>
            <a:lvl2pPr marL="636844" indent="-315557" algn="l" defTabSz="321291">
              <a:spcBef>
                <a:spcPts val="492"/>
              </a:spcBef>
              <a:buSzPct val="100000"/>
              <a:buFont typeface="Arial"/>
              <a:buChar char="–"/>
              <a:defRPr>
                <a:solidFill>
                  <a:srgbClr val="000000"/>
                </a:solidFill>
                <a:latin typeface="Calibri"/>
                <a:ea typeface="Calibri"/>
                <a:cs typeface="Calibri"/>
                <a:sym typeface="Calibri"/>
              </a:defRPr>
            </a:lvl2pPr>
            <a:lvl3pPr marL="937104" indent="-294519" algn="l" defTabSz="321291">
              <a:spcBef>
                <a:spcPts val="492"/>
              </a:spcBef>
              <a:buSzPct val="100000"/>
              <a:buFont typeface="Arial"/>
              <a:buChar char="•"/>
              <a:defRPr>
                <a:solidFill>
                  <a:srgbClr val="000000"/>
                </a:solidFill>
                <a:latin typeface="Calibri"/>
                <a:ea typeface="Calibri"/>
                <a:cs typeface="Calibri"/>
                <a:sym typeface="Calibri"/>
              </a:defRPr>
            </a:lvl3pPr>
            <a:lvl4pPr marL="1317301" indent="-353423" algn="l" defTabSz="321291">
              <a:spcBef>
                <a:spcPts val="492"/>
              </a:spcBef>
              <a:buSzPct val="100000"/>
              <a:buFont typeface="Arial"/>
              <a:buChar char="–"/>
              <a:defRPr>
                <a:solidFill>
                  <a:srgbClr val="000000"/>
                </a:solidFill>
                <a:latin typeface="Calibri"/>
                <a:ea typeface="Calibri"/>
                <a:cs typeface="Calibri"/>
                <a:sym typeface="Calibri"/>
              </a:defRPr>
            </a:lvl4pPr>
            <a:lvl5pPr marL="1638592" indent="-353423" algn="l" defTabSz="321291">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14" name="Shape 1314"/>
          <p:cNvSpPr>
            <a:spLocks noGrp="1"/>
          </p:cNvSpPr>
          <p:nvPr>
            <p:ph type="sldNum" sz="quarter" idx="2"/>
          </p:nvPr>
        </p:nvSpPr>
        <p:spPr>
          <a:xfrm>
            <a:off x="457210" y="6350626"/>
            <a:ext cx="2133601" cy="265451"/>
          </a:xfrm>
          <a:prstGeom prst="rect">
            <a:avLst/>
          </a:prstGeom>
        </p:spPr>
        <p:txBody>
          <a:bodyPr wrap="square"/>
          <a:lstStyle>
            <a:lvl1pPr>
              <a:defRPr>
                <a:solidFill>
                  <a:srgbClr val="898989"/>
                </a:solidFill>
              </a:defRPr>
            </a:lvl1pPr>
          </a:lstStyle>
          <a:p>
            <a:fld id="{86CB4B4D-7CA3-9044-876B-883B54F8677D}" type="slidenum">
              <a:rPr/>
              <a:pPr/>
              <a:t>‹#›</a:t>
            </a:fld>
            <a:endParaRPr/>
          </a:p>
        </p:txBody>
      </p:sp>
    </p:spTree>
    <p:extLst>
      <p:ext uri="{BB962C8B-B14F-4D97-AF65-F5344CB8AC3E}">
        <p14:creationId xmlns:p14="http://schemas.microsoft.com/office/powerpoint/2010/main" val="2417453650"/>
      </p:ext>
    </p:extLst>
  </p:cSld>
  <p:clrMapOvr>
    <a:masterClrMapping/>
  </p:clrMapOvr>
  <p:transition spd="med"/>
</p:sldLayout>
</file>

<file path=ppt/slideLayouts/slideLayout29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321" name="Shape 1321"/>
          <p:cNvSpPr>
            <a:spLocks noGrp="1"/>
          </p:cNvSpPr>
          <p:nvPr>
            <p:ph type="title"/>
          </p:nvPr>
        </p:nvSpPr>
        <p:spPr>
          <a:xfrm>
            <a:off x="455414" y="-1"/>
            <a:ext cx="8233173" cy="1692276"/>
          </a:xfrm>
          <a:prstGeom prst="rect">
            <a:avLst/>
          </a:prstGeom>
        </p:spPr>
        <p:txBody>
          <a:bodyPr lIns="53548" tIns="53548" rIns="53548" bIns="53548"/>
          <a:lstStyle>
            <a:lvl1pPr marL="40618" marR="40618" defTabSz="910328">
              <a:defRPr sz="3000" b="1">
                <a:solidFill>
                  <a:srgbClr val="5873E3"/>
                </a:solidFill>
                <a:uFill>
                  <a:solidFill>
                    <a:srgbClr val="5873E3"/>
                  </a:solidFill>
                </a:uFill>
              </a:defRPr>
            </a:lvl1pPr>
          </a:lstStyle>
          <a:p>
            <a:r>
              <a:t>Title Text</a:t>
            </a:r>
          </a:p>
        </p:txBody>
      </p:sp>
      <p:sp>
        <p:nvSpPr>
          <p:cNvPr id="1322" name="Shape 1322"/>
          <p:cNvSpPr>
            <a:spLocks noGrp="1"/>
          </p:cNvSpPr>
          <p:nvPr>
            <p:ph type="body" idx="1"/>
          </p:nvPr>
        </p:nvSpPr>
        <p:spPr>
          <a:xfrm>
            <a:off x="455414" y="1526987"/>
            <a:ext cx="8233173" cy="5331023"/>
          </a:xfrm>
          <a:prstGeom prst="rect">
            <a:avLst/>
          </a:prstGeom>
        </p:spPr>
        <p:txBody>
          <a:bodyPr lIns="53548" tIns="53548" rIns="53548" bIns="53548"/>
          <a:lstStyle>
            <a:lvl1pPr marL="339862" marR="40618" indent="-299245" algn="l" defTabSz="910328">
              <a:spcBef>
                <a:spcPts val="492"/>
              </a:spcBef>
              <a:buSzPct val="32500"/>
              <a:buBlip>
                <a:blip r:embed="rId2"/>
              </a:buBlip>
              <a:defRPr sz="2100">
                <a:solidFill>
                  <a:srgbClr val="474747"/>
                </a:solidFill>
                <a:uFill>
                  <a:solidFill>
                    <a:srgbClr val="474747"/>
                  </a:solidFill>
                </a:uFill>
              </a:defRPr>
            </a:lvl1pPr>
            <a:lvl2pPr marL="764122" marR="40618" indent="-266552" algn="l" defTabSz="910328">
              <a:spcBef>
                <a:spcPts val="492"/>
              </a:spcBef>
              <a:buSzPct val="32500"/>
              <a:buBlip>
                <a:blip r:embed="rId2"/>
              </a:buBlip>
              <a:defRPr sz="2000">
                <a:solidFill>
                  <a:srgbClr val="D2420F"/>
                </a:solidFill>
                <a:uFill>
                  <a:solidFill>
                    <a:srgbClr val="D2420F"/>
                  </a:solidFill>
                </a:uFill>
              </a:defRPr>
            </a:lvl2pPr>
            <a:lvl3pPr marL="1167222" marR="40618" indent="-212706" algn="l" defTabSz="910328">
              <a:spcBef>
                <a:spcPts val="352"/>
              </a:spcBef>
              <a:buClr>
                <a:srgbClr val="D2B93A"/>
              </a:buClr>
              <a:buSzPct val="32500"/>
              <a:buFont typeface="Arial"/>
              <a:buBlip>
                <a:blip r:embed="rId2"/>
              </a:buBlip>
              <a:defRPr sz="1500">
                <a:solidFill>
                  <a:srgbClr val="FFD300"/>
                </a:solidFill>
                <a:uFill>
                  <a:solidFill>
                    <a:srgbClr val="FFD300"/>
                  </a:solidFill>
                </a:uFill>
              </a:defRPr>
            </a:lvl3pPr>
            <a:lvl4pPr marL="1610358" marR="40618" indent="-198897" algn="l" defTabSz="910328">
              <a:spcBef>
                <a:spcPts val="422"/>
              </a:spcBef>
              <a:buSzPct val="100000"/>
              <a:buChar char="–"/>
              <a:defRPr sz="1700">
                <a:solidFill>
                  <a:srgbClr val="363636"/>
                </a:solidFill>
                <a:uFill>
                  <a:solidFill>
                    <a:srgbClr val="363636"/>
                  </a:solidFill>
                </a:uFill>
              </a:defRPr>
            </a:lvl4pPr>
            <a:lvl5pPr marL="2067311" marR="40618" indent="-198897" algn="l" defTabSz="910328">
              <a:spcBef>
                <a:spcPts val="422"/>
              </a:spcBef>
              <a:buSzPct val="100000"/>
              <a:buChar char="»"/>
              <a:defRPr sz="1700">
                <a:solidFill>
                  <a:srgbClr val="363636"/>
                </a:solidFill>
                <a:uFill>
                  <a:solidFill>
                    <a:srgbClr val="363636"/>
                  </a:solidFill>
                </a:uFill>
              </a:defRPr>
            </a:lvl5pPr>
          </a:lstStyle>
          <a:p>
            <a:r>
              <a:t>Body Level One</a:t>
            </a:r>
          </a:p>
          <a:p>
            <a:pPr lvl="1"/>
            <a:r>
              <a:t>Body Level Two</a:t>
            </a:r>
          </a:p>
          <a:p>
            <a:pPr lvl="2"/>
            <a:r>
              <a:t>Body Level Three</a:t>
            </a:r>
          </a:p>
          <a:p>
            <a:pPr lvl="3"/>
            <a:r>
              <a:t>Body Level Four</a:t>
            </a:r>
          </a:p>
          <a:p>
            <a:pPr lvl="4"/>
            <a:r>
              <a:t>Body Level Five</a:t>
            </a:r>
          </a:p>
        </p:txBody>
      </p:sp>
      <p:sp>
        <p:nvSpPr>
          <p:cNvPr id="1323" name="Shape 1323"/>
          <p:cNvSpPr>
            <a:spLocks noGrp="1"/>
          </p:cNvSpPr>
          <p:nvPr>
            <p:ph type="sldNum" sz="quarter" idx="2"/>
          </p:nvPr>
        </p:nvSpPr>
        <p:spPr>
          <a:xfrm>
            <a:off x="4400353" y="6474033"/>
            <a:ext cx="343295" cy="339031"/>
          </a:xfrm>
          <a:prstGeom prst="rect">
            <a:avLst/>
          </a:prstGeom>
        </p:spPr>
        <p:txBody>
          <a:bodyPr lIns="53548" tIns="53548" rIns="53548" bIns="53548" anchor="t"/>
          <a:lstStyle>
            <a:lvl1pPr algn="ctr" defTabSz="455164">
              <a:defRPr sz="1500">
                <a:solidFill>
                  <a:srgbClr val="000000"/>
                </a:solidFill>
                <a:uFill>
                  <a:solidFill>
                    <a:srgbClr val="000000"/>
                  </a:solidFill>
                </a:uFill>
              </a:defRPr>
            </a:lvl1pPr>
          </a:lstStyle>
          <a:p>
            <a:fld id="{86CB4B4D-7CA3-9044-876B-883B54F8677D}" type="slidenum">
              <a:rPr/>
              <a:pPr/>
              <a:t>‹#›</a:t>
            </a:fld>
            <a:endParaRPr/>
          </a:p>
        </p:txBody>
      </p:sp>
    </p:spTree>
    <p:extLst>
      <p:ext uri="{BB962C8B-B14F-4D97-AF65-F5344CB8AC3E}">
        <p14:creationId xmlns:p14="http://schemas.microsoft.com/office/powerpoint/2010/main" val="3808724856"/>
      </p:ext>
    </p:extLst>
  </p:cSld>
  <p:clrMapOvr>
    <a:masterClrMapping/>
  </p:clrMapOvr>
  <p:transition spd="med"/>
</p:sldLayout>
</file>

<file path=ppt/slideLayouts/slideLayout292.xml><?xml version="1.0" encoding="utf-8"?>
<p:sldLayout xmlns:a="http://schemas.openxmlformats.org/drawingml/2006/main" xmlns:r="http://schemas.openxmlformats.org/officeDocument/2006/relationships" xmlns:p="http://schemas.openxmlformats.org/presentationml/2006/main" type="tx">
  <p:cSld name="14_Title and Content">
    <p:spTree>
      <p:nvGrpSpPr>
        <p:cNvPr id="1" name=""/>
        <p:cNvGrpSpPr/>
        <p:nvPr/>
      </p:nvGrpSpPr>
      <p:grpSpPr>
        <a:xfrm>
          <a:off x="0" y="0"/>
          <a:ext cx="0" cy="0"/>
          <a:chOff x="0" y="0"/>
          <a:chExt cx="0" cy="0"/>
        </a:xfrm>
      </p:grpSpPr>
      <p:sp>
        <p:nvSpPr>
          <p:cNvPr id="1330" name="Shape 1330"/>
          <p:cNvSpPr>
            <a:spLocks noGrp="1"/>
          </p:cNvSpPr>
          <p:nvPr>
            <p:ph type="title"/>
          </p:nvPr>
        </p:nvSpPr>
        <p:spPr>
          <a:xfrm>
            <a:off x="685810" y="1844675"/>
            <a:ext cx="7772401" cy="2041526"/>
          </a:xfrm>
          <a:prstGeom prst="rect">
            <a:avLst/>
          </a:prstGeom>
        </p:spPr>
        <p:txBody>
          <a:bodyPr/>
          <a:lstStyle>
            <a:lvl1pPr>
              <a:defRPr>
                <a:latin typeface="Calibri"/>
                <a:ea typeface="Calibri"/>
                <a:cs typeface="Calibri"/>
                <a:sym typeface="Calibri"/>
              </a:defRPr>
            </a:lvl1pPr>
          </a:lstStyle>
          <a:p>
            <a:r>
              <a:t>Title Text</a:t>
            </a:r>
          </a:p>
        </p:txBody>
      </p:sp>
      <p:sp>
        <p:nvSpPr>
          <p:cNvPr id="1331" name="Shape 1331"/>
          <p:cNvSpPr>
            <a:spLocks noGrp="1"/>
          </p:cNvSpPr>
          <p:nvPr>
            <p:ph type="body" sz="half" idx="1"/>
          </p:nvPr>
        </p:nvSpPr>
        <p:spPr>
          <a:xfrm>
            <a:off x="1371610" y="3886210"/>
            <a:ext cx="6400801" cy="2971801"/>
          </a:xfrm>
          <a:prstGeom prst="rect">
            <a:avLst/>
          </a:prstGeom>
        </p:spPr>
        <p:txBody>
          <a:bodyPr/>
          <a:lstStyle>
            <a:lvl1pPr>
              <a:defRPr>
                <a:latin typeface="Calibri"/>
                <a:ea typeface="Calibri"/>
                <a:cs typeface="Calibri"/>
                <a:sym typeface="Calibri"/>
              </a:defRPr>
            </a:lvl1pPr>
            <a:lvl2pPr>
              <a:defRPr>
                <a:latin typeface="Calibri"/>
                <a:ea typeface="Calibri"/>
                <a:cs typeface="Calibri"/>
                <a:sym typeface="Calibri"/>
              </a:defRPr>
            </a:lvl2pPr>
            <a:lvl3pPr>
              <a:defRPr>
                <a:latin typeface="Calibri"/>
                <a:ea typeface="Calibri"/>
                <a:cs typeface="Calibri"/>
                <a:sym typeface="Calibri"/>
              </a:defRPr>
            </a:lvl3pPr>
            <a:lvl4pPr>
              <a:defRPr>
                <a:latin typeface="Calibri"/>
                <a:ea typeface="Calibri"/>
                <a:cs typeface="Calibri"/>
                <a:sym typeface="Calibri"/>
              </a:defRPr>
            </a:lvl4pPr>
            <a:lvl5pPr>
              <a:defRPr>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32" name="Shape 1332"/>
          <p:cNvSpPr>
            <a:spLocks noGrp="1"/>
          </p:cNvSpPr>
          <p:nvPr>
            <p:ph type="sldNum" sz="quarter" idx="2"/>
          </p:nvPr>
        </p:nvSpPr>
        <p:spPr>
          <a:xfrm>
            <a:off x="8424844" y="6461752"/>
            <a:ext cx="261958" cy="265451"/>
          </a:xfrm>
          <a:prstGeom prst="rect">
            <a:avLst/>
          </a:prstGeom>
        </p:spPr>
        <p:txBody>
          <a:bodyPr/>
          <a:lstStyle>
            <a:lvl1pPr defTabSz="321291">
              <a:defRPr>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463175442"/>
      </p:ext>
    </p:extLst>
  </p:cSld>
  <p:clrMapOvr>
    <a:masterClrMapping/>
  </p:clrMapOvr>
  <p:transition spd="med"/>
</p:sldLayout>
</file>

<file path=ppt/slideLayouts/slideLayout293.xml><?xml version="1.0" encoding="utf-8"?>
<p:sldLayout xmlns:a="http://schemas.openxmlformats.org/drawingml/2006/main" xmlns:r="http://schemas.openxmlformats.org/officeDocument/2006/relationships" xmlns:p="http://schemas.openxmlformats.org/presentationml/2006/main" type="tx">
  <p:cSld name="15_Title and Content">
    <p:spTree>
      <p:nvGrpSpPr>
        <p:cNvPr id="1" name=""/>
        <p:cNvGrpSpPr/>
        <p:nvPr/>
      </p:nvGrpSpPr>
      <p:grpSpPr>
        <a:xfrm>
          <a:off x="0" y="0"/>
          <a:ext cx="0" cy="0"/>
          <a:chOff x="0" y="0"/>
          <a:chExt cx="0" cy="0"/>
        </a:xfrm>
      </p:grpSpPr>
      <p:sp>
        <p:nvSpPr>
          <p:cNvPr id="1339" name="Shape 1339"/>
          <p:cNvSpPr>
            <a:spLocks noGrp="1"/>
          </p:cNvSpPr>
          <p:nvPr>
            <p:ph type="title"/>
          </p:nvPr>
        </p:nvSpPr>
        <p:spPr>
          <a:xfrm>
            <a:off x="457210" y="92077"/>
            <a:ext cx="8229601" cy="1508124"/>
          </a:xfrm>
          <a:prstGeom prst="rect">
            <a:avLst/>
          </a:prstGeom>
        </p:spPr>
        <p:txBody>
          <a:bodyPr lIns="45694" tIns="45694" rIns="45694" bIns="45694">
            <a:normAutofit/>
          </a:bodyPr>
          <a:lstStyle>
            <a:lvl1pPr defTabSz="321291">
              <a:defRPr>
                <a:latin typeface="Calibri"/>
                <a:ea typeface="Calibri"/>
                <a:cs typeface="Calibri"/>
                <a:sym typeface="Calibri"/>
              </a:defRPr>
            </a:lvl1pPr>
          </a:lstStyle>
          <a:p>
            <a:r>
              <a:t>Title Text</a:t>
            </a:r>
          </a:p>
        </p:txBody>
      </p:sp>
      <p:sp>
        <p:nvSpPr>
          <p:cNvPr id="1340" name="Shape 1340"/>
          <p:cNvSpPr>
            <a:spLocks noGrp="1"/>
          </p:cNvSpPr>
          <p:nvPr>
            <p:ph type="body" idx="1"/>
          </p:nvPr>
        </p:nvSpPr>
        <p:spPr>
          <a:xfrm>
            <a:off x="457210" y="1600210"/>
            <a:ext cx="8229601" cy="5257801"/>
          </a:xfrm>
          <a:prstGeom prst="rect">
            <a:avLst/>
          </a:prstGeom>
        </p:spPr>
        <p:txBody>
          <a:bodyPr lIns="45694" tIns="45694" rIns="45694" bIns="45694">
            <a:normAutofit/>
          </a:bodyPr>
          <a:lstStyle>
            <a:lvl1pPr marL="331333" indent="-331333" algn="l" defTabSz="321291">
              <a:spcBef>
                <a:spcPts val="492"/>
              </a:spcBef>
              <a:buSzPct val="100000"/>
              <a:buFont typeface="Arial"/>
              <a:buChar char="•"/>
              <a:defRPr>
                <a:solidFill>
                  <a:srgbClr val="000000"/>
                </a:solidFill>
                <a:latin typeface="Calibri"/>
                <a:ea typeface="Calibri"/>
                <a:cs typeface="Calibri"/>
                <a:sym typeface="Calibri"/>
              </a:defRPr>
            </a:lvl1pPr>
            <a:lvl2pPr marL="636844" indent="-315557" algn="l" defTabSz="321291">
              <a:spcBef>
                <a:spcPts val="492"/>
              </a:spcBef>
              <a:buSzPct val="100000"/>
              <a:buFont typeface="Arial"/>
              <a:buChar char="–"/>
              <a:defRPr>
                <a:solidFill>
                  <a:srgbClr val="000000"/>
                </a:solidFill>
                <a:latin typeface="Calibri"/>
                <a:ea typeface="Calibri"/>
                <a:cs typeface="Calibri"/>
                <a:sym typeface="Calibri"/>
              </a:defRPr>
            </a:lvl2pPr>
            <a:lvl3pPr marL="937104" indent="-294519" algn="l" defTabSz="321291">
              <a:spcBef>
                <a:spcPts val="492"/>
              </a:spcBef>
              <a:buSzPct val="100000"/>
              <a:buFont typeface="Arial"/>
              <a:buChar char="•"/>
              <a:defRPr>
                <a:solidFill>
                  <a:srgbClr val="000000"/>
                </a:solidFill>
                <a:latin typeface="Calibri"/>
                <a:ea typeface="Calibri"/>
                <a:cs typeface="Calibri"/>
                <a:sym typeface="Calibri"/>
              </a:defRPr>
            </a:lvl3pPr>
            <a:lvl4pPr marL="1317301" indent="-353423" algn="l" defTabSz="321291">
              <a:spcBef>
                <a:spcPts val="492"/>
              </a:spcBef>
              <a:buSzPct val="100000"/>
              <a:buFont typeface="Arial"/>
              <a:buChar char="–"/>
              <a:defRPr>
                <a:solidFill>
                  <a:srgbClr val="000000"/>
                </a:solidFill>
                <a:latin typeface="Calibri"/>
                <a:ea typeface="Calibri"/>
                <a:cs typeface="Calibri"/>
                <a:sym typeface="Calibri"/>
              </a:defRPr>
            </a:lvl4pPr>
            <a:lvl5pPr marL="1638592" indent="-353423" algn="l" defTabSz="321291">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41" name="Shape 1341"/>
          <p:cNvSpPr>
            <a:spLocks noGrp="1"/>
          </p:cNvSpPr>
          <p:nvPr>
            <p:ph type="sldNum" sz="quarter" idx="2"/>
          </p:nvPr>
        </p:nvSpPr>
        <p:spPr>
          <a:xfrm>
            <a:off x="6553200" y="6406189"/>
            <a:ext cx="2133600" cy="265451"/>
          </a:xfrm>
          <a:prstGeom prst="rect">
            <a:avLst/>
          </a:prstGeom>
        </p:spPr>
        <p:txBody>
          <a:bodyPr wrap="square"/>
          <a:lstStyle>
            <a:lvl1pPr defTabSz="321291">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229209818"/>
      </p:ext>
    </p:extLst>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type="tx">
  <p:cSld name="16_Title and Content">
    <p:spTree>
      <p:nvGrpSpPr>
        <p:cNvPr id="1" name=""/>
        <p:cNvGrpSpPr/>
        <p:nvPr/>
      </p:nvGrpSpPr>
      <p:grpSpPr>
        <a:xfrm>
          <a:off x="0" y="0"/>
          <a:ext cx="0" cy="0"/>
          <a:chOff x="0" y="0"/>
          <a:chExt cx="0" cy="0"/>
        </a:xfrm>
      </p:grpSpPr>
      <p:sp>
        <p:nvSpPr>
          <p:cNvPr id="1348" name="Shape 1348"/>
          <p:cNvSpPr>
            <a:spLocks noGrp="1"/>
          </p:cNvSpPr>
          <p:nvPr>
            <p:ph type="title"/>
          </p:nvPr>
        </p:nvSpPr>
        <p:spPr>
          <a:xfrm>
            <a:off x="457210" y="92077"/>
            <a:ext cx="8229601" cy="1508124"/>
          </a:xfrm>
          <a:prstGeom prst="rect">
            <a:avLst/>
          </a:prstGeom>
        </p:spPr>
        <p:txBody>
          <a:bodyPr/>
          <a:lstStyle>
            <a:lvl1pPr>
              <a:defRPr>
                <a:latin typeface="Calibri"/>
                <a:ea typeface="Calibri"/>
                <a:cs typeface="Calibri"/>
                <a:sym typeface="Calibri"/>
              </a:defRPr>
            </a:lvl1pPr>
          </a:lstStyle>
          <a:p>
            <a:r>
              <a:t>Title Text</a:t>
            </a:r>
          </a:p>
        </p:txBody>
      </p:sp>
      <p:sp>
        <p:nvSpPr>
          <p:cNvPr id="1349" name="Shape 1349"/>
          <p:cNvSpPr>
            <a:spLocks noGrp="1"/>
          </p:cNvSpPr>
          <p:nvPr>
            <p:ph type="body" idx="1"/>
          </p:nvPr>
        </p:nvSpPr>
        <p:spPr>
          <a:xfrm>
            <a:off x="457210" y="1600210"/>
            <a:ext cx="8229601" cy="5257801"/>
          </a:xfrm>
          <a:prstGeom prst="rect">
            <a:avLst/>
          </a:prstGeom>
        </p:spPr>
        <p:txBody>
          <a:bodyPr/>
          <a:lstStyle>
            <a:lvl1pPr marL="331333" indent="-331333" algn="l">
              <a:buClr>
                <a:srgbClr val="000000"/>
              </a:buClr>
              <a:buSzPct val="100000"/>
              <a:buFont typeface="Arial"/>
              <a:buChar char="•"/>
              <a:defRPr>
                <a:solidFill>
                  <a:srgbClr val="000000"/>
                </a:solidFill>
                <a:latin typeface="Calibri"/>
                <a:ea typeface="Calibri"/>
                <a:cs typeface="Calibri"/>
                <a:sym typeface="Calibri"/>
              </a:defRPr>
            </a:lvl1pPr>
            <a:lvl2pPr marL="610075" indent="-315557" algn="l">
              <a:buClr>
                <a:srgbClr val="000000"/>
              </a:buClr>
              <a:buSzPct val="100000"/>
              <a:buFont typeface="Arial"/>
              <a:buChar char="–"/>
              <a:defRPr>
                <a:solidFill>
                  <a:srgbClr val="000000"/>
                </a:solidFill>
                <a:latin typeface="Calibri"/>
                <a:ea typeface="Calibri"/>
                <a:cs typeface="Calibri"/>
                <a:sym typeface="Calibri"/>
              </a:defRPr>
            </a:lvl2pPr>
            <a:lvl3pPr marL="910328" indent="-294519" algn="l">
              <a:buClr>
                <a:srgbClr val="000000"/>
              </a:buClr>
              <a:buSzPct val="100000"/>
              <a:buFont typeface="Arial"/>
              <a:buChar char="•"/>
              <a:defRPr>
                <a:solidFill>
                  <a:srgbClr val="000000"/>
                </a:solidFill>
                <a:latin typeface="Calibri"/>
                <a:ea typeface="Calibri"/>
                <a:cs typeface="Calibri"/>
                <a:sym typeface="Calibri"/>
              </a:defRPr>
            </a:lvl3pPr>
            <a:lvl4pPr marL="1290527" indent="-353423" algn="l">
              <a:buClr>
                <a:srgbClr val="000000"/>
              </a:buClr>
              <a:buSzPct val="100000"/>
              <a:buFont typeface="Arial"/>
              <a:buChar char="–"/>
              <a:defRPr>
                <a:solidFill>
                  <a:srgbClr val="000000"/>
                </a:solidFill>
                <a:latin typeface="Calibri"/>
                <a:ea typeface="Calibri"/>
                <a:cs typeface="Calibri"/>
                <a:sym typeface="Calibri"/>
              </a:defRPr>
            </a:lvl4pPr>
            <a:lvl5pPr marL="1611815" indent="-353423" algn="l">
              <a:buClr>
                <a:srgbClr val="000000"/>
              </a:buClr>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50" name="Shape 1350"/>
          <p:cNvSpPr>
            <a:spLocks noGrp="1"/>
          </p:cNvSpPr>
          <p:nvPr>
            <p:ph type="sldNum" sz="quarter" idx="2"/>
          </p:nvPr>
        </p:nvSpPr>
        <p:spPr>
          <a:xfrm>
            <a:off x="8424844" y="6461752"/>
            <a:ext cx="261958" cy="265451"/>
          </a:xfrm>
          <a:prstGeom prst="rect">
            <a:avLst/>
          </a:prstGeom>
        </p:spPr>
        <p:txBody>
          <a:bodyPr/>
          <a:lstStyle>
            <a:lvl1pPr defTabSz="321291">
              <a:defRPr>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981145451"/>
      </p:ext>
    </p:extLst>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type="tx">
  <p:cSld name="17_Title and Content">
    <p:spTree>
      <p:nvGrpSpPr>
        <p:cNvPr id="1" name=""/>
        <p:cNvGrpSpPr/>
        <p:nvPr/>
      </p:nvGrpSpPr>
      <p:grpSpPr>
        <a:xfrm>
          <a:off x="0" y="0"/>
          <a:ext cx="0" cy="0"/>
          <a:chOff x="0" y="0"/>
          <a:chExt cx="0" cy="0"/>
        </a:xfrm>
      </p:grpSpPr>
      <p:sp>
        <p:nvSpPr>
          <p:cNvPr id="1357" name="Shape 1357"/>
          <p:cNvSpPr>
            <a:spLocks noGrp="1"/>
          </p:cNvSpPr>
          <p:nvPr>
            <p:ph type="title"/>
          </p:nvPr>
        </p:nvSpPr>
        <p:spPr>
          <a:xfrm>
            <a:off x="457210" y="92077"/>
            <a:ext cx="8229601" cy="1508124"/>
          </a:xfrm>
          <a:prstGeom prst="rect">
            <a:avLst/>
          </a:prstGeom>
        </p:spPr>
        <p:txBody>
          <a:bodyPr/>
          <a:lstStyle>
            <a:lvl1pPr>
              <a:defRPr>
                <a:latin typeface="Calibri"/>
                <a:ea typeface="Calibri"/>
                <a:cs typeface="Calibri"/>
                <a:sym typeface="Calibri"/>
              </a:defRPr>
            </a:lvl1pPr>
          </a:lstStyle>
          <a:p>
            <a:r>
              <a:t>Title Text</a:t>
            </a:r>
          </a:p>
        </p:txBody>
      </p:sp>
      <p:sp>
        <p:nvSpPr>
          <p:cNvPr id="1358" name="Shape 1358"/>
          <p:cNvSpPr>
            <a:spLocks noGrp="1"/>
          </p:cNvSpPr>
          <p:nvPr>
            <p:ph type="body" idx="1"/>
          </p:nvPr>
        </p:nvSpPr>
        <p:spPr>
          <a:xfrm>
            <a:off x="457210" y="1600210"/>
            <a:ext cx="8229601" cy="5257801"/>
          </a:xfrm>
          <a:prstGeom prst="rect">
            <a:avLst/>
          </a:prstGeom>
        </p:spPr>
        <p:txBody>
          <a:bodyPr/>
          <a:lstStyle>
            <a:lvl1pPr marL="331333" indent="-331333" algn="l">
              <a:buClr>
                <a:srgbClr val="000000"/>
              </a:buClr>
              <a:buSzPct val="100000"/>
              <a:buFont typeface="Arial"/>
              <a:buChar char="•"/>
              <a:defRPr>
                <a:solidFill>
                  <a:srgbClr val="000000"/>
                </a:solidFill>
                <a:latin typeface="Calibri"/>
                <a:ea typeface="Calibri"/>
                <a:cs typeface="Calibri"/>
                <a:sym typeface="Calibri"/>
              </a:defRPr>
            </a:lvl1pPr>
            <a:lvl2pPr marL="610075" indent="-315557" algn="l">
              <a:buClr>
                <a:srgbClr val="000000"/>
              </a:buClr>
              <a:buSzPct val="100000"/>
              <a:buFont typeface="Arial"/>
              <a:buChar char="–"/>
              <a:defRPr>
                <a:solidFill>
                  <a:srgbClr val="000000"/>
                </a:solidFill>
                <a:latin typeface="Calibri"/>
                <a:ea typeface="Calibri"/>
                <a:cs typeface="Calibri"/>
                <a:sym typeface="Calibri"/>
              </a:defRPr>
            </a:lvl2pPr>
            <a:lvl3pPr marL="910328" indent="-294519" algn="l">
              <a:buClr>
                <a:srgbClr val="000000"/>
              </a:buClr>
              <a:buSzPct val="100000"/>
              <a:buFont typeface="Arial"/>
              <a:buChar char="•"/>
              <a:defRPr>
                <a:solidFill>
                  <a:srgbClr val="000000"/>
                </a:solidFill>
                <a:latin typeface="Calibri"/>
                <a:ea typeface="Calibri"/>
                <a:cs typeface="Calibri"/>
                <a:sym typeface="Calibri"/>
              </a:defRPr>
            </a:lvl3pPr>
            <a:lvl4pPr marL="1290527" indent="-353423" algn="l">
              <a:buClr>
                <a:srgbClr val="000000"/>
              </a:buClr>
              <a:buSzPct val="100000"/>
              <a:buFont typeface="Arial"/>
              <a:buChar char="–"/>
              <a:defRPr>
                <a:solidFill>
                  <a:srgbClr val="000000"/>
                </a:solidFill>
                <a:latin typeface="Calibri"/>
                <a:ea typeface="Calibri"/>
                <a:cs typeface="Calibri"/>
                <a:sym typeface="Calibri"/>
              </a:defRPr>
            </a:lvl4pPr>
            <a:lvl5pPr marL="1611815" indent="-353423" algn="l">
              <a:buClr>
                <a:srgbClr val="000000"/>
              </a:buClr>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59" name="Shape 1359"/>
          <p:cNvSpPr>
            <a:spLocks noGrp="1"/>
          </p:cNvSpPr>
          <p:nvPr>
            <p:ph type="sldNum" sz="quarter" idx="2"/>
          </p:nvPr>
        </p:nvSpPr>
        <p:spPr>
          <a:xfrm>
            <a:off x="8424844" y="6461752"/>
            <a:ext cx="261958" cy="265451"/>
          </a:xfrm>
          <a:prstGeom prst="rect">
            <a:avLst/>
          </a:prstGeom>
        </p:spPr>
        <p:txBody>
          <a:bodyPr/>
          <a:lstStyle>
            <a:lvl1pPr>
              <a:defRPr>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432337828"/>
      </p:ext>
    </p:extLst>
  </p:cSld>
  <p:clrMapOvr>
    <a:masterClrMapping/>
  </p:clrMapOvr>
  <p:transition spd="med"/>
</p:sldLayout>
</file>

<file path=ppt/slideLayouts/slideLayout296.xml><?xml version="1.0" encoding="utf-8"?>
<p:sldLayout xmlns:a="http://schemas.openxmlformats.org/drawingml/2006/main" xmlns:r="http://schemas.openxmlformats.org/officeDocument/2006/relationships" xmlns:p="http://schemas.openxmlformats.org/presentationml/2006/main" type="tx">
  <p:cSld name="18_Title and Content">
    <p:spTree>
      <p:nvGrpSpPr>
        <p:cNvPr id="1" name=""/>
        <p:cNvGrpSpPr/>
        <p:nvPr/>
      </p:nvGrpSpPr>
      <p:grpSpPr>
        <a:xfrm>
          <a:off x="0" y="0"/>
          <a:ext cx="0" cy="0"/>
          <a:chOff x="0" y="0"/>
          <a:chExt cx="0" cy="0"/>
        </a:xfrm>
      </p:grpSpPr>
      <p:sp>
        <p:nvSpPr>
          <p:cNvPr id="1366" name="Shape 1366"/>
          <p:cNvSpPr>
            <a:spLocks noGrp="1"/>
          </p:cNvSpPr>
          <p:nvPr>
            <p:ph type="title"/>
          </p:nvPr>
        </p:nvSpPr>
        <p:spPr>
          <a:xfrm>
            <a:off x="685810" y="381010"/>
            <a:ext cx="7772401" cy="1600201"/>
          </a:xfrm>
          <a:prstGeom prst="rect">
            <a:avLst/>
          </a:prstGeom>
        </p:spPr>
        <p:txBody>
          <a:bodyPr lIns="45694" tIns="45694" rIns="45694" bIns="45694"/>
          <a:lstStyle>
            <a:lvl1pPr>
              <a:defRPr sz="4100"/>
            </a:lvl1pPr>
          </a:lstStyle>
          <a:p>
            <a:r>
              <a:t>Title Text</a:t>
            </a:r>
          </a:p>
        </p:txBody>
      </p:sp>
      <p:sp>
        <p:nvSpPr>
          <p:cNvPr id="1367" name="Shape 1367"/>
          <p:cNvSpPr>
            <a:spLocks noGrp="1"/>
          </p:cNvSpPr>
          <p:nvPr>
            <p:ph type="body" idx="1"/>
          </p:nvPr>
        </p:nvSpPr>
        <p:spPr>
          <a:xfrm>
            <a:off x="685810" y="1981210"/>
            <a:ext cx="7772401" cy="4876801"/>
          </a:xfrm>
          <a:prstGeom prst="rect">
            <a:avLst/>
          </a:prstGeom>
        </p:spPr>
        <p:txBody>
          <a:bodyPr lIns="45694" tIns="45694" rIns="45694" bIns="45694"/>
          <a:lstStyle>
            <a:lvl1pPr marL="316272" indent="-316272" algn="l">
              <a:spcBef>
                <a:spcPts val="492"/>
              </a:spcBef>
              <a:buSzPct val="100000"/>
              <a:buChar char="•"/>
              <a:defRPr sz="3000">
                <a:solidFill>
                  <a:srgbClr val="000000"/>
                </a:solidFill>
              </a:defRPr>
            </a:lvl1pPr>
            <a:lvl2pPr marL="622504" indent="-301211" algn="l">
              <a:spcBef>
                <a:spcPts val="492"/>
              </a:spcBef>
              <a:buSzPct val="100000"/>
              <a:buChar char="–"/>
              <a:defRPr sz="3000">
                <a:solidFill>
                  <a:srgbClr val="000000"/>
                </a:solidFill>
              </a:defRPr>
            </a:lvl2pPr>
            <a:lvl3pPr marL="923717" indent="-281132" algn="l">
              <a:spcBef>
                <a:spcPts val="492"/>
              </a:spcBef>
              <a:buSzPct val="100000"/>
              <a:buChar char="•"/>
              <a:defRPr sz="3000">
                <a:solidFill>
                  <a:srgbClr val="000000"/>
                </a:solidFill>
              </a:defRPr>
            </a:lvl3pPr>
            <a:lvl4pPr marL="1301238" indent="-337359" algn="l">
              <a:spcBef>
                <a:spcPts val="492"/>
              </a:spcBef>
              <a:buSzPct val="100000"/>
              <a:buChar char="–"/>
              <a:defRPr sz="3000">
                <a:solidFill>
                  <a:srgbClr val="000000"/>
                </a:solidFill>
              </a:defRPr>
            </a:lvl4pPr>
            <a:lvl5pPr marL="1622529" indent="-337359" algn="l">
              <a:spcBef>
                <a:spcPts val="492"/>
              </a:spcBef>
              <a:buSzPct val="100000"/>
              <a:buChar char="»"/>
              <a:defRPr sz="30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68" name="Shape 1368"/>
          <p:cNvSpPr>
            <a:spLocks noGrp="1"/>
          </p:cNvSpPr>
          <p:nvPr>
            <p:ph type="sldNum" sz="quarter" idx="2"/>
          </p:nvPr>
        </p:nvSpPr>
        <p:spPr>
          <a:xfrm>
            <a:off x="6553200" y="6248402"/>
            <a:ext cx="1905000" cy="265451"/>
          </a:xfrm>
          <a:prstGeom prst="rect">
            <a:avLst/>
          </a:prstGeom>
        </p:spPr>
        <p:txBody>
          <a:bodyPr wrap="square" anchor="t"/>
          <a:lstStyle>
            <a:lvl1pPr>
              <a:defRPr>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1468819625"/>
      </p:ext>
    </p:extLst>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type="tx">
  <p:cSld name="4_Title, Text, and Content">
    <p:spTree>
      <p:nvGrpSpPr>
        <p:cNvPr id="1" name=""/>
        <p:cNvGrpSpPr/>
        <p:nvPr/>
      </p:nvGrpSpPr>
      <p:grpSpPr>
        <a:xfrm>
          <a:off x="0" y="0"/>
          <a:ext cx="0" cy="0"/>
          <a:chOff x="0" y="0"/>
          <a:chExt cx="0" cy="0"/>
        </a:xfrm>
      </p:grpSpPr>
      <p:sp>
        <p:nvSpPr>
          <p:cNvPr id="1375" name="Shape 1375"/>
          <p:cNvSpPr>
            <a:spLocks noGrp="1"/>
          </p:cNvSpPr>
          <p:nvPr>
            <p:ph type="title"/>
          </p:nvPr>
        </p:nvSpPr>
        <p:spPr>
          <a:xfrm>
            <a:off x="457210" y="92077"/>
            <a:ext cx="8229601" cy="1508124"/>
          </a:xfrm>
          <a:prstGeom prst="rect">
            <a:avLst/>
          </a:prstGeom>
        </p:spPr>
        <p:txBody>
          <a:bodyPr lIns="45694" tIns="45694" rIns="45694" bIns="45694"/>
          <a:lstStyle/>
          <a:p>
            <a:r>
              <a:t>Title Text</a:t>
            </a:r>
          </a:p>
        </p:txBody>
      </p:sp>
      <p:sp>
        <p:nvSpPr>
          <p:cNvPr id="1376" name="Shape 1376"/>
          <p:cNvSpPr>
            <a:spLocks noGrp="1"/>
          </p:cNvSpPr>
          <p:nvPr>
            <p:ph type="body" sz="half" idx="1"/>
          </p:nvPr>
        </p:nvSpPr>
        <p:spPr>
          <a:xfrm>
            <a:off x="457199" y="1600210"/>
            <a:ext cx="4038601" cy="5257801"/>
          </a:xfrm>
          <a:prstGeom prst="rect">
            <a:avLst/>
          </a:prstGeom>
        </p:spPr>
        <p:txBody>
          <a:bodyPr lIns="45694" tIns="45694" rIns="45694" bIns="45694"/>
          <a:lstStyle>
            <a:lvl1pPr marL="331333" indent="-331333" algn="r">
              <a:spcBef>
                <a:spcPts val="492"/>
              </a:spcBef>
              <a:buSzPct val="100000"/>
              <a:buChar char="•"/>
              <a:defRPr>
                <a:solidFill>
                  <a:srgbClr val="000000"/>
                </a:solidFill>
              </a:defRPr>
            </a:lvl1pPr>
            <a:lvl2pPr marL="636844" indent="-315557" algn="r">
              <a:spcBef>
                <a:spcPts val="492"/>
              </a:spcBef>
              <a:buSzPct val="100000"/>
              <a:buChar char="–"/>
              <a:defRPr>
                <a:solidFill>
                  <a:srgbClr val="000000"/>
                </a:solidFill>
              </a:defRPr>
            </a:lvl2pPr>
            <a:lvl3pPr marL="937104" indent="-294519" algn="r">
              <a:spcBef>
                <a:spcPts val="492"/>
              </a:spcBef>
              <a:buSzPct val="100000"/>
              <a:buChar char="•"/>
              <a:defRPr>
                <a:solidFill>
                  <a:srgbClr val="000000"/>
                </a:solidFill>
              </a:defRPr>
            </a:lvl3pPr>
            <a:lvl4pPr marL="1317301" indent="-353423" algn="r">
              <a:spcBef>
                <a:spcPts val="492"/>
              </a:spcBef>
              <a:buSzPct val="100000"/>
              <a:buChar char="–"/>
              <a:defRPr>
                <a:solidFill>
                  <a:srgbClr val="000000"/>
                </a:solidFill>
              </a:defRPr>
            </a:lvl4pPr>
            <a:lvl5pPr marL="1638592" indent="-353423" algn="r">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77" name="Shape 1377"/>
          <p:cNvSpPr>
            <a:spLocks noGrp="1"/>
          </p:cNvSpPr>
          <p:nvPr>
            <p:ph type="sldNum" sz="quarter" idx="2"/>
          </p:nvPr>
        </p:nvSpPr>
        <p:spPr>
          <a:xfrm>
            <a:off x="457210" y="6245226"/>
            <a:ext cx="2133601" cy="292384"/>
          </a:xfrm>
          <a:prstGeom prst="rect">
            <a:avLst/>
          </a:prstGeom>
        </p:spPr>
        <p:txBody>
          <a:bodyPr wrap="square" anchor="t"/>
          <a:lstStyle>
            <a:lvl1pPr algn="ctr" defTabSz="321291">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492634"/>
      </p:ext>
    </p:extLst>
  </p:cSld>
  <p:clrMapOvr>
    <a:masterClrMapping/>
  </p:clrMapOvr>
  <p:transition spd="med"/>
</p:sldLayout>
</file>

<file path=ppt/slideLayouts/slideLayout298.xml><?xml version="1.0" encoding="utf-8"?>
<p:sldLayout xmlns:a="http://schemas.openxmlformats.org/drawingml/2006/main" xmlns:r="http://schemas.openxmlformats.org/officeDocument/2006/relationships" xmlns:p="http://schemas.openxmlformats.org/presentationml/2006/main" type="tx">
  <p:cSld name="19_Title and Content">
    <p:spTree>
      <p:nvGrpSpPr>
        <p:cNvPr id="1" name=""/>
        <p:cNvGrpSpPr/>
        <p:nvPr/>
      </p:nvGrpSpPr>
      <p:grpSpPr>
        <a:xfrm>
          <a:off x="0" y="0"/>
          <a:ext cx="0" cy="0"/>
          <a:chOff x="0" y="0"/>
          <a:chExt cx="0" cy="0"/>
        </a:xfrm>
      </p:grpSpPr>
      <p:sp>
        <p:nvSpPr>
          <p:cNvPr id="1384" name="Shape 1384"/>
          <p:cNvSpPr>
            <a:spLocks noGrp="1"/>
          </p:cNvSpPr>
          <p:nvPr>
            <p:ph type="title"/>
          </p:nvPr>
        </p:nvSpPr>
        <p:spPr>
          <a:xfrm>
            <a:off x="457210" y="92077"/>
            <a:ext cx="8229601" cy="1508124"/>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1385" name="Shape 1385"/>
          <p:cNvSpPr>
            <a:spLocks noGrp="1"/>
          </p:cNvSpPr>
          <p:nvPr>
            <p:ph type="body" idx="1"/>
          </p:nvPr>
        </p:nvSpPr>
        <p:spPr>
          <a:xfrm>
            <a:off x="457210" y="1600210"/>
            <a:ext cx="8229601" cy="5257801"/>
          </a:xfrm>
          <a:prstGeom prst="rect">
            <a:avLst/>
          </a:prstGeom>
        </p:spPr>
        <p:txBody>
          <a:bodyPr lIns="45694" tIns="45694" rIns="45694" bIns="45694"/>
          <a:lstStyle>
            <a:lvl1pPr marL="331333" indent="-331333" algn="l" defTabSz="321291">
              <a:spcBef>
                <a:spcPts val="492"/>
              </a:spcBef>
              <a:buSzPct val="100000"/>
              <a:buFont typeface="Arial"/>
              <a:buChar char="•"/>
              <a:defRPr>
                <a:solidFill>
                  <a:srgbClr val="000000"/>
                </a:solidFill>
                <a:latin typeface="Calibri"/>
                <a:ea typeface="Calibri"/>
                <a:cs typeface="Calibri"/>
                <a:sym typeface="Calibri"/>
              </a:defRPr>
            </a:lvl1pPr>
            <a:lvl2pPr marL="636844" indent="-315557" algn="l" defTabSz="321291">
              <a:spcBef>
                <a:spcPts val="492"/>
              </a:spcBef>
              <a:buSzPct val="100000"/>
              <a:buFont typeface="Arial"/>
              <a:buChar char="–"/>
              <a:defRPr>
                <a:solidFill>
                  <a:srgbClr val="000000"/>
                </a:solidFill>
                <a:latin typeface="Calibri"/>
                <a:ea typeface="Calibri"/>
                <a:cs typeface="Calibri"/>
                <a:sym typeface="Calibri"/>
              </a:defRPr>
            </a:lvl2pPr>
            <a:lvl3pPr marL="937104" indent="-294519" algn="l" defTabSz="321291">
              <a:spcBef>
                <a:spcPts val="492"/>
              </a:spcBef>
              <a:buSzPct val="100000"/>
              <a:buFont typeface="Arial"/>
              <a:buChar char="•"/>
              <a:defRPr>
                <a:solidFill>
                  <a:srgbClr val="000000"/>
                </a:solidFill>
                <a:latin typeface="Calibri"/>
                <a:ea typeface="Calibri"/>
                <a:cs typeface="Calibri"/>
                <a:sym typeface="Calibri"/>
              </a:defRPr>
            </a:lvl3pPr>
            <a:lvl4pPr marL="1317301" indent="-353423" algn="l" defTabSz="321291">
              <a:spcBef>
                <a:spcPts val="492"/>
              </a:spcBef>
              <a:buSzPct val="100000"/>
              <a:buFont typeface="Arial"/>
              <a:buChar char="–"/>
              <a:defRPr>
                <a:solidFill>
                  <a:srgbClr val="000000"/>
                </a:solidFill>
                <a:latin typeface="Calibri"/>
                <a:ea typeface="Calibri"/>
                <a:cs typeface="Calibri"/>
                <a:sym typeface="Calibri"/>
              </a:defRPr>
            </a:lvl4pPr>
            <a:lvl5pPr marL="1638592" indent="-353423" algn="l" defTabSz="321291">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86" name="Shape 1386"/>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729942255"/>
      </p:ext>
    </p:extLst>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type="tx">
  <p:cSld name="20_Title and Content">
    <p:spTree>
      <p:nvGrpSpPr>
        <p:cNvPr id="1" name=""/>
        <p:cNvGrpSpPr/>
        <p:nvPr/>
      </p:nvGrpSpPr>
      <p:grpSpPr>
        <a:xfrm>
          <a:off x="0" y="0"/>
          <a:ext cx="0" cy="0"/>
          <a:chOff x="0" y="0"/>
          <a:chExt cx="0" cy="0"/>
        </a:xfrm>
      </p:grpSpPr>
      <p:sp>
        <p:nvSpPr>
          <p:cNvPr id="1393" name="Shape 1393"/>
          <p:cNvSpPr>
            <a:spLocks noGrp="1"/>
          </p:cNvSpPr>
          <p:nvPr>
            <p:ph type="title"/>
          </p:nvPr>
        </p:nvSpPr>
        <p:spPr>
          <a:xfrm>
            <a:off x="457210" y="69850"/>
            <a:ext cx="8229601" cy="1174750"/>
          </a:xfrm>
          <a:prstGeom prst="rect">
            <a:avLst/>
          </a:prstGeom>
        </p:spPr>
        <p:txBody>
          <a:bodyPr lIns="50774" tIns="50774" rIns="50774" bIns="50774"/>
          <a:lstStyle>
            <a:lvl1pPr marL="27888" indent="-27888">
              <a:defRPr sz="3800" b="1">
                <a:solidFill>
                  <a:srgbClr val="465ADC"/>
                </a:solidFill>
              </a:defRPr>
            </a:lvl1pPr>
          </a:lstStyle>
          <a:p>
            <a:r>
              <a:t>Title Text</a:t>
            </a:r>
          </a:p>
        </p:txBody>
      </p:sp>
      <p:sp>
        <p:nvSpPr>
          <p:cNvPr id="1394" name="Shape 1394"/>
          <p:cNvSpPr>
            <a:spLocks noGrp="1"/>
          </p:cNvSpPr>
          <p:nvPr>
            <p:ph type="body" idx="1"/>
          </p:nvPr>
        </p:nvSpPr>
        <p:spPr>
          <a:xfrm>
            <a:off x="457210" y="1244600"/>
            <a:ext cx="8229601" cy="5613401"/>
          </a:xfrm>
          <a:prstGeom prst="rect">
            <a:avLst/>
          </a:prstGeom>
        </p:spPr>
        <p:txBody>
          <a:bodyPr lIns="50774" tIns="50774" rIns="50774" bIns="50774"/>
          <a:lstStyle>
            <a:lvl1pPr marL="365246" indent="-337359" algn="l">
              <a:spcBef>
                <a:spcPts val="914"/>
              </a:spcBef>
              <a:buClr>
                <a:srgbClr val="373737"/>
              </a:buClr>
              <a:buSzPct val="100000"/>
              <a:buFont typeface="Arial"/>
              <a:buChar char="•"/>
              <a:defRPr sz="3000">
                <a:solidFill>
                  <a:srgbClr val="373737"/>
                </a:solidFill>
              </a:defRPr>
            </a:lvl1pPr>
            <a:lvl2pPr marL="637864" indent="-324382" algn="l">
              <a:spcBef>
                <a:spcPts val="914"/>
              </a:spcBef>
              <a:buClr>
                <a:srgbClr val="373737"/>
              </a:buClr>
              <a:buSzPct val="100000"/>
              <a:buFont typeface="Arial"/>
              <a:buChar char="•"/>
              <a:defRPr sz="3000">
                <a:solidFill>
                  <a:srgbClr val="373737"/>
                </a:solidFill>
              </a:defRPr>
            </a:lvl2pPr>
            <a:lvl3pPr marL="941465" indent="-306688" algn="l">
              <a:spcBef>
                <a:spcPts val="914"/>
              </a:spcBef>
              <a:buClr>
                <a:srgbClr val="373737"/>
              </a:buClr>
              <a:buSzPct val="100000"/>
              <a:buFont typeface="Arial"/>
              <a:buChar char="•"/>
              <a:defRPr sz="3000">
                <a:solidFill>
                  <a:srgbClr val="373737"/>
                </a:solidFill>
              </a:defRPr>
            </a:lvl3pPr>
            <a:lvl4pPr marL="1330912" indent="-374843" algn="l">
              <a:spcBef>
                <a:spcPts val="914"/>
              </a:spcBef>
              <a:buClr>
                <a:srgbClr val="373737"/>
              </a:buClr>
              <a:buSzPct val="100000"/>
              <a:buFont typeface="Arial"/>
              <a:buChar char="•"/>
              <a:defRPr sz="3000">
                <a:solidFill>
                  <a:srgbClr val="373737"/>
                </a:solidFill>
              </a:defRPr>
            </a:lvl4pPr>
            <a:lvl5pPr marL="1652203" indent="-374844" algn="l">
              <a:spcBef>
                <a:spcPts val="914"/>
              </a:spcBef>
              <a:buClr>
                <a:srgbClr val="373737"/>
              </a:buClr>
              <a:buSzPct val="100000"/>
              <a:buFont typeface="Arial"/>
              <a:buChar char="»"/>
              <a:defRPr sz="3000">
                <a:solidFill>
                  <a:srgbClr val="373737"/>
                </a:solidFill>
              </a:defRPr>
            </a:lvl5pPr>
          </a:lstStyle>
          <a:p>
            <a:r>
              <a:t>Body Level One</a:t>
            </a:r>
          </a:p>
          <a:p>
            <a:pPr lvl="1"/>
            <a:r>
              <a:t>Body Level Two</a:t>
            </a:r>
          </a:p>
          <a:p>
            <a:pPr lvl="2"/>
            <a:r>
              <a:t>Body Level Three</a:t>
            </a:r>
          </a:p>
          <a:p>
            <a:pPr lvl="3"/>
            <a:r>
              <a:t>Body Level Four</a:t>
            </a:r>
          </a:p>
          <a:p>
            <a:pPr lvl="4"/>
            <a:r>
              <a:t>Body Level Five</a:t>
            </a:r>
          </a:p>
        </p:txBody>
      </p:sp>
      <p:sp>
        <p:nvSpPr>
          <p:cNvPr id="1395" name="Shape 1395"/>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3720703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3"/>
            <a:ext cx="7772400" cy="1500187"/>
          </a:xfrm>
        </p:spPr>
        <p:txBody>
          <a:bodyPr anchor="b"/>
          <a:lstStyle>
            <a:lvl1pPr marL="0" indent="0">
              <a:buNone/>
              <a:defRPr sz="2000"/>
            </a:lvl1pPr>
            <a:lvl2pPr marL="456964" indent="0">
              <a:buNone/>
              <a:defRPr sz="1800"/>
            </a:lvl2pPr>
            <a:lvl3pPr marL="913930" indent="0">
              <a:buNone/>
              <a:defRPr sz="1600"/>
            </a:lvl3pPr>
            <a:lvl4pPr marL="1370900" indent="0">
              <a:buNone/>
              <a:defRPr sz="1400"/>
            </a:lvl4pPr>
            <a:lvl5pPr marL="1827865" indent="0">
              <a:buNone/>
              <a:defRPr sz="1400"/>
            </a:lvl5pPr>
            <a:lvl6pPr marL="2284830" indent="0">
              <a:buNone/>
              <a:defRPr sz="1400"/>
            </a:lvl6pPr>
            <a:lvl7pPr marL="2741799" indent="0">
              <a:buNone/>
              <a:defRPr sz="1400"/>
            </a:lvl7pPr>
            <a:lvl8pPr marL="3198760" indent="0">
              <a:buNone/>
              <a:defRPr sz="1400"/>
            </a:lvl8pPr>
            <a:lvl9pPr marL="3655730" indent="0">
              <a:buNone/>
              <a:defRPr sz="1400"/>
            </a:lvl9pPr>
          </a:lstStyle>
          <a:p>
            <a:pPr lvl="0"/>
            <a:r>
              <a:rPr lang="en-US"/>
              <a:t>Click to edit Master text styles</a:t>
            </a:r>
          </a:p>
        </p:txBody>
      </p:sp>
      <p:sp>
        <p:nvSpPr>
          <p:cNvPr id="4" name="Date Placeholder 3"/>
          <p:cNvSpPr>
            <a:spLocks noGrp="1"/>
          </p:cNvSpPr>
          <p:nvPr>
            <p:ph type="dt" sz="half" idx="10"/>
          </p:nvPr>
        </p:nvSpPr>
        <p:spPr>
          <a:xfrm>
            <a:off x="1173164" y="6265863"/>
            <a:ext cx="19050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5" name="Footer Placeholder 4"/>
          <p:cNvSpPr>
            <a:spLocks noGrp="1"/>
          </p:cNvSpPr>
          <p:nvPr>
            <p:ph type="ftr" sz="quarter" idx="11"/>
          </p:nvPr>
        </p:nvSpPr>
        <p:spPr>
          <a:xfrm>
            <a:off x="3581401" y="6248400"/>
            <a:ext cx="28956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6" name="Slide Number Placeholder 5"/>
          <p:cNvSpPr>
            <a:spLocks noGrp="1"/>
          </p:cNvSpPr>
          <p:nvPr>
            <p:ph type="sldNum" sz="quarter" idx="12"/>
          </p:nvPr>
        </p:nvSpPr>
        <p:spPr/>
        <p:txBody>
          <a:bodyPr/>
          <a:lstStyle>
            <a:lvl1pPr algn="l" eaLnBrk="1" hangingPunct="1">
              <a:defRPr>
                <a:latin typeface="Calibri"/>
              </a:defRPr>
            </a:lvl1pPr>
          </a:lstStyle>
          <a:p>
            <a:pPr>
              <a:defRPr/>
            </a:pPr>
            <a:fld id="{9E919099-866A-D046-B87F-0199E1ADEFCA}" type="slidenum">
              <a:rPr lang="en-US"/>
              <a:pPr>
                <a:defRPr/>
              </a:pPr>
              <a:t>‹#›</a:t>
            </a:fld>
            <a:endParaRPr lang="en-US"/>
          </a:p>
        </p:txBody>
      </p:sp>
    </p:spTree>
    <p:extLst>
      <p:ext uri="{BB962C8B-B14F-4D97-AF65-F5344CB8AC3E}">
        <p14:creationId xmlns:p14="http://schemas.microsoft.com/office/powerpoint/2010/main" val="15280565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173163" y="4572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1173163" y="1981201"/>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4" y="1981201"/>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173163"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5135564"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73164" y="6265863"/>
            <a:ext cx="19050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8" name="Footer Placeholder 7"/>
          <p:cNvSpPr>
            <a:spLocks noGrp="1"/>
          </p:cNvSpPr>
          <p:nvPr>
            <p:ph type="ftr" sz="quarter" idx="11"/>
          </p:nvPr>
        </p:nvSpPr>
        <p:spPr>
          <a:xfrm>
            <a:off x="3581401" y="6248400"/>
            <a:ext cx="28956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9" name="Slide Number Placeholder 8"/>
          <p:cNvSpPr>
            <a:spLocks noGrp="1"/>
          </p:cNvSpPr>
          <p:nvPr>
            <p:ph type="sldNum" sz="quarter" idx="12"/>
          </p:nvPr>
        </p:nvSpPr>
        <p:spPr/>
        <p:txBody>
          <a:bodyPr/>
          <a:lstStyle>
            <a:lvl1pPr algn="l" eaLnBrk="1" hangingPunct="1">
              <a:defRPr>
                <a:latin typeface="Calibri"/>
              </a:defRPr>
            </a:lvl1pPr>
          </a:lstStyle>
          <a:p>
            <a:pPr>
              <a:defRPr/>
            </a:pPr>
            <a:fld id="{ADFC85C7-7E1A-E549-BD67-818B0C0BB58E}" type="slidenum">
              <a:rPr lang="en-US"/>
              <a:pPr>
                <a:defRPr/>
              </a:pPr>
              <a:t>‹#›</a:t>
            </a:fld>
            <a:endParaRPr lang="en-US"/>
          </a:p>
        </p:txBody>
      </p:sp>
    </p:spTree>
    <p:extLst>
      <p:ext uri="{BB962C8B-B14F-4D97-AF65-F5344CB8AC3E}">
        <p14:creationId xmlns:p14="http://schemas.microsoft.com/office/powerpoint/2010/main" val="2707259041"/>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x">
  <p:cSld name="21_Title and Content">
    <p:spTree>
      <p:nvGrpSpPr>
        <p:cNvPr id="1" name=""/>
        <p:cNvGrpSpPr/>
        <p:nvPr/>
      </p:nvGrpSpPr>
      <p:grpSpPr>
        <a:xfrm>
          <a:off x="0" y="0"/>
          <a:ext cx="0" cy="0"/>
          <a:chOff x="0" y="0"/>
          <a:chExt cx="0" cy="0"/>
        </a:xfrm>
      </p:grpSpPr>
      <p:sp>
        <p:nvSpPr>
          <p:cNvPr id="1402" name="Shape 1402"/>
          <p:cNvSpPr>
            <a:spLocks noGrp="1"/>
          </p:cNvSpPr>
          <p:nvPr>
            <p:ph type="title"/>
          </p:nvPr>
        </p:nvSpPr>
        <p:spPr>
          <a:xfrm>
            <a:off x="457210" y="92076"/>
            <a:ext cx="8229601" cy="1508126"/>
          </a:xfrm>
          <a:prstGeom prst="rect">
            <a:avLst/>
          </a:prstGeom>
        </p:spPr>
        <p:txBody>
          <a:bodyPr lIns="45694" tIns="45694" rIns="45694" bIns="45694">
            <a:normAutofit/>
          </a:bodyPr>
          <a:lstStyle>
            <a:lvl1pPr defTabSz="321291"/>
          </a:lstStyle>
          <a:p>
            <a:r>
              <a:t>Title Text</a:t>
            </a:r>
          </a:p>
        </p:txBody>
      </p:sp>
      <p:sp>
        <p:nvSpPr>
          <p:cNvPr id="1403" name="Shape 1403"/>
          <p:cNvSpPr>
            <a:spLocks noGrp="1"/>
          </p:cNvSpPr>
          <p:nvPr>
            <p:ph type="body" idx="1"/>
          </p:nvPr>
        </p:nvSpPr>
        <p:spPr>
          <a:xfrm>
            <a:off x="457210" y="1600211"/>
            <a:ext cx="8229601" cy="5257799"/>
          </a:xfrm>
          <a:prstGeom prst="rect">
            <a:avLst/>
          </a:prstGeom>
        </p:spPr>
        <p:txBody>
          <a:bodyPr lIns="45694" tIns="45694" rIns="45694" bIns="45694">
            <a:normAutofit/>
          </a:bodyPr>
          <a:lstStyle>
            <a:lvl1pPr marL="331333" indent="-331333" algn="l" defTabSz="321291">
              <a:spcBef>
                <a:spcPts val="492"/>
              </a:spcBef>
              <a:buSzPct val="100000"/>
              <a:buFont typeface="Arial"/>
              <a:buChar char="•"/>
              <a:defRPr>
                <a:solidFill>
                  <a:srgbClr val="000000"/>
                </a:solidFill>
              </a:defRPr>
            </a:lvl1pPr>
            <a:lvl2pPr marL="636844" indent="-315557" algn="l" defTabSz="321291">
              <a:spcBef>
                <a:spcPts val="492"/>
              </a:spcBef>
              <a:buSzPct val="100000"/>
              <a:buFont typeface="Arial"/>
              <a:buChar char="–"/>
              <a:defRPr>
                <a:solidFill>
                  <a:srgbClr val="000000"/>
                </a:solidFill>
              </a:defRPr>
            </a:lvl2pPr>
            <a:lvl3pPr marL="937104" indent="-294519" algn="l" defTabSz="321291">
              <a:spcBef>
                <a:spcPts val="492"/>
              </a:spcBef>
              <a:buSzPct val="100000"/>
              <a:buFont typeface="Arial"/>
              <a:buChar char="•"/>
              <a:defRPr>
                <a:solidFill>
                  <a:srgbClr val="000000"/>
                </a:solidFill>
              </a:defRPr>
            </a:lvl3pPr>
            <a:lvl4pPr marL="1317301" indent="-353423" algn="l" defTabSz="321291">
              <a:spcBef>
                <a:spcPts val="492"/>
              </a:spcBef>
              <a:buSzPct val="100000"/>
              <a:buFont typeface="Arial"/>
              <a:buChar char="–"/>
              <a:defRPr>
                <a:solidFill>
                  <a:srgbClr val="000000"/>
                </a:solidFill>
              </a:defRPr>
            </a:lvl4pPr>
            <a:lvl5pPr marL="1638592" indent="-353423" algn="l" defTabSz="321291">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04" name="Shape 1404"/>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638993161"/>
      </p:ext>
    </p:extLst>
  </p:cSld>
  <p:clrMapOvr>
    <a:masterClrMapping/>
  </p:clrMapOvr>
  <p:transition spd="med"/>
</p:sldLayout>
</file>

<file path=ppt/slideLayouts/slideLayout301.xml><?xml version="1.0" encoding="utf-8"?>
<p:sldLayout xmlns:a="http://schemas.openxmlformats.org/drawingml/2006/main" xmlns:r="http://schemas.openxmlformats.org/officeDocument/2006/relationships" xmlns:p="http://schemas.openxmlformats.org/presentationml/2006/main" type="tx">
  <p:cSld name="22_Title and Content">
    <p:spTree>
      <p:nvGrpSpPr>
        <p:cNvPr id="1" name=""/>
        <p:cNvGrpSpPr/>
        <p:nvPr/>
      </p:nvGrpSpPr>
      <p:grpSpPr>
        <a:xfrm>
          <a:off x="0" y="0"/>
          <a:ext cx="0" cy="0"/>
          <a:chOff x="0" y="0"/>
          <a:chExt cx="0" cy="0"/>
        </a:xfrm>
      </p:grpSpPr>
      <p:sp>
        <p:nvSpPr>
          <p:cNvPr id="1411" name="Shape 1411"/>
          <p:cNvSpPr>
            <a:spLocks noGrp="1"/>
          </p:cNvSpPr>
          <p:nvPr>
            <p:ph type="title"/>
          </p:nvPr>
        </p:nvSpPr>
        <p:spPr>
          <a:xfrm>
            <a:off x="457210" y="92077"/>
            <a:ext cx="8229601" cy="1508124"/>
          </a:xfrm>
          <a:prstGeom prst="rect">
            <a:avLst/>
          </a:prstGeom>
        </p:spPr>
        <p:txBody>
          <a:bodyPr/>
          <a:lstStyle>
            <a:lvl1pPr>
              <a:defRPr>
                <a:latin typeface="Calibri"/>
                <a:ea typeface="Calibri"/>
                <a:cs typeface="Calibri"/>
                <a:sym typeface="Calibri"/>
              </a:defRPr>
            </a:lvl1pPr>
          </a:lstStyle>
          <a:p>
            <a:r>
              <a:t>Title Text</a:t>
            </a:r>
          </a:p>
        </p:txBody>
      </p:sp>
      <p:sp>
        <p:nvSpPr>
          <p:cNvPr id="1412" name="Shape 1412"/>
          <p:cNvSpPr>
            <a:spLocks noGrp="1"/>
          </p:cNvSpPr>
          <p:nvPr>
            <p:ph type="body" idx="1"/>
          </p:nvPr>
        </p:nvSpPr>
        <p:spPr>
          <a:xfrm>
            <a:off x="457210" y="1600210"/>
            <a:ext cx="8229601" cy="5257801"/>
          </a:xfrm>
          <a:prstGeom prst="rect">
            <a:avLst/>
          </a:prstGeom>
        </p:spPr>
        <p:txBody>
          <a:bodyPr/>
          <a:lstStyle>
            <a:lvl1pPr marL="331333" indent="-331333" algn="l">
              <a:buClr>
                <a:srgbClr val="000000"/>
              </a:buClr>
              <a:buSzPct val="100000"/>
              <a:buFont typeface="Arial"/>
              <a:buChar char="•"/>
              <a:defRPr>
                <a:solidFill>
                  <a:srgbClr val="000000"/>
                </a:solidFill>
                <a:latin typeface="Calibri"/>
                <a:ea typeface="Calibri"/>
                <a:cs typeface="Calibri"/>
                <a:sym typeface="Calibri"/>
              </a:defRPr>
            </a:lvl1pPr>
            <a:lvl2pPr marL="610075" indent="-315557" algn="l">
              <a:buClr>
                <a:srgbClr val="000000"/>
              </a:buClr>
              <a:buSzPct val="100000"/>
              <a:buFont typeface="Arial"/>
              <a:buChar char="–"/>
              <a:defRPr>
                <a:solidFill>
                  <a:srgbClr val="000000"/>
                </a:solidFill>
                <a:latin typeface="Calibri"/>
                <a:ea typeface="Calibri"/>
                <a:cs typeface="Calibri"/>
                <a:sym typeface="Calibri"/>
              </a:defRPr>
            </a:lvl2pPr>
            <a:lvl3pPr marL="910328" indent="-294519" algn="l">
              <a:buClr>
                <a:srgbClr val="000000"/>
              </a:buClr>
              <a:buSzPct val="100000"/>
              <a:buFont typeface="Arial"/>
              <a:buChar char="•"/>
              <a:defRPr>
                <a:solidFill>
                  <a:srgbClr val="000000"/>
                </a:solidFill>
                <a:latin typeface="Calibri"/>
                <a:ea typeface="Calibri"/>
                <a:cs typeface="Calibri"/>
                <a:sym typeface="Calibri"/>
              </a:defRPr>
            </a:lvl3pPr>
            <a:lvl4pPr marL="1290527" indent="-353423" algn="l">
              <a:buClr>
                <a:srgbClr val="000000"/>
              </a:buClr>
              <a:buSzPct val="100000"/>
              <a:buFont typeface="Arial"/>
              <a:buChar char="–"/>
              <a:defRPr>
                <a:solidFill>
                  <a:srgbClr val="000000"/>
                </a:solidFill>
                <a:latin typeface="Calibri"/>
                <a:ea typeface="Calibri"/>
                <a:cs typeface="Calibri"/>
                <a:sym typeface="Calibri"/>
              </a:defRPr>
            </a:lvl4pPr>
            <a:lvl5pPr marL="1611815" indent="-353423" algn="l">
              <a:buClr>
                <a:srgbClr val="000000"/>
              </a:buClr>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13" name="Shape 1413"/>
          <p:cNvSpPr>
            <a:spLocks noGrp="1"/>
          </p:cNvSpPr>
          <p:nvPr>
            <p:ph type="sldNum" sz="quarter" idx="2"/>
          </p:nvPr>
        </p:nvSpPr>
        <p:spPr>
          <a:xfrm>
            <a:off x="8424844" y="6461752"/>
            <a:ext cx="261958" cy="265451"/>
          </a:xfrm>
          <a:prstGeom prst="rect">
            <a:avLst/>
          </a:prstGeom>
        </p:spPr>
        <p:txBody>
          <a:bodyPr/>
          <a:lstStyle>
            <a:lvl1pPr>
              <a:defRPr>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467365635"/>
      </p:ext>
    </p:extLst>
  </p:cSld>
  <p:clrMapOvr>
    <a:masterClrMapping/>
  </p:clrMapOvr>
  <p:transition spd="med"/>
</p:sldLayout>
</file>

<file path=ppt/slideLayouts/slideLayout302.xml><?xml version="1.0" encoding="utf-8"?>
<p:sldLayout xmlns:a="http://schemas.openxmlformats.org/drawingml/2006/main" xmlns:r="http://schemas.openxmlformats.org/officeDocument/2006/relationships" xmlns:p="http://schemas.openxmlformats.org/presentationml/2006/main" type="tx">
  <p:cSld name="23_Title and Content">
    <p:spTree>
      <p:nvGrpSpPr>
        <p:cNvPr id="1" name=""/>
        <p:cNvGrpSpPr/>
        <p:nvPr/>
      </p:nvGrpSpPr>
      <p:grpSpPr>
        <a:xfrm>
          <a:off x="0" y="0"/>
          <a:ext cx="0" cy="0"/>
          <a:chOff x="0" y="0"/>
          <a:chExt cx="0" cy="0"/>
        </a:xfrm>
      </p:grpSpPr>
      <p:sp>
        <p:nvSpPr>
          <p:cNvPr id="1420" name="Shape 1420"/>
          <p:cNvSpPr>
            <a:spLocks noGrp="1"/>
          </p:cNvSpPr>
          <p:nvPr>
            <p:ph type="title"/>
          </p:nvPr>
        </p:nvSpPr>
        <p:spPr>
          <a:xfrm>
            <a:off x="685810" y="381010"/>
            <a:ext cx="7772401" cy="1600201"/>
          </a:xfrm>
          <a:prstGeom prst="rect">
            <a:avLst/>
          </a:prstGeom>
        </p:spPr>
        <p:txBody>
          <a:bodyPr lIns="45694" tIns="45694" rIns="45694" bIns="45694"/>
          <a:lstStyle/>
          <a:p>
            <a:r>
              <a:t>Title Text</a:t>
            </a:r>
          </a:p>
        </p:txBody>
      </p:sp>
      <p:sp>
        <p:nvSpPr>
          <p:cNvPr id="1421" name="Shape 1421"/>
          <p:cNvSpPr>
            <a:spLocks noGrp="1"/>
          </p:cNvSpPr>
          <p:nvPr>
            <p:ph type="body" idx="1"/>
          </p:nvPr>
        </p:nvSpPr>
        <p:spPr>
          <a:xfrm>
            <a:off x="685810" y="1981210"/>
            <a:ext cx="7772401" cy="4876801"/>
          </a:xfrm>
          <a:prstGeom prst="rect">
            <a:avLst/>
          </a:prstGeom>
        </p:spPr>
        <p:txBody>
          <a:bodyPr lIns="45694" tIns="45694" rIns="45694" bIns="45694"/>
          <a:lstStyle>
            <a:lvl1pPr marL="331333" indent="-331333" algn="l">
              <a:spcBef>
                <a:spcPts val="492"/>
              </a:spcBef>
              <a:buSzPct val="100000"/>
              <a:buChar char="•"/>
              <a:defRPr>
                <a:solidFill>
                  <a:srgbClr val="000000"/>
                </a:solidFill>
              </a:defRPr>
            </a:lvl1pPr>
            <a:lvl2pPr marL="636844" indent="-315557" algn="l">
              <a:spcBef>
                <a:spcPts val="492"/>
              </a:spcBef>
              <a:buSzPct val="100000"/>
              <a:buChar char="–"/>
              <a:defRPr>
                <a:solidFill>
                  <a:srgbClr val="000000"/>
                </a:solidFill>
              </a:defRPr>
            </a:lvl2pPr>
            <a:lvl3pPr marL="937104" indent="-294519" algn="l">
              <a:spcBef>
                <a:spcPts val="492"/>
              </a:spcBef>
              <a:buSzPct val="100000"/>
              <a:buChar char="•"/>
              <a:defRPr>
                <a:solidFill>
                  <a:srgbClr val="000000"/>
                </a:solidFill>
              </a:defRPr>
            </a:lvl3pPr>
            <a:lvl4pPr marL="1317301" indent="-353423" algn="l">
              <a:spcBef>
                <a:spcPts val="492"/>
              </a:spcBef>
              <a:buSzPct val="100000"/>
              <a:buChar char="–"/>
              <a:defRPr>
                <a:solidFill>
                  <a:srgbClr val="000000"/>
                </a:solidFill>
              </a:defRPr>
            </a:lvl4pPr>
            <a:lvl5pPr marL="1638592" indent="-353423" algn="l">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22" name="Shape 1422"/>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199307516"/>
      </p:ext>
    </p:extLst>
  </p:cSld>
  <p:clrMapOvr>
    <a:masterClrMapping/>
  </p:clrMapOvr>
  <p:transition spd="med"/>
</p:sldLayout>
</file>

<file path=ppt/slideLayouts/slideLayout303.xml><?xml version="1.0" encoding="utf-8"?>
<p:sldLayout xmlns:a="http://schemas.openxmlformats.org/drawingml/2006/main" xmlns:r="http://schemas.openxmlformats.org/officeDocument/2006/relationships" xmlns:p="http://schemas.openxmlformats.org/presentationml/2006/main" type="tx">
  <p:cSld name="13_Title Only">
    <p:spTree>
      <p:nvGrpSpPr>
        <p:cNvPr id="1" name=""/>
        <p:cNvGrpSpPr/>
        <p:nvPr/>
      </p:nvGrpSpPr>
      <p:grpSpPr>
        <a:xfrm>
          <a:off x="0" y="0"/>
          <a:ext cx="0" cy="0"/>
          <a:chOff x="0" y="0"/>
          <a:chExt cx="0" cy="0"/>
        </a:xfrm>
      </p:grpSpPr>
      <p:sp>
        <p:nvSpPr>
          <p:cNvPr id="1429" name="Shape 1429"/>
          <p:cNvSpPr>
            <a:spLocks noGrp="1"/>
          </p:cNvSpPr>
          <p:nvPr>
            <p:ph type="title"/>
          </p:nvPr>
        </p:nvSpPr>
        <p:spPr>
          <a:xfrm>
            <a:off x="457210" y="92077"/>
            <a:ext cx="8229601" cy="1508124"/>
          </a:xfrm>
          <a:prstGeom prst="rect">
            <a:avLst/>
          </a:prstGeom>
        </p:spPr>
        <p:txBody>
          <a:bodyPr lIns="45694" tIns="45694" rIns="45694" bIns="45694"/>
          <a:lstStyle>
            <a:lvl1pPr defTabSz="321291">
              <a:defRPr>
                <a:latin typeface="Calibri"/>
                <a:ea typeface="Calibri"/>
                <a:cs typeface="Calibri"/>
                <a:sym typeface="Calibri"/>
              </a:defRPr>
            </a:lvl1pPr>
          </a:lstStyle>
          <a:p>
            <a:r>
              <a:t>Title Text</a:t>
            </a:r>
          </a:p>
        </p:txBody>
      </p:sp>
      <p:sp>
        <p:nvSpPr>
          <p:cNvPr id="1430" name="Shape 1430"/>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889218205"/>
      </p:ext>
    </p:extLst>
  </p:cSld>
  <p:clrMapOvr>
    <a:masterClrMapping/>
  </p:clrMapOvr>
  <p:transition spd="med"/>
</p:sldLayout>
</file>

<file path=ppt/slideLayouts/slideLayout30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1437" name="Shape 1437"/>
          <p:cNvSpPr>
            <a:spLocks noGrp="1"/>
          </p:cNvSpPr>
          <p:nvPr>
            <p:ph type="title"/>
          </p:nvPr>
        </p:nvSpPr>
        <p:spPr>
          <a:xfrm>
            <a:off x="669727" y="312540"/>
            <a:ext cx="7804547" cy="1518047"/>
          </a:xfrm>
          <a:prstGeom prst="rect">
            <a:avLst/>
          </a:prstGeom>
        </p:spPr>
        <p:txBody>
          <a:bodyPr lIns="35697" tIns="35697" rIns="35697" bIns="35697">
            <a:normAutofit/>
          </a:bodyPr>
          <a:lstStyle>
            <a:lvl1pPr defTabSz="410541">
              <a:defRPr sz="5600">
                <a:latin typeface="Helvetica Light"/>
                <a:ea typeface="Helvetica Light"/>
                <a:cs typeface="Helvetica Light"/>
                <a:sym typeface="Helvetica Light"/>
              </a:defRPr>
            </a:lvl1pPr>
          </a:lstStyle>
          <a:p>
            <a:r>
              <a:t>Title Text</a:t>
            </a:r>
          </a:p>
        </p:txBody>
      </p:sp>
      <p:sp>
        <p:nvSpPr>
          <p:cNvPr id="1438" name="Shape 1438"/>
          <p:cNvSpPr>
            <a:spLocks noGrp="1"/>
          </p:cNvSpPr>
          <p:nvPr>
            <p:ph type="body" idx="1"/>
          </p:nvPr>
        </p:nvSpPr>
        <p:spPr>
          <a:xfrm>
            <a:off x="669727" y="1830588"/>
            <a:ext cx="7804547" cy="4420195"/>
          </a:xfrm>
          <a:prstGeom prst="rect">
            <a:avLst/>
          </a:prstGeom>
        </p:spPr>
        <p:txBody>
          <a:bodyPr lIns="35697" tIns="35697" rIns="35697" bIns="35697" anchor="ctr">
            <a:normAutofit/>
          </a:bodyPr>
          <a:lstStyle>
            <a:lvl1pPr marL="312368" indent="-312368" algn="l" defTabSz="410541">
              <a:spcBef>
                <a:spcPts val="2953"/>
              </a:spcBef>
              <a:buSzPct val="75000"/>
              <a:buChar char="•"/>
              <a:defRPr sz="2500">
                <a:solidFill>
                  <a:srgbClr val="000000"/>
                </a:solidFill>
                <a:latin typeface="Helvetica Light"/>
                <a:ea typeface="Helvetica Light"/>
                <a:cs typeface="Helvetica Light"/>
                <a:sym typeface="Helvetica Light"/>
              </a:defRPr>
            </a:lvl1pPr>
            <a:lvl2pPr marL="624736" indent="-312368" algn="l" defTabSz="410541">
              <a:spcBef>
                <a:spcPts val="2953"/>
              </a:spcBef>
              <a:buSzPct val="75000"/>
              <a:buChar char="•"/>
              <a:defRPr sz="2500">
                <a:solidFill>
                  <a:srgbClr val="000000"/>
                </a:solidFill>
                <a:latin typeface="Helvetica Light"/>
                <a:ea typeface="Helvetica Light"/>
                <a:cs typeface="Helvetica Light"/>
                <a:sym typeface="Helvetica Light"/>
              </a:defRPr>
            </a:lvl2pPr>
            <a:lvl3pPr marL="937104" indent="-312368" algn="l" defTabSz="410541">
              <a:spcBef>
                <a:spcPts val="2953"/>
              </a:spcBef>
              <a:buSzPct val="75000"/>
              <a:buChar char="•"/>
              <a:defRPr sz="2500">
                <a:solidFill>
                  <a:srgbClr val="000000"/>
                </a:solidFill>
                <a:latin typeface="Helvetica Light"/>
                <a:ea typeface="Helvetica Light"/>
                <a:cs typeface="Helvetica Light"/>
                <a:sym typeface="Helvetica Light"/>
              </a:defRPr>
            </a:lvl3pPr>
            <a:lvl4pPr marL="1249472" indent="-312368" algn="l" defTabSz="410541">
              <a:spcBef>
                <a:spcPts val="2953"/>
              </a:spcBef>
              <a:buSzPct val="75000"/>
              <a:buChar char="•"/>
              <a:defRPr sz="2500">
                <a:solidFill>
                  <a:srgbClr val="000000"/>
                </a:solidFill>
                <a:latin typeface="Helvetica Light"/>
                <a:ea typeface="Helvetica Light"/>
                <a:cs typeface="Helvetica Light"/>
                <a:sym typeface="Helvetica Light"/>
              </a:defRPr>
            </a:lvl4pPr>
            <a:lvl5pPr marL="1561840" indent="-312368" algn="l" defTabSz="410541">
              <a:spcBef>
                <a:spcPts val="2953"/>
              </a:spcBef>
              <a:buSzPct val="75000"/>
              <a:buChar char="•"/>
              <a:defRPr sz="25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439" name="Shape 1439"/>
          <p:cNvSpPr>
            <a:spLocks noGrp="1"/>
          </p:cNvSpPr>
          <p:nvPr>
            <p:ph type="sldNum" sz="quarter" idx="2"/>
          </p:nvPr>
        </p:nvSpPr>
        <p:spPr>
          <a:xfrm>
            <a:off x="4420284" y="6505278"/>
            <a:ext cx="294523" cy="272186"/>
          </a:xfrm>
          <a:prstGeom prst="rect">
            <a:avLst/>
          </a:prstGeom>
        </p:spPr>
        <p:txBody>
          <a:bodyPr lIns="35697" tIns="35697" rIns="35697" bIns="35697" anchor="t"/>
          <a:lstStyle>
            <a:lvl1pPr algn="ctr" defTabSz="410541">
              <a:defRPr sz="13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600993959"/>
      </p:ext>
    </p:extLst>
  </p:cSld>
  <p:clrMapOvr>
    <a:masterClrMapping/>
  </p:clrMapOvr>
  <p:transition spd="med"/>
</p:sldLayout>
</file>

<file path=ppt/slideLayouts/slideLayout305.xml><?xml version="1.0" encoding="utf-8"?>
<p:sldLayout xmlns:a="http://schemas.openxmlformats.org/drawingml/2006/main" xmlns:r="http://schemas.openxmlformats.org/officeDocument/2006/relationships" xmlns:p="http://schemas.openxmlformats.org/presentationml/2006/main" type="tx">
  <p:cSld name="2_Title &amp; Bullets">
    <p:spTree>
      <p:nvGrpSpPr>
        <p:cNvPr id="1" name=""/>
        <p:cNvGrpSpPr/>
        <p:nvPr/>
      </p:nvGrpSpPr>
      <p:grpSpPr>
        <a:xfrm>
          <a:off x="0" y="0"/>
          <a:ext cx="0" cy="0"/>
          <a:chOff x="0" y="0"/>
          <a:chExt cx="0" cy="0"/>
        </a:xfrm>
      </p:grpSpPr>
      <p:sp>
        <p:nvSpPr>
          <p:cNvPr id="1446" name="Shape 1446"/>
          <p:cNvSpPr>
            <a:spLocks noGrp="1"/>
          </p:cNvSpPr>
          <p:nvPr>
            <p:ph type="title"/>
          </p:nvPr>
        </p:nvSpPr>
        <p:spPr>
          <a:xfrm>
            <a:off x="457210" y="168285"/>
            <a:ext cx="8229601" cy="977901"/>
          </a:xfrm>
          <a:prstGeom prst="rect">
            <a:avLst/>
          </a:prstGeom>
        </p:spPr>
        <p:txBody>
          <a:bodyPr lIns="50774" tIns="50774" rIns="50774" bIns="50774"/>
          <a:lstStyle>
            <a:lvl1pPr marL="28558" marR="28558">
              <a:defRPr sz="3800" b="1">
                <a:solidFill>
                  <a:srgbClr val="5873E3"/>
                </a:solidFill>
                <a:uFill>
                  <a:solidFill>
                    <a:srgbClr val="5873E3"/>
                  </a:solidFill>
                </a:uFill>
              </a:defRPr>
            </a:lvl1pPr>
          </a:lstStyle>
          <a:p>
            <a:r>
              <a:t>Title Text</a:t>
            </a:r>
          </a:p>
        </p:txBody>
      </p:sp>
      <p:sp>
        <p:nvSpPr>
          <p:cNvPr id="1447" name="Shape 1447"/>
          <p:cNvSpPr>
            <a:spLocks noGrp="1"/>
          </p:cNvSpPr>
          <p:nvPr>
            <p:ph type="body" idx="1"/>
          </p:nvPr>
        </p:nvSpPr>
        <p:spPr>
          <a:xfrm>
            <a:off x="457210" y="1244600"/>
            <a:ext cx="8229601" cy="5613401"/>
          </a:xfrm>
          <a:prstGeom prst="rect">
            <a:avLst/>
          </a:prstGeom>
        </p:spPr>
        <p:txBody>
          <a:bodyPr lIns="50774" tIns="50774" rIns="50774" bIns="50774"/>
          <a:lstStyle>
            <a:lvl1pPr marL="365914" marR="28558" indent="-337356" algn="l">
              <a:spcBef>
                <a:spcPts val="914"/>
              </a:spcBef>
              <a:buSzPct val="100000"/>
              <a:buChar char="•"/>
              <a:defRPr sz="3000">
                <a:solidFill>
                  <a:srgbClr val="474747"/>
                </a:solidFill>
                <a:uFill>
                  <a:solidFill>
                    <a:srgbClr val="474747"/>
                  </a:solidFill>
                </a:uFill>
              </a:defRPr>
            </a:lvl1pPr>
            <a:lvl2pPr marL="627895" marR="28558" indent="-278042" algn="l">
              <a:spcBef>
                <a:spcPts val="914"/>
              </a:spcBef>
              <a:buSzPct val="100000"/>
              <a:buChar char="•"/>
              <a:defRPr sz="2500">
                <a:solidFill>
                  <a:srgbClr val="474747"/>
                </a:solidFill>
                <a:uFill>
                  <a:solidFill>
                    <a:srgbClr val="474747"/>
                  </a:solidFill>
                </a:uFill>
              </a:defRPr>
            </a:lvl2pPr>
            <a:lvl3pPr marL="890210" marR="28558" indent="-219063" algn="l">
              <a:spcBef>
                <a:spcPts val="914"/>
              </a:spcBef>
              <a:buSzPct val="100000"/>
              <a:buChar char="•"/>
              <a:defRPr sz="2100">
                <a:solidFill>
                  <a:srgbClr val="474747"/>
                </a:solidFill>
                <a:uFill>
                  <a:solidFill>
                    <a:srgbClr val="474747"/>
                  </a:solidFill>
                </a:uFill>
              </a:defRPr>
            </a:lvl3pPr>
            <a:lvl4pPr marL="1206631" marR="28558" indent="-214195" algn="l">
              <a:spcBef>
                <a:spcPts val="914"/>
              </a:spcBef>
              <a:buSzPct val="100000"/>
              <a:buChar char="•"/>
              <a:defRPr sz="1700">
                <a:solidFill>
                  <a:srgbClr val="474747"/>
                </a:solidFill>
                <a:uFill>
                  <a:solidFill>
                    <a:srgbClr val="474747"/>
                  </a:solidFill>
                </a:uFill>
              </a:defRPr>
            </a:lvl4pPr>
            <a:lvl5pPr marL="1527926" marR="28558" indent="-214195" algn="l">
              <a:spcBef>
                <a:spcPts val="914"/>
              </a:spcBef>
              <a:buSzPct val="100000"/>
              <a:buChar char="»"/>
              <a:defRPr sz="1700">
                <a:solidFill>
                  <a:srgbClr val="363636"/>
                </a:solidFill>
                <a:uFill>
                  <a:solidFill>
                    <a:srgbClr val="363636"/>
                  </a:solidFill>
                </a:uFill>
              </a:defRPr>
            </a:lvl5pPr>
          </a:lstStyle>
          <a:p>
            <a:r>
              <a:t>Body Level One</a:t>
            </a:r>
          </a:p>
          <a:p>
            <a:pPr lvl="1"/>
            <a:r>
              <a:t>Body Level Two</a:t>
            </a:r>
          </a:p>
          <a:p>
            <a:pPr lvl="2"/>
            <a:r>
              <a:t>Body Level Three</a:t>
            </a:r>
          </a:p>
          <a:p>
            <a:pPr lvl="3"/>
            <a:r>
              <a:t>Body Level Four</a:t>
            </a:r>
          </a:p>
          <a:p>
            <a:pPr lvl="4"/>
            <a:r>
              <a:t>Body Level Five</a:t>
            </a:r>
          </a:p>
        </p:txBody>
      </p:sp>
      <p:sp>
        <p:nvSpPr>
          <p:cNvPr id="1448" name="Shape 1448"/>
          <p:cNvSpPr>
            <a:spLocks noGrp="1"/>
          </p:cNvSpPr>
          <p:nvPr>
            <p:ph type="sldNum" sz="quarter" idx="2"/>
          </p:nvPr>
        </p:nvSpPr>
        <p:spPr>
          <a:xfrm>
            <a:off x="8367949" y="6477010"/>
            <a:ext cx="337685" cy="333421"/>
          </a:xfrm>
          <a:prstGeom prst="rect">
            <a:avLst/>
          </a:prstGeom>
        </p:spPr>
        <p:txBody>
          <a:bodyPr lIns="50774" tIns="50774" rIns="50774" bIns="50774" anchor="t"/>
          <a:lstStyle>
            <a:lvl1pPr algn="ctr" defTabSz="321291">
              <a:defRPr sz="1500">
                <a:solidFill>
                  <a:srgbClr val="474747"/>
                </a:solidFill>
                <a:uFill>
                  <a:solidFill>
                    <a:srgbClr val="474747"/>
                  </a:solidFill>
                </a:uFill>
              </a:defRPr>
            </a:lvl1pPr>
          </a:lstStyle>
          <a:p>
            <a:fld id="{86CB4B4D-7CA3-9044-876B-883B54F8677D}" type="slidenum">
              <a:rPr/>
              <a:pPr/>
              <a:t>‹#›</a:t>
            </a:fld>
            <a:endParaRPr/>
          </a:p>
        </p:txBody>
      </p:sp>
    </p:spTree>
    <p:extLst>
      <p:ext uri="{BB962C8B-B14F-4D97-AF65-F5344CB8AC3E}">
        <p14:creationId xmlns:p14="http://schemas.microsoft.com/office/powerpoint/2010/main" val="1562708442"/>
      </p:ext>
    </p:extLst>
  </p:cSld>
  <p:clrMapOvr>
    <a:masterClrMapping/>
  </p:clrMapOvr>
  <p:transition spd="med"/>
</p:sldLayout>
</file>

<file path=ppt/slideLayouts/slideLayout306.xml><?xml version="1.0" encoding="utf-8"?>
<p:sldLayout xmlns:a="http://schemas.openxmlformats.org/drawingml/2006/main" xmlns:r="http://schemas.openxmlformats.org/officeDocument/2006/relationships" xmlns:p="http://schemas.openxmlformats.org/presentationml/2006/main" type="tx">
  <p:cSld name="3_Title &amp; Bullets">
    <p:spTree>
      <p:nvGrpSpPr>
        <p:cNvPr id="1" name=""/>
        <p:cNvGrpSpPr/>
        <p:nvPr/>
      </p:nvGrpSpPr>
      <p:grpSpPr>
        <a:xfrm>
          <a:off x="0" y="0"/>
          <a:ext cx="0" cy="0"/>
          <a:chOff x="0" y="0"/>
          <a:chExt cx="0" cy="0"/>
        </a:xfrm>
      </p:grpSpPr>
      <p:sp>
        <p:nvSpPr>
          <p:cNvPr id="1455" name="Shape 1455"/>
          <p:cNvSpPr>
            <a:spLocks noGrp="1"/>
          </p:cNvSpPr>
          <p:nvPr>
            <p:ph type="title"/>
          </p:nvPr>
        </p:nvSpPr>
        <p:spPr>
          <a:xfrm>
            <a:off x="455414" y="1"/>
            <a:ext cx="8233172" cy="1692276"/>
          </a:xfrm>
          <a:prstGeom prst="rect">
            <a:avLst/>
          </a:prstGeom>
        </p:spPr>
        <p:txBody>
          <a:bodyPr lIns="53548" tIns="53548" rIns="53548" bIns="53548"/>
          <a:lstStyle>
            <a:lvl1pPr marL="40618" marR="40618" defTabSz="910328">
              <a:defRPr sz="3100" b="1">
                <a:solidFill>
                  <a:srgbClr val="5873E3"/>
                </a:solidFill>
                <a:uFill>
                  <a:solidFill>
                    <a:srgbClr val="5873E3"/>
                  </a:solidFill>
                </a:uFill>
              </a:defRPr>
            </a:lvl1pPr>
          </a:lstStyle>
          <a:p>
            <a:r>
              <a:t>Title Text</a:t>
            </a:r>
          </a:p>
        </p:txBody>
      </p:sp>
      <p:sp>
        <p:nvSpPr>
          <p:cNvPr id="1456" name="Shape 1456"/>
          <p:cNvSpPr>
            <a:spLocks noGrp="1"/>
          </p:cNvSpPr>
          <p:nvPr>
            <p:ph type="body" idx="1"/>
          </p:nvPr>
        </p:nvSpPr>
        <p:spPr>
          <a:xfrm>
            <a:off x="455414" y="1526987"/>
            <a:ext cx="8233172" cy="5331023"/>
          </a:xfrm>
          <a:prstGeom prst="rect">
            <a:avLst/>
          </a:prstGeom>
        </p:spPr>
        <p:txBody>
          <a:bodyPr lIns="53548" tIns="53548" rIns="53548" bIns="53548"/>
          <a:lstStyle>
            <a:lvl1pPr marL="379765" marR="40618" indent="-339142" algn="l" defTabSz="910328">
              <a:spcBef>
                <a:spcPts val="492"/>
              </a:spcBef>
              <a:buSzPct val="32500"/>
              <a:buBlip>
                <a:blip r:embed="rId2"/>
              </a:buBlip>
              <a:defRPr sz="2400">
                <a:solidFill>
                  <a:srgbClr val="474747"/>
                </a:solidFill>
                <a:uFill>
                  <a:solidFill>
                    <a:srgbClr val="474747"/>
                  </a:solidFill>
                </a:uFill>
              </a:defRPr>
            </a:lvl1pPr>
            <a:lvl2pPr marL="783162" marR="40618" indent="-285596" algn="l" defTabSz="910328">
              <a:spcBef>
                <a:spcPts val="492"/>
              </a:spcBef>
              <a:buSzPct val="32500"/>
              <a:buBlip>
                <a:blip r:embed="rId2"/>
              </a:buBlip>
              <a:defRPr sz="2100">
                <a:solidFill>
                  <a:srgbClr val="D2420F"/>
                </a:solidFill>
                <a:uFill>
                  <a:solidFill>
                    <a:srgbClr val="D2420F"/>
                  </a:solidFill>
                </a:uFill>
              </a:defRPr>
            </a:lvl2pPr>
            <a:lvl3pPr marL="1186562" marR="40618" indent="-232044" algn="l" defTabSz="910328">
              <a:spcBef>
                <a:spcPts val="352"/>
              </a:spcBef>
              <a:buClr>
                <a:srgbClr val="D2B93A"/>
              </a:buClr>
              <a:buSzPct val="32500"/>
              <a:buFont typeface="Arial"/>
              <a:buBlip>
                <a:blip r:embed="rId2"/>
              </a:buBlip>
              <a:defRPr sz="1700">
                <a:solidFill>
                  <a:srgbClr val="FFD300"/>
                </a:solidFill>
                <a:uFill>
                  <a:solidFill>
                    <a:srgbClr val="FFD300"/>
                  </a:solidFill>
                </a:uFill>
              </a:defRPr>
            </a:lvl3pPr>
            <a:lvl4pPr marL="1643513" marR="40618" indent="-232044" algn="l" defTabSz="910328">
              <a:spcBef>
                <a:spcPts val="422"/>
              </a:spcBef>
              <a:buSzPct val="100000"/>
              <a:buChar char="–"/>
              <a:defRPr sz="2000">
                <a:solidFill>
                  <a:srgbClr val="363636"/>
                </a:solidFill>
                <a:uFill>
                  <a:solidFill>
                    <a:srgbClr val="363636"/>
                  </a:solidFill>
                </a:uFill>
              </a:defRPr>
            </a:lvl4pPr>
            <a:lvl5pPr marL="2100463" marR="40618" indent="-232044" algn="l" defTabSz="910328">
              <a:spcBef>
                <a:spcPts val="422"/>
              </a:spcBef>
              <a:buSzPct val="100000"/>
              <a:buChar char="»"/>
              <a:defRPr sz="2000">
                <a:solidFill>
                  <a:srgbClr val="363636"/>
                </a:solidFill>
                <a:uFill>
                  <a:solidFill>
                    <a:srgbClr val="363636"/>
                  </a:solidFill>
                </a:uFill>
              </a:defRPr>
            </a:lvl5pPr>
          </a:lstStyle>
          <a:p>
            <a:r>
              <a:t>Body Level One</a:t>
            </a:r>
          </a:p>
          <a:p>
            <a:pPr lvl="1"/>
            <a:r>
              <a:t>Body Level Two</a:t>
            </a:r>
          </a:p>
          <a:p>
            <a:pPr lvl="2"/>
            <a:r>
              <a:t>Body Level Three</a:t>
            </a:r>
          </a:p>
          <a:p>
            <a:pPr lvl="3"/>
            <a:r>
              <a:t>Body Level Four</a:t>
            </a:r>
          </a:p>
          <a:p>
            <a:pPr lvl="4"/>
            <a:r>
              <a:t>Body Level Five</a:t>
            </a:r>
          </a:p>
        </p:txBody>
      </p:sp>
      <p:sp>
        <p:nvSpPr>
          <p:cNvPr id="1457" name="Shape 1457"/>
          <p:cNvSpPr>
            <a:spLocks noGrp="1"/>
          </p:cNvSpPr>
          <p:nvPr>
            <p:ph type="sldNum" sz="quarter" idx="2"/>
          </p:nvPr>
        </p:nvSpPr>
        <p:spPr>
          <a:xfrm>
            <a:off x="4384690" y="6474024"/>
            <a:ext cx="374641" cy="369808"/>
          </a:xfrm>
          <a:prstGeom prst="rect">
            <a:avLst/>
          </a:prstGeom>
        </p:spPr>
        <p:txBody>
          <a:bodyPr lIns="53548" tIns="53548" rIns="53548" bIns="53548" anchor="t"/>
          <a:lstStyle>
            <a:lvl1pPr algn="ctr" defTabSz="455164">
              <a:defRPr sz="1700">
                <a:solidFill>
                  <a:srgbClr val="000000"/>
                </a:solidFill>
                <a:uFill>
                  <a:solidFill>
                    <a:srgbClr val="000000"/>
                  </a:solidFill>
                </a:uFill>
              </a:defRPr>
            </a:lvl1pPr>
          </a:lstStyle>
          <a:p>
            <a:fld id="{86CB4B4D-7CA3-9044-876B-883B54F8677D}" type="slidenum">
              <a:rPr/>
              <a:pPr/>
              <a:t>‹#›</a:t>
            </a:fld>
            <a:endParaRPr/>
          </a:p>
        </p:txBody>
      </p:sp>
    </p:spTree>
    <p:extLst>
      <p:ext uri="{BB962C8B-B14F-4D97-AF65-F5344CB8AC3E}">
        <p14:creationId xmlns:p14="http://schemas.microsoft.com/office/powerpoint/2010/main" val="3397858614"/>
      </p:ext>
    </p:extLst>
  </p:cSld>
  <p:clrMapOvr>
    <a:masterClrMapping/>
  </p:clrMapOvr>
  <p:transition spd="med"/>
</p:sldLayout>
</file>

<file path=ppt/slideLayouts/slideLayout307.xml><?xml version="1.0" encoding="utf-8"?>
<p:sldLayout xmlns:a="http://schemas.openxmlformats.org/drawingml/2006/main" xmlns:r="http://schemas.openxmlformats.org/officeDocument/2006/relationships" xmlns:p="http://schemas.openxmlformats.org/presentationml/2006/main" type="tx">
  <p:cSld name="Title &amp; Bullets copy 18">
    <p:spTree>
      <p:nvGrpSpPr>
        <p:cNvPr id="1" name=""/>
        <p:cNvGrpSpPr/>
        <p:nvPr/>
      </p:nvGrpSpPr>
      <p:grpSpPr>
        <a:xfrm>
          <a:off x="0" y="0"/>
          <a:ext cx="0" cy="0"/>
          <a:chOff x="0" y="0"/>
          <a:chExt cx="0" cy="0"/>
        </a:xfrm>
      </p:grpSpPr>
      <p:sp>
        <p:nvSpPr>
          <p:cNvPr id="1464" name="Shape 1464"/>
          <p:cNvSpPr>
            <a:spLocks noGrp="1"/>
          </p:cNvSpPr>
          <p:nvPr>
            <p:ph type="title"/>
          </p:nvPr>
        </p:nvSpPr>
        <p:spPr>
          <a:xfrm>
            <a:off x="455414" y="164083"/>
            <a:ext cx="8233172" cy="1362894"/>
          </a:xfrm>
          <a:prstGeom prst="rect">
            <a:avLst/>
          </a:prstGeom>
        </p:spPr>
        <p:txBody>
          <a:bodyPr lIns="53548" tIns="53548" rIns="53548" bIns="53548"/>
          <a:lstStyle>
            <a:lvl1pPr marL="40162" marR="40618" indent="-40162">
              <a:defRPr sz="3100" b="1">
                <a:solidFill>
                  <a:srgbClr val="5873E3"/>
                </a:solidFill>
                <a:uFill>
                  <a:solidFill>
                    <a:srgbClr val="5873E3"/>
                  </a:solidFill>
                </a:uFill>
              </a:defRPr>
            </a:lvl1pPr>
          </a:lstStyle>
          <a:p>
            <a:r>
              <a:t>Title Text</a:t>
            </a:r>
          </a:p>
        </p:txBody>
      </p:sp>
      <p:sp>
        <p:nvSpPr>
          <p:cNvPr id="1465" name="Shape 1465"/>
          <p:cNvSpPr>
            <a:spLocks noGrp="1"/>
          </p:cNvSpPr>
          <p:nvPr>
            <p:ph type="body" idx="1"/>
          </p:nvPr>
        </p:nvSpPr>
        <p:spPr>
          <a:xfrm>
            <a:off x="455414" y="1526987"/>
            <a:ext cx="8233172" cy="5331023"/>
          </a:xfrm>
          <a:prstGeom prst="rect">
            <a:avLst/>
          </a:prstGeom>
        </p:spPr>
        <p:txBody>
          <a:bodyPr lIns="53548" tIns="53548" rIns="53548" bIns="53548"/>
          <a:lstStyle>
            <a:lvl1pPr marL="379308" marR="40618" indent="-339142" algn="l">
              <a:buSzPct val="50000"/>
              <a:buChar char="•"/>
              <a:defRPr sz="2400">
                <a:solidFill>
                  <a:srgbClr val="474747"/>
                </a:solidFill>
                <a:uFill>
                  <a:solidFill>
                    <a:srgbClr val="474747"/>
                  </a:solidFill>
                </a:uFill>
              </a:defRPr>
            </a:lvl1pPr>
            <a:lvl2pPr marL="729602" marR="40618" indent="-285596" algn="l">
              <a:spcBef>
                <a:spcPts val="492"/>
              </a:spcBef>
              <a:buSzPct val="50000"/>
              <a:buChar char="•"/>
              <a:defRPr sz="2100">
                <a:solidFill>
                  <a:srgbClr val="D2420F"/>
                </a:solidFill>
                <a:uFill>
                  <a:solidFill>
                    <a:srgbClr val="D2420F"/>
                  </a:solidFill>
                </a:uFill>
              </a:defRPr>
            </a:lvl2pPr>
            <a:lvl3pPr marL="1132333" marR="40618" indent="-232044" algn="l">
              <a:spcBef>
                <a:spcPts val="422"/>
              </a:spcBef>
              <a:buSzPct val="50000"/>
              <a:buChar char="•"/>
              <a:defRPr sz="1700">
                <a:solidFill>
                  <a:srgbClr val="FFD300"/>
                </a:solidFill>
                <a:uFill>
                  <a:solidFill>
                    <a:srgbClr val="FFD300"/>
                  </a:solidFill>
                </a:uFill>
              </a:defRPr>
            </a:lvl3pPr>
            <a:lvl4pPr marL="1589731" marR="40618" indent="-232044" algn="l">
              <a:spcBef>
                <a:spcPts val="492"/>
              </a:spcBef>
              <a:buClr>
                <a:srgbClr val="363636"/>
              </a:buClr>
              <a:buSzPct val="100000"/>
              <a:buFont typeface="Arial"/>
              <a:buChar char="–"/>
              <a:defRPr sz="2000">
                <a:solidFill>
                  <a:srgbClr val="363636"/>
                </a:solidFill>
                <a:uFill>
                  <a:solidFill>
                    <a:srgbClr val="363636"/>
                  </a:solidFill>
                </a:uFill>
              </a:defRPr>
            </a:lvl4pPr>
            <a:lvl5pPr marL="2046010" marR="40618" indent="-232044" algn="l">
              <a:spcBef>
                <a:spcPts val="492"/>
              </a:spcBef>
              <a:buClr>
                <a:srgbClr val="363636"/>
              </a:buClr>
              <a:buSzPct val="100000"/>
              <a:buFont typeface="Arial"/>
              <a:buChar char="»"/>
              <a:defRPr sz="2000">
                <a:solidFill>
                  <a:srgbClr val="363636"/>
                </a:solidFill>
                <a:uFill>
                  <a:solidFill>
                    <a:srgbClr val="363636"/>
                  </a:solidFill>
                </a:uFill>
              </a:defRPr>
            </a:lvl5pPr>
          </a:lstStyle>
          <a:p>
            <a:r>
              <a:t>Body Level One</a:t>
            </a:r>
          </a:p>
          <a:p>
            <a:pPr lvl="1"/>
            <a:r>
              <a:t>Body Level Two</a:t>
            </a:r>
          </a:p>
          <a:p>
            <a:pPr lvl="2"/>
            <a:r>
              <a:t>Body Level Three</a:t>
            </a:r>
          </a:p>
          <a:p>
            <a:pPr lvl="3"/>
            <a:r>
              <a:t>Body Level Four</a:t>
            </a:r>
          </a:p>
          <a:p>
            <a:pPr lvl="4"/>
            <a:r>
              <a:t>Body Level Five</a:t>
            </a:r>
          </a:p>
        </p:txBody>
      </p:sp>
      <p:sp>
        <p:nvSpPr>
          <p:cNvPr id="1466" name="Shape 1466"/>
          <p:cNvSpPr>
            <a:spLocks noGrp="1"/>
          </p:cNvSpPr>
          <p:nvPr>
            <p:ph type="sldNum" sz="quarter" idx="2"/>
          </p:nvPr>
        </p:nvSpPr>
        <p:spPr>
          <a:xfrm>
            <a:off x="4303186" y="6590109"/>
            <a:ext cx="537629" cy="533796"/>
          </a:xfrm>
          <a:prstGeom prst="rect">
            <a:avLst/>
          </a:prstGeom>
        </p:spPr>
        <p:txBody>
          <a:bodyPr lIns="35697" tIns="35697" rIns="35697" bIns="35697" anchor="t"/>
          <a:lstStyle>
            <a:lvl1pPr algn="ctr" defTabSz="321291">
              <a:defRPr sz="3000">
                <a:solidFill>
                  <a:srgbClr val="000000"/>
                </a:solidFill>
                <a:uFill>
                  <a:solidFill>
                    <a:srgbClr val="000000"/>
                  </a:solidFill>
                </a:u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42457092"/>
      </p:ext>
    </p:extLst>
  </p:cSld>
  <p:clrMapOvr>
    <a:masterClrMapping/>
  </p:clrMapOvr>
  <p:transition spd="med"/>
</p:sldLayout>
</file>

<file path=ppt/slideLayouts/slideLayout308.xml><?xml version="1.0" encoding="utf-8"?>
<p:sldLayout xmlns:a="http://schemas.openxmlformats.org/drawingml/2006/main" xmlns:r="http://schemas.openxmlformats.org/officeDocument/2006/relationships" xmlns:p="http://schemas.openxmlformats.org/presentationml/2006/main" type="txAndTwoObj">
  <p:cSld name="1_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1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a:prstGeom prst="rect">
            <a:avLst/>
          </a:prstGeom>
        </p:spPr>
        <p:txBody>
          <a:bodyPr lIns="91373" tIns="45687" rIns="91373" bIns="45687"/>
          <a:lstStyle>
            <a:lvl1pPr>
              <a:defRPr/>
            </a:lvl1pPr>
          </a:lstStyle>
          <a:p>
            <a:endParaRPr lang="en-US"/>
          </a:p>
        </p:txBody>
      </p:sp>
      <p:sp>
        <p:nvSpPr>
          <p:cNvPr id="7" name="Footer Placeholder 6"/>
          <p:cNvSpPr>
            <a:spLocks noGrp="1"/>
          </p:cNvSpPr>
          <p:nvPr>
            <p:ph type="ftr" sz="quarter" idx="11"/>
          </p:nvPr>
        </p:nvSpPr>
        <p:spPr>
          <a:xfrm>
            <a:off x="2819400" y="6248401"/>
            <a:ext cx="3733800" cy="476250"/>
          </a:xfrm>
          <a:prstGeom prst="rect">
            <a:avLst/>
          </a:prstGeom>
        </p:spPr>
        <p:txBody>
          <a:bodyPr lIns="91373" tIns="45687" rIns="91373" bIns="45687"/>
          <a:lstStyle>
            <a:lvl1pPr>
              <a:defRPr/>
            </a:lvl1pPr>
          </a:lstStyle>
          <a:p>
            <a:endParaRPr lang="en-US"/>
          </a:p>
        </p:txBody>
      </p:sp>
      <p:sp>
        <p:nvSpPr>
          <p:cNvPr id="8" name="Slide Number Placeholder 7"/>
          <p:cNvSpPr>
            <a:spLocks noGrp="1"/>
          </p:cNvSpPr>
          <p:nvPr>
            <p:ph type="sldNum" sz="quarter" idx="12"/>
          </p:nvPr>
        </p:nvSpPr>
        <p:spPr>
          <a:xfrm>
            <a:off x="7395618" y="6245233"/>
            <a:ext cx="448774" cy="379524"/>
          </a:xfrm>
        </p:spPr>
        <p:txBody>
          <a:bodyPr/>
          <a:lstStyle>
            <a:lvl1pPr>
              <a:defRPr/>
            </a:lvl1pPr>
          </a:lstStyle>
          <a:p>
            <a:fld id="{3E95257F-6D59-324C-80C5-5E1FDA612924}" type="slidenum">
              <a:rPr lang="he-IL"/>
              <a:pPr/>
              <a:t>‹#›</a:t>
            </a:fld>
            <a:endParaRPr lang="en-US"/>
          </a:p>
        </p:txBody>
      </p:sp>
    </p:spTree>
    <p:extLst>
      <p:ext uri="{BB962C8B-B14F-4D97-AF65-F5344CB8AC3E}">
        <p14:creationId xmlns:p14="http://schemas.microsoft.com/office/powerpoint/2010/main" val="1512203013"/>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a:spLocks noGrp="1"/>
          </p:cNvSpPr>
          <p:nvPr>
            <p:ph type="title"/>
          </p:nvPr>
        </p:nvSpPr>
        <p:spPr>
          <a:xfrm>
            <a:off x="685809" y="1844675"/>
            <a:ext cx="7772401" cy="2041526"/>
          </a:xfrm>
          <a:prstGeom prst="rect">
            <a:avLst/>
          </a:prstGeom>
        </p:spPr>
        <p:txBody>
          <a:bodyPr/>
          <a:lstStyle/>
          <a:p>
            <a:r>
              <a:t>Title Text</a:t>
            </a:r>
          </a:p>
        </p:txBody>
      </p:sp>
      <p:sp>
        <p:nvSpPr>
          <p:cNvPr id="12" name="Shape 12"/>
          <p:cNvSpPr>
            <a:spLocks noGrp="1"/>
          </p:cNvSpPr>
          <p:nvPr>
            <p:ph type="body" sz="half" idx="1"/>
          </p:nvPr>
        </p:nvSpPr>
        <p:spPr>
          <a:xfrm>
            <a:off x="1371609" y="3886209"/>
            <a:ext cx="6400801" cy="2971801"/>
          </a:xfrm>
          <a:prstGeom prst="rect">
            <a:avLst/>
          </a:prstGeom>
        </p:spPr>
        <p:txBody>
          <a:bodyPr/>
          <a:lstStyle>
            <a:lvl1pPr marL="0" indent="0"/>
            <a:lvl2pPr marL="0" indent="321308"/>
            <a:lvl3pPr marL="0" indent="642618"/>
            <a:lvl4pPr marL="0" indent="963925"/>
            <a:lvl5pPr marL="0" indent="1285237"/>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1939810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35564"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73164" y="6265863"/>
            <a:ext cx="19050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6" name="Footer Placeholder 5"/>
          <p:cNvSpPr>
            <a:spLocks noGrp="1"/>
          </p:cNvSpPr>
          <p:nvPr>
            <p:ph type="ftr" sz="quarter" idx="11"/>
          </p:nvPr>
        </p:nvSpPr>
        <p:spPr>
          <a:xfrm>
            <a:off x="3581401" y="6248400"/>
            <a:ext cx="28956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p>
        </p:txBody>
      </p:sp>
      <p:sp>
        <p:nvSpPr>
          <p:cNvPr id="7" name="Slide Number Placeholder 6"/>
          <p:cNvSpPr>
            <a:spLocks noGrp="1"/>
          </p:cNvSpPr>
          <p:nvPr>
            <p:ph type="sldNum" sz="quarter" idx="12"/>
          </p:nvPr>
        </p:nvSpPr>
        <p:spPr/>
        <p:txBody>
          <a:bodyPr/>
          <a:lstStyle>
            <a:lvl1pPr algn="l" eaLnBrk="1" hangingPunct="1">
              <a:defRPr>
                <a:latin typeface="Calibri"/>
              </a:defRPr>
            </a:lvl1pPr>
          </a:lstStyle>
          <a:p>
            <a:pPr>
              <a:defRPr/>
            </a:pPr>
            <a:fld id="{8469D8A8-8629-1846-B09B-603F6FCDAF2A}" type="slidenum">
              <a:rPr lang="en-US"/>
              <a:pPr>
                <a:defRPr/>
              </a:pPr>
              <a:t>‹#›</a:t>
            </a:fld>
            <a:endParaRPr lang="en-US"/>
          </a:p>
        </p:txBody>
      </p:sp>
    </p:spTree>
    <p:extLst>
      <p:ext uri="{BB962C8B-B14F-4D97-AF65-F5344CB8AC3E}">
        <p14:creationId xmlns:p14="http://schemas.microsoft.com/office/powerpoint/2010/main" val="3271659080"/>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Shape 20"/>
          <p:cNvSpPr>
            <a:spLocks noGrp="1"/>
          </p:cNvSpPr>
          <p:nvPr>
            <p:ph type="title"/>
          </p:nvPr>
        </p:nvSpPr>
        <p:spPr>
          <a:xfrm>
            <a:off x="685809" y="1844675"/>
            <a:ext cx="7772401" cy="2041526"/>
          </a:xfrm>
          <a:prstGeom prst="rect">
            <a:avLst/>
          </a:prstGeom>
        </p:spPr>
        <p:txBody>
          <a:bodyPr/>
          <a:lstStyle/>
          <a:p>
            <a:r>
              <a:t>Title Text</a:t>
            </a:r>
          </a:p>
        </p:txBody>
      </p:sp>
      <p:sp>
        <p:nvSpPr>
          <p:cNvPr id="21" name="Shape 21"/>
          <p:cNvSpPr>
            <a:spLocks noGrp="1"/>
          </p:cNvSpPr>
          <p:nvPr>
            <p:ph type="body" sz="half" idx="1"/>
          </p:nvPr>
        </p:nvSpPr>
        <p:spPr>
          <a:xfrm>
            <a:off x="1371609" y="3886209"/>
            <a:ext cx="6400801" cy="297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44739108"/>
      </p:ext>
    </p:extLst>
  </p:cSld>
  <p:clrMapOvr>
    <a:masterClrMapping/>
  </p:clrMapOvr>
  <p:transition spd="med"/>
</p:sldLayout>
</file>

<file path=ppt/slideLayouts/slideLayout311.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Shape 29"/>
          <p:cNvSpPr>
            <a:spLocks noGrp="1"/>
          </p:cNvSpPr>
          <p:nvPr>
            <p:ph type="title"/>
          </p:nvPr>
        </p:nvSpPr>
        <p:spPr>
          <a:xfrm>
            <a:off x="722322" y="4406909"/>
            <a:ext cx="7772401" cy="1362075"/>
          </a:xfrm>
          <a:prstGeom prst="rect">
            <a:avLst/>
          </a:prstGeom>
        </p:spPr>
        <p:txBody>
          <a:bodyPr anchor="t"/>
          <a:lstStyle>
            <a:lvl1pPr algn="l">
              <a:defRPr sz="3900" b="1" cap="all"/>
            </a:lvl1pPr>
          </a:lstStyle>
          <a:p>
            <a:r>
              <a:t>Title Text</a:t>
            </a:r>
          </a:p>
        </p:txBody>
      </p:sp>
      <p:sp>
        <p:nvSpPr>
          <p:cNvPr id="30" name="Shape 30"/>
          <p:cNvSpPr>
            <a:spLocks noGrp="1"/>
          </p:cNvSpPr>
          <p:nvPr>
            <p:ph type="body" sz="quarter" idx="1"/>
          </p:nvPr>
        </p:nvSpPr>
        <p:spPr>
          <a:xfrm>
            <a:off x="722322" y="2906714"/>
            <a:ext cx="7772401" cy="1500188"/>
          </a:xfrm>
          <a:prstGeom prst="rect">
            <a:avLst/>
          </a:prstGeom>
        </p:spPr>
        <p:txBody>
          <a:bodyPr anchor="b"/>
          <a:lstStyle>
            <a:lvl1pPr marL="0" indent="0">
              <a:defRPr sz="2000"/>
            </a:lvl1pPr>
            <a:lvl2pPr marL="0" indent="321308">
              <a:defRPr sz="2000"/>
            </a:lvl2pPr>
            <a:lvl3pPr marL="0" indent="642618">
              <a:defRPr sz="2000"/>
            </a:lvl3pPr>
            <a:lvl4pPr marL="0" indent="963925">
              <a:defRPr sz="2000"/>
            </a:lvl4pPr>
            <a:lvl5pPr marL="0" indent="1285237">
              <a:defRPr sz="2000"/>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448115674"/>
      </p:ext>
    </p:extLst>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Shape 38"/>
          <p:cNvSpPr>
            <a:spLocks noGrp="1"/>
          </p:cNvSpPr>
          <p:nvPr>
            <p:ph type="title"/>
          </p:nvPr>
        </p:nvSpPr>
        <p:spPr>
          <a:xfrm>
            <a:off x="685809" y="1844675"/>
            <a:ext cx="7772401" cy="2041526"/>
          </a:xfrm>
          <a:prstGeom prst="rect">
            <a:avLst/>
          </a:prstGeom>
        </p:spPr>
        <p:txBody>
          <a:bodyPr/>
          <a:lstStyle/>
          <a:p>
            <a:r>
              <a:t>Title Text</a:t>
            </a:r>
          </a:p>
        </p:txBody>
      </p:sp>
      <p:sp>
        <p:nvSpPr>
          <p:cNvPr id="39" name="Shape 39"/>
          <p:cNvSpPr>
            <a:spLocks noGrp="1"/>
          </p:cNvSpPr>
          <p:nvPr>
            <p:ph type="body" sz="quarter" idx="1"/>
          </p:nvPr>
        </p:nvSpPr>
        <p:spPr>
          <a:xfrm>
            <a:off x="1371599" y="3886209"/>
            <a:ext cx="3124201" cy="2971801"/>
          </a:xfrm>
          <a:prstGeom prst="rect">
            <a:avLst/>
          </a:prstGeom>
        </p:spPr>
        <p:txBody>
          <a:bodyPr/>
          <a:lstStyle>
            <a:lvl1pPr>
              <a:defRPr sz="2700"/>
            </a:lvl1pPr>
            <a:lvl2pPr>
              <a:defRPr sz="2700"/>
            </a:lvl2pPr>
            <a:lvl3pPr>
              <a:defRPr sz="2700"/>
            </a:lvl3pPr>
            <a:lvl4pPr>
              <a:defRPr sz="2700"/>
            </a:lvl4pPr>
            <a:lvl5pPr>
              <a:defRPr sz="2700"/>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397480447"/>
      </p:ext>
    </p:extLst>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Shape 47"/>
          <p:cNvSpPr>
            <a:spLocks noGrp="1"/>
          </p:cNvSpPr>
          <p:nvPr>
            <p:ph type="title"/>
          </p:nvPr>
        </p:nvSpPr>
        <p:spPr>
          <a:xfrm>
            <a:off x="457209" y="256819"/>
            <a:ext cx="8229601" cy="1178655"/>
          </a:xfrm>
          <a:prstGeom prst="rect">
            <a:avLst/>
          </a:prstGeom>
        </p:spPr>
        <p:txBody>
          <a:bodyPr/>
          <a:lstStyle/>
          <a:p>
            <a:r>
              <a:t>Title Text</a:t>
            </a:r>
          </a:p>
        </p:txBody>
      </p:sp>
      <p:sp>
        <p:nvSpPr>
          <p:cNvPr id="48" name="Shape 48"/>
          <p:cNvSpPr>
            <a:spLocks noGrp="1"/>
          </p:cNvSpPr>
          <p:nvPr>
            <p:ph type="body" sz="quarter" idx="1"/>
          </p:nvPr>
        </p:nvSpPr>
        <p:spPr>
          <a:xfrm>
            <a:off x="457208" y="1435465"/>
            <a:ext cx="4040189" cy="739410"/>
          </a:xfrm>
          <a:prstGeom prst="rect">
            <a:avLst/>
          </a:prstGeom>
        </p:spPr>
        <p:txBody>
          <a:bodyPr anchor="b"/>
          <a:lstStyle>
            <a:lvl1pPr marL="0" indent="0">
              <a:defRPr sz="2400" b="1"/>
            </a:lvl1pPr>
            <a:lvl2pPr marL="0" indent="321308">
              <a:defRPr sz="2400" b="1"/>
            </a:lvl2pPr>
            <a:lvl3pPr marL="0" indent="642618">
              <a:defRPr sz="2400" b="1"/>
            </a:lvl3pPr>
            <a:lvl4pPr marL="0" indent="963925">
              <a:defRPr sz="2400" b="1"/>
            </a:lvl4pPr>
            <a:lvl5pPr marL="0" indent="1285237">
              <a:defRPr sz="2400" b="1"/>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13522264"/>
      </p:ext>
    </p:extLst>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33505222"/>
      </p:ext>
    </p:extLst>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1" name="Shape 71"/>
          <p:cNvSpPr>
            <a:spLocks noGrp="1"/>
          </p:cNvSpPr>
          <p:nvPr>
            <p:ph type="title"/>
          </p:nvPr>
        </p:nvSpPr>
        <p:spPr>
          <a:xfrm>
            <a:off x="457200" y="9"/>
            <a:ext cx="3008314" cy="1435101"/>
          </a:xfrm>
          <a:prstGeom prst="rect">
            <a:avLst/>
          </a:prstGeom>
        </p:spPr>
        <p:txBody>
          <a:bodyPr anchor="b"/>
          <a:lstStyle>
            <a:lvl1pPr algn="l">
              <a:defRPr sz="2000" b="1"/>
            </a:lvl1pPr>
          </a:lstStyle>
          <a:p>
            <a:r>
              <a:t>Title Text</a:t>
            </a:r>
          </a:p>
        </p:txBody>
      </p:sp>
      <p:sp>
        <p:nvSpPr>
          <p:cNvPr id="72" name="Shape 72"/>
          <p:cNvSpPr>
            <a:spLocks noGrp="1"/>
          </p:cNvSpPr>
          <p:nvPr>
            <p:ph type="body" idx="1"/>
          </p:nvPr>
        </p:nvSpPr>
        <p:spPr>
          <a:xfrm>
            <a:off x="3575050" y="273050"/>
            <a:ext cx="5111751" cy="65849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49621986"/>
      </p:ext>
    </p:extLst>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0" name="Shape 80"/>
          <p:cNvSpPr>
            <a:spLocks noGrp="1"/>
          </p:cNvSpPr>
          <p:nvPr>
            <p:ph type="title"/>
          </p:nvPr>
        </p:nvSpPr>
        <p:spPr>
          <a:xfrm>
            <a:off x="1792297" y="4800609"/>
            <a:ext cx="5486401" cy="566739"/>
          </a:xfrm>
          <a:prstGeom prst="rect">
            <a:avLst/>
          </a:prstGeom>
        </p:spPr>
        <p:txBody>
          <a:bodyPr anchor="b"/>
          <a:lstStyle>
            <a:lvl1pPr algn="l">
              <a:defRPr sz="2000" b="1"/>
            </a:lvl1pPr>
          </a:lstStyle>
          <a:p>
            <a:r>
              <a:t>Title Text</a:t>
            </a:r>
          </a:p>
        </p:txBody>
      </p:sp>
      <p:sp>
        <p:nvSpPr>
          <p:cNvPr id="81" name="Shape 81"/>
          <p:cNvSpPr>
            <a:spLocks noGrp="1"/>
          </p:cNvSpPr>
          <p:nvPr>
            <p:ph type="body" sz="quarter" idx="1"/>
          </p:nvPr>
        </p:nvSpPr>
        <p:spPr>
          <a:xfrm>
            <a:off x="1792297" y="5367338"/>
            <a:ext cx="5486401" cy="804862"/>
          </a:xfrm>
          <a:prstGeom prst="rect">
            <a:avLst/>
          </a:prstGeom>
        </p:spPr>
        <p:txBody>
          <a:bodyPr/>
          <a:lstStyle>
            <a:lvl1pPr marL="0" indent="0">
              <a:defRPr sz="1300"/>
            </a:lvl1pPr>
            <a:lvl2pPr marL="0" indent="321308">
              <a:defRPr sz="1300"/>
            </a:lvl2pPr>
            <a:lvl3pPr marL="0" indent="642618">
              <a:defRPr sz="1300"/>
            </a:lvl3pPr>
            <a:lvl4pPr marL="0" indent="963925">
              <a:defRPr sz="1300"/>
            </a:lvl4pPr>
            <a:lvl5pPr marL="0" indent="1285237">
              <a:defRPr sz="1300"/>
            </a:lvl5pPr>
          </a:lstStyle>
          <a:p>
            <a:r>
              <a:t>Body Level One</a:t>
            </a:r>
          </a:p>
          <a:p>
            <a:pPr lvl="1"/>
            <a:r>
              <a:t>Body Level Two</a:t>
            </a:r>
          </a:p>
          <a:p>
            <a:pPr lvl="2"/>
            <a:r>
              <a:t>Body Level Three</a:t>
            </a:r>
          </a:p>
          <a:p>
            <a:pPr lvl="3"/>
            <a:r>
              <a:t>Body Level Four</a:t>
            </a:r>
          </a:p>
          <a:p>
            <a:pPr lvl="4"/>
            <a:r>
              <a:t>Body Level Five</a:t>
            </a:r>
          </a:p>
        </p:txBody>
      </p:sp>
      <p:sp>
        <p:nvSpPr>
          <p:cNvPr id="82" name="Shape 82"/>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98101816"/>
      </p:ext>
    </p:extLst>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89" name="Shape 89"/>
          <p:cNvSpPr>
            <a:spLocks noGrp="1"/>
          </p:cNvSpPr>
          <p:nvPr>
            <p:ph type="title"/>
          </p:nvPr>
        </p:nvSpPr>
        <p:spPr>
          <a:xfrm>
            <a:off x="685809" y="1844675"/>
            <a:ext cx="7772401" cy="2041526"/>
          </a:xfrm>
          <a:prstGeom prst="rect">
            <a:avLst/>
          </a:prstGeom>
        </p:spPr>
        <p:txBody>
          <a:bodyPr/>
          <a:lstStyle/>
          <a:p>
            <a:r>
              <a:t>Title Text</a:t>
            </a:r>
          </a:p>
        </p:txBody>
      </p:sp>
      <p:sp>
        <p:nvSpPr>
          <p:cNvPr id="90" name="Shape 90"/>
          <p:cNvSpPr>
            <a:spLocks noGrp="1"/>
          </p:cNvSpPr>
          <p:nvPr>
            <p:ph type="body" sz="half" idx="1"/>
          </p:nvPr>
        </p:nvSpPr>
        <p:spPr>
          <a:xfrm>
            <a:off x="1371609" y="3886209"/>
            <a:ext cx="6400801" cy="297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1" name="Shape 91"/>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09787634"/>
      </p:ext>
    </p:extLst>
  </p:cSld>
  <p:clrMapOvr>
    <a:masterClrMapping/>
  </p:clrMapOvr>
  <p:transition spd="med"/>
</p:sldLayout>
</file>

<file path=ppt/slideLayouts/slideLayout318.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8" name="Shape 98"/>
          <p:cNvSpPr>
            <a:spLocks noGrp="1"/>
          </p:cNvSpPr>
          <p:nvPr>
            <p:ph type="title"/>
          </p:nvPr>
        </p:nvSpPr>
        <p:spPr>
          <a:xfrm>
            <a:off x="6515109" y="1273174"/>
            <a:ext cx="1943101" cy="5222876"/>
          </a:xfrm>
          <a:prstGeom prst="rect">
            <a:avLst/>
          </a:prstGeom>
        </p:spPr>
        <p:txBody>
          <a:bodyPr/>
          <a:lstStyle/>
          <a:p>
            <a:r>
              <a:t>Title Text</a:t>
            </a:r>
          </a:p>
        </p:txBody>
      </p:sp>
      <p:sp>
        <p:nvSpPr>
          <p:cNvPr id="99" name="Shape 99"/>
          <p:cNvSpPr>
            <a:spLocks noGrp="1"/>
          </p:cNvSpPr>
          <p:nvPr>
            <p:ph type="body" idx="1"/>
          </p:nvPr>
        </p:nvSpPr>
        <p:spPr>
          <a:xfrm>
            <a:off x="685809" y="2130425"/>
            <a:ext cx="5676901" cy="47275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0" name="Shape 100"/>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76654150"/>
      </p:ext>
    </p:extLst>
  </p:cSld>
  <p:clrMapOvr>
    <a:masterClrMapping/>
  </p:clrMapOvr>
  <p:transition spd="med"/>
</p:sldLayout>
</file>

<file path=ppt/slideLayouts/slideLayout31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07" name="Shape 107"/>
          <p:cNvSpPr>
            <a:spLocks noGrp="1"/>
          </p:cNvSpPr>
          <p:nvPr>
            <p:ph type="title"/>
          </p:nvPr>
        </p:nvSpPr>
        <p:spPr>
          <a:xfrm>
            <a:off x="685809" y="1844675"/>
            <a:ext cx="7772401" cy="2041526"/>
          </a:xfrm>
          <a:prstGeom prst="rect">
            <a:avLst/>
          </a:prstGeom>
        </p:spPr>
        <p:txBody>
          <a:bodyPr/>
          <a:lstStyle/>
          <a:p>
            <a:r>
              <a:t>Title Text</a:t>
            </a:r>
          </a:p>
        </p:txBody>
      </p:sp>
      <p:sp>
        <p:nvSpPr>
          <p:cNvPr id="108" name="Shape 108"/>
          <p:cNvSpPr>
            <a:spLocks noGrp="1"/>
          </p:cNvSpPr>
          <p:nvPr>
            <p:ph type="body" sz="half" idx="1"/>
          </p:nvPr>
        </p:nvSpPr>
        <p:spPr>
          <a:xfrm>
            <a:off x="1371609" y="3886209"/>
            <a:ext cx="6400801" cy="2971801"/>
          </a:xfrm>
          <a:prstGeom prst="rect">
            <a:avLst/>
          </a:prstGeom>
        </p:spPr>
        <p:txBody>
          <a:bodyPr/>
          <a:lstStyle>
            <a:lvl1pPr marL="0" indent="0">
              <a:defRPr>
                <a:solidFill>
                  <a:srgbClr val="000000"/>
                </a:solidFill>
              </a:defRPr>
            </a:lvl1pPr>
            <a:lvl2pPr marL="0" indent="321308">
              <a:defRPr>
                <a:solidFill>
                  <a:srgbClr val="000000"/>
                </a:solidFill>
              </a:defRPr>
            </a:lvl2pPr>
            <a:lvl3pPr marL="0" indent="642618">
              <a:defRPr>
                <a:solidFill>
                  <a:srgbClr val="000000"/>
                </a:solidFill>
              </a:defRPr>
            </a:lvl3pPr>
            <a:lvl4pPr marL="0" indent="963925">
              <a:defRPr>
                <a:solidFill>
                  <a:srgbClr val="000000"/>
                </a:solidFill>
              </a:defRPr>
            </a:lvl4pPr>
            <a:lvl5pPr marL="0" indent="1285237">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 name="Shape 109"/>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863203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able Placeholder 2"/>
          <p:cNvSpPr>
            <a:spLocks noGrp="1"/>
          </p:cNvSpPr>
          <p:nvPr>
            <p:ph type="tbl" idx="1"/>
          </p:nvPr>
        </p:nvSpPr>
        <p:spPr>
          <a:xfrm>
            <a:off x="1173163" y="1981200"/>
            <a:ext cx="7772400" cy="4114800"/>
          </a:xfrm>
        </p:spPr>
        <p:txBody>
          <a:bodyPr/>
          <a:lstStyle/>
          <a:p>
            <a:pPr lvl="0"/>
            <a:r>
              <a:rPr lang="en-US" noProof="0"/>
              <a:t>Click icon to add table</a:t>
            </a:r>
          </a:p>
        </p:txBody>
      </p:sp>
      <p:sp>
        <p:nvSpPr>
          <p:cNvPr id="4" name="Date Placeholder 3"/>
          <p:cNvSpPr>
            <a:spLocks noGrp="1"/>
          </p:cNvSpPr>
          <p:nvPr>
            <p:ph type="dt" sz="half" idx="10"/>
          </p:nvPr>
        </p:nvSpPr>
        <p:spPr>
          <a:xfrm>
            <a:off x="1173164" y="6265863"/>
            <a:ext cx="19050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ltLang="zh-CN"/>
          </a:p>
        </p:txBody>
      </p:sp>
      <p:sp>
        <p:nvSpPr>
          <p:cNvPr id="5" name="Footer Placeholder 4"/>
          <p:cNvSpPr>
            <a:spLocks noGrp="1"/>
          </p:cNvSpPr>
          <p:nvPr>
            <p:ph type="ftr" sz="quarter" idx="11"/>
          </p:nvPr>
        </p:nvSpPr>
        <p:spPr>
          <a:xfrm>
            <a:off x="3581401" y="6248400"/>
            <a:ext cx="2895600" cy="457200"/>
          </a:xfrm>
          <a:prstGeom prst="rect">
            <a:avLst/>
          </a:prstGeom>
        </p:spPr>
        <p:txBody>
          <a:bodyPr lIns="91369" tIns="45685" rIns="91369" bIns="45685"/>
          <a:lstStyle>
            <a:lvl1pPr algn="r" eaLnBrk="0" hangingPunct="0">
              <a:defRPr sz="2400" b="1">
                <a:solidFill>
                  <a:srgbClr val="000000"/>
                </a:solidFill>
                <a:latin typeface="Times New Roman" charset="0"/>
              </a:defRPr>
            </a:lvl1pPr>
          </a:lstStyle>
          <a:p>
            <a:pPr>
              <a:defRPr/>
            </a:pPr>
            <a:endParaRPr lang="en-US" altLang="zh-CN"/>
          </a:p>
        </p:txBody>
      </p:sp>
      <p:sp>
        <p:nvSpPr>
          <p:cNvPr id="6" name="Slide Number Placeholder 5"/>
          <p:cNvSpPr>
            <a:spLocks noGrp="1"/>
          </p:cNvSpPr>
          <p:nvPr>
            <p:ph type="sldNum" sz="quarter" idx="12"/>
          </p:nvPr>
        </p:nvSpPr>
        <p:spPr/>
        <p:txBody>
          <a:bodyPr/>
          <a:lstStyle>
            <a:lvl1pPr algn="l" eaLnBrk="1" hangingPunct="1">
              <a:defRPr>
                <a:latin typeface="Calibri"/>
              </a:defRPr>
            </a:lvl1pPr>
          </a:lstStyle>
          <a:p>
            <a:pPr>
              <a:defRPr/>
            </a:pPr>
            <a:fld id="{348C4276-794E-8144-B414-96AD84A42AF6}" type="slidenum">
              <a:rPr lang="zh-CN" altLang="en-US"/>
              <a:pPr>
                <a:defRPr/>
              </a:pPr>
              <a:t>‹#›</a:t>
            </a:fld>
            <a:endParaRPr lang="en-US" altLang="zh-CN"/>
          </a:p>
        </p:txBody>
      </p:sp>
    </p:spTree>
    <p:extLst>
      <p:ext uri="{BB962C8B-B14F-4D97-AF65-F5344CB8AC3E}">
        <p14:creationId xmlns:p14="http://schemas.microsoft.com/office/powerpoint/2010/main" val="2124111134"/>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116" name="Shape 116"/>
          <p:cNvSpPr>
            <a:spLocks noGrp="1"/>
          </p:cNvSpPr>
          <p:nvPr>
            <p:ph type="title"/>
          </p:nvPr>
        </p:nvSpPr>
        <p:spPr>
          <a:xfrm>
            <a:off x="457209" y="92077"/>
            <a:ext cx="8229601" cy="1508124"/>
          </a:xfrm>
          <a:prstGeom prst="rect">
            <a:avLst/>
          </a:prstGeom>
        </p:spPr>
        <p:txBody>
          <a:bodyPr/>
          <a:lstStyle/>
          <a:p>
            <a:r>
              <a:t>Title Text</a:t>
            </a:r>
          </a:p>
        </p:txBody>
      </p:sp>
      <p:sp>
        <p:nvSpPr>
          <p:cNvPr id="117" name="Shape 117"/>
          <p:cNvSpPr>
            <a:spLocks noGrp="1"/>
          </p:cNvSpPr>
          <p:nvPr>
            <p:ph type="body" idx="1"/>
          </p:nvPr>
        </p:nvSpPr>
        <p:spPr>
          <a:xfrm>
            <a:off x="457209" y="1600209"/>
            <a:ext cx="8229601" cy="5257801"/>
          </a:xfrm>
          <a:prstGeom prst="rect">
            <a:avLst/>
          </a:prstGeom>
        </p:spPr>
        <p:txBody>
          <a:bodyPr/>
          <a:lstStyle>
            <a:lvl1pPr marL="331350" indent="-331350" algn="l">
              <a:buClr>
                <a:srgbClr val="000000"/>
              </a:buClr>
              <a:buSzPct val="100000"/>
              <a:buFont typeface="Arial"/>
              <a:buChar char="•"/>
              <a:defRPr>
                <a:solidFill>
                  <a:srgbClr val="000000"/>
                </a:solidFill>
              </a:defRPr>
            </a:lvl1pPr>
            <a:lvl2pPr marL="610106" indent="-315573" algn="l">
              <a:buClr>
                <a:srgbClr val="000000"/>
              </a:buClr>
              <a:buSzPct val="100000"/>
              <a:buFont typeface="Arial"/>
              <a:buChar char="–"/>
              <a:defRPr>
                <a:solidFill>
                  <a:srgbClr val="000000"/>
                </a:solidFill>
              </a:defRPr>
            </a:lvl2pPr>
            <a:lvl3pPr marL="910375" indent="-294534" algn="l">
              <a:buClr>
                <a:srgbClr val="000000"/>
              </a:buClr>
              <a:buSzPct val="100000"/>
              <a:buFont typeface="Arial"/>
              <a:buChar char="•"/>
              <a:defRPr>
                <a:solidFill>
                  <a:srgbClr val="000000"/>
                </a:solidFill>
              </a:defRPr>
            </a:lvl3pPr>
            <a:lvl4pPr marL="1290593" indent="-353441" algn="l">
              <a:buClr>
                <a:srgbClr val="000000"/>
              </a:buClr>
              <a:buSzPct val="100000"/>
              <a:buFont typeface="Arial"/>
              <a:buChar char="–"/>
              <a:defRPr>
                <a:solidFill>
                  <a:srgbClr val="000000"/>
                </a:solidFill>
              </a:defRPr>
            </a:lvl4pPr>
            <a:lvl5pPr marL="1611898" indent="-353441" algn="l">
              <a:buClr>
                <a:srgbClr val="000000"/>
              </a:buClr>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8" name="Shape 11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42294198"/>
      </p:ext>
    </p:extLst>
  </p:cSld>
  <p:clrMapOvr>
    <a:masterClrMapping/>
  </p:clrMapOvr>
  <p:transition spd="med"/>
</p:sldLayout>
</file>

<file path=ppt/slideLayouts/slideLayout321.xml><?xml version="1.0" encoding="utf-8"?>
<p:sldLayout xmlns:a="http://schemas.openxmlformats.org/drawingml/2006/main" xmlns:r="http://schemas.openxmlformats.org/officeDocument/2006/relationships" xmlns:p="http://schemas.openxmlformats.org/presentationml/2006/main" type="tx">
  <p:cSld name="1_Section Header">
    <p:spTree>
      <p:nvGrpSpPr>
        <p:cNvPr id="1" name=""/>
        <p:cNvGrpSpPr/>
        <p:nvPr/>
      </p:nvGrpSpPr>
      <p:grpSpPr>
        <a:xfrm>
          <a:off x="0" y="0"/>
          <a:ext cx="0" cy="0"/>
          <a:chOff x="0" y="0"/>
          <a:chExt cx="0" cy="0"/>
        </a:xfrm>
      </p:grpSpPr>
      <p:sp>
        <p:nvSpPr>
          <p:cNvPr id="125" name="Shape 125"/>
          <p:cNvSpPr>
            <a:spLocks noGrp="1"/>
          </p:cNvSpPr>
          <p:nvPr>
            <p:ph type="title"/>
          </p:nvPr>
        </p:nvSpPr>
        <p:spPr>
          <a:xfrm>
            <a:off x="722322" y="4406909"/>
            <a:ext cx="7772401" cy="1362075"/>
          </a:xfrm>
          <a:prstGeom prst="rect">
            <a:avLst/>
          </a:prstGeom>
        </p:spPr>
        <p:txBody>
          <a:bodyPr anchor="t"/>
          <a:lstStyle>
            <a:lvl1pPr algn="l">
              <a:defRPr sz="3900" b="1" cap="all"/>
            </a:lvl1pPr>
          </a:lstStyle>
          <a:p>
            <a:r>
              <a:t>Title Text</a:t>
            </a:r>
          </a:p>
        </p:txBody>
      </p:sp>
      <p:sp>
        <p:nvSpPr>
          <p:cNvPr id="126" name="Shape 126"/>
          <p:cNvSpPr>
            <a:spLocks noGrp="1"/>
          </p:cNvSpPr>
          <p:nvPr>
            <p:ph type="body" sz="quarter" idx="1"/>
          </p:nvPr>
        </p:nvSpPr>
        <p:spPr>
          <a:xfrm>
            <a:off x="722322" y="2906714"/>
            <a:ext cx="7772401" cy="1500188"/>
          </a:xfrm>
          <a:prstGeom prst="rect">
            <a:avLst/>
          </a:prstGeom>
        </p:spPr>
        <p:txBody>
          <a:bodyPr anchor="b"/>
          <a:lstStyle>
            <a:lvl1pPr marL="0" indent="0" algn="l">
              <a:defRPr sz="2000">
                <a:solidFill>
                  <a:srgbClr val="000000"/>
                </a:solidFill>
              </a:defRPr>
            </a:lvl1pPr>
            <a:lvl2pPr marL="0" indent="321308" algn="l">
              <a:defRPr sz="2000">
                <a:solidFill>
                  <a:srgbClr val="000000"/>
                </a:solidFill>
              </a:defRPr>
            </a:lvl2pPr>
            <a:lvl3pPr marL="0" indent="642618" algn="l">
              <a:defRPr sz="2000">
                <a:solidFill>
                  <a:srgbClr val="000000"/>
                </a:solidFill>
              </a:defRPr>
            </a:lvl3pPr>
            <a:lvl4pPr marL="0" indent="963925" algn="l">
              <a:defRPr sz="2000">
                <a:solidFill>
                  <a:srgbClr val="000000"/>
                </a:solidFill>
              </a:defRPr>
            </a:lvl4pPr>
            <a:lvl5pPr marL="0" indent="1285237" algn="l">
              <a:defRPr sz="20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hape 127"/>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00903208"/>
      </p:ext>
    </p:extLst>
  </p:cSld>
  <p:clrMapOvr>
    <a:masterClrMapping/>
  </p:clrMapOvr>
  <p:transition spd="med"/>
</p:sldLayout>
</file>

<file path=ppt/slideLayouts/slideLayout322.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34" name="Shape 134"/>
          <p:cNvSpPr>
            <a:spLocks noGrp="1"/>
          </p:cNvSpPr>
          <p:nvPr>
            <p:ph type="title"/>
          </p:nvPr>
        </p:nvSpPr>
        <p:spPr>
          <a:xfrm>
            <a:off x="457209" y="92077"/>
            <a:ext cx="8229601" cy="1508124"/>
          </a:xfrm>
          <a:prstGeom prst="rect">
            <a:avLst/>
          </a:prstGeom>
        </p:spPr>
        <p:txBody>
          <a:bodyPr/>
          <a:lstStyle/>
          <a:p>
            <a:r>
              <a:t>Title Text</a:t>
            </a:r>
          </a:p>
        </p:txBody>
      </p:sp>
      <p:sp>
        <p:nvSpPr>
          <p:cNvPr id="135" name="Shape 135"/>
          <p:cNvSpPr>
            <a:spLocks noGrp="1"/>
          </p:cNvSpPr>
          <p:nvPr>
            <p:ph type="body" sz="half" idx="1"/>
          </p:nvPr>
        </p:nvSpPr>
        <p:spPr>
          <a:xfrm>
            <a:off x="457199" y="1600209"/>
            <a:ext cx="4038601" cy="5257801"/>
          </a:xfrm>
          <a:prstGeom prst="rect">
            <a:avLst/>
          </a:prstGeom>
        </p:spPr>
        <p:txBody>
          <a:bodyPr/>
          <a:lstStyle>
            <a:lvl1pPr marL="327048" indent="-327048" algn="l">
              <a:buClr>
                <a:srgbClr val="000000"/>
              </a:buClr>
              <a:buSzPct val="100000"/>
              <a:buFont typeface="Arial"/>
              <a:buChar char="•"/>
              <a:defRPr sz="2700">
                <a:solidFill>
                  <a:srgbClr val="000000"/>
                </a:solidFill>
              </a:defRPr>
            </a:lvl1pPr>
            <a:lvl2pPr marL="612498" indent="-317962" algn="l">
              <a:buClr>
                <a:srgbClr val="000000"/>
              </a:buClr>
              <a:buSzPct val="100000"/>
              <a:buFont typeface="Arial"/>
              <a:buChar char="–"/>
              <a:defRPr sz="2700">
                <a:solidFill>
                  <a:srgbClr val="000000"/>
                </a:solidFill>
              </a:defRPr>
            </a:lvl2pPr>
            <a:lvl3pPr marL="921087" indent="-305243" algn="l">
              <a:buClr>
                <a:srgbClr val="000000"/>
              </a:buClr>
              <a:buSzPct val="100000"/>
              <a:buFont typeface="Arial"/>
              <a:buChar char="•"/>
              <a:defRPr sz="2700">
                <a:solidFill>
                  <a:srgbClr val="000000"/>
                </a:solidFill>
              </a:defRPr>
            </a:lvl3pPr>
            <a:lvl4pPr marL="1276313" indent="-339160" algn="l">
              <a:buClr>
                <a:srgbClr val="000000"/>
              </a:buClr>
              <a:buSzPct val="100000"/>
              <a:buFont typeface="Arial"/>
              <a:buChar char="–"/>
              <a:defRPr sz="2700">
                <a:solidFill>
                  <a:srgbClr val="000000"/>
                </a:solidFill>
              </a:defRPr>
            </a:lvl4pPr>
            <a:lvl5pPr marL="1597620" indent="-339160" algn="l">
              <a:buClr>
                <a:srgbClr val="000000"/>
              </a:buClr>
              <a:buSzPct val="100000"/>
              <a:buFont typeface="Arial"/>
              <a:buChar char="»"/>
              <a:defRPr sz="2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6" name="Shape 136"/>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44583709"/>
      </p:ext>
    </p:extLst>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type="tx">
  <p:cSld name="1_Comparison">
    <p:spTree>
      <p:nvGrpSpPr>
        <p:cNvPr id="1" name=""/>
        <p:cNvGrpSpPr/>
        <p:nvPr/>
      </p:nvGrpSpPr>
      <p:grpSpPr>
        <a:xfrm>
          <a:off x="0" y="0"/>
          <a:ext cx="0" cy="0"/>
          <a:chOff x="0" y="0"/>
          <a:chExt cx="0" cy="0"/>
        </a:xfrm>
      </p:grpSpPr>
      <p:sp>
        <p:nvSpPr>
          <p:cNvPr id="143" name="Shape 143"/>
          <p:cNvSpPr>
            <a:spLocks noGrp="1"/>
          </p:cNvSpPr>
          <p:nvPr>
            <p:ph type="title"/>
          </p:nvPr>
        </p:nvSpPr>
        <p:spPr>
          <a:xfrm>
            <a:off x="457209" y="256819"/>
            <a:ext cx="8229601" cy="1178655"/>
          </a:xfrm>
          <a:prstGeom prst="rect">
            <a:avLst/>
          </a:prstGeom>
        </p:spPr>
        <p:txBody>
          <a:bodyPr/>
          <a:lstStyle/>
          <a:p>
            <a:r>
              <a:t>Title Text</a:t>
            </a:r>
          </a:p>
        </p:txBody>
      </p:sp>
      <p:sp>
        <p:nvSpPr>
          <p:cNvPr id="144" name="Shape 144"/>
          <p:cNvSpPr>
            <a:spLocks noGrp="1"/>
          </p:cNvSpPr>
          <p:nvPr>
            <p:ph type="body" sz="quarter" idx="1"/>
          </p:nvPr>
        </p:nvSpPr>
        <p:spPr>
          <a:xfrm>
            <a:off x="457208" y="1435465"/>
            <a:ext cx="4040189" cy="739410"/>
          </a:xfrm>
          <a:prstGeom prst="rect">
            <a:avLst/>
          </a:prstGeom>
        </p:spPr>
        <p:txBody>
          <a:bodyPr anchor="b"/>
          <a:lstStyle>
            <a:lvl1pPr marL="0" indent="0" algn="l">
              <a:defRPr sz="2400" b="1">
                <a:solidFill>
                  <a:srgbClr val="000000"/>
                </a:solidFill>
              </a:defRPr>
            </a:lvl1pPr>
            <a:lvl2pPr marL="0" indent="321308" algn="l">
              <a:defRPr sz="2400" b="1">
                <a:solidFill>
                  <a:srgbClr val="000000"/>
                </a:solidFill>
              </a:defRPr>
            </a:lvl2pPr>
            <a:lvl3pPr marL="0" indent="642618" algn="l">
              <a:defRPr sz="2400" b="1">
                <a:solidFill>
                  <a:srgbClr val="000000"/>
                </a:solidFill>
              </a:defRPr>
            </a:lvl3pPr>
            <a:lvl4pPr marL="0" indent="963925" algn="l">
              <a:defRPr sz="2400" b="1">
                <a:solidFill>
                  <a:srgbClr val="000000"/>
                </a:solidFill>
              </a:defRPr>
            </a:lvl4pPr>
            <a:lvl5pPr marL="0" indent="1285237" algn="l">
              <a:defRPr sz="24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5" name="Shape 145"/>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83451681"/>
      </p:ext>
    </p:extLst>
  </p:cSld>
  <p:clrMapOvr>
    <a:masterClrMapping/>
  </p:clrMapOvr>
  <p:transition spd="med"/>
</p:sldLayout>
</file>

<file path=ppt/slideLayouts/slideLayout324.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152" name="Shape 152"/>
          <p:cNvSpPr>
            <a:spLocks noGrp="1"/>
          </p:cNvSpPr>
          <p:nvPr>
            <p:ph type="title"/>
          </p:nvPr>
        </p:nvSpPr>
        <p:spPr>
          <a:xfrm>
            <a:off x="457209" y="92077"/>
            <a:ext cx="8229601" cy="1508124"/>
          </a:xfrm>
          <a:prstGeom prst="rect">
            <a:avLst/>
          </a:prstGeom>
        </p:spPr>
        <p:txBody>
          <a:bodyPr/>
          <a:lstStyle/>
          <a:p>
            <a:r>
              <a:t>Title Text</a:t>
            </a:r>
          </a:p>
        </p:txBody>
      </p:sp>
      <p:sp>
        <p:nvSpPr>
          <p:cNvPr id="153" name="Shape 15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32191796"/>
      </p:ext>
    </p:extLst>
  </p:cSld>
  <p:clrMapOvr>
    <a:masterClrMapping/>
  </p:clrMapOvr>
  <p:transition spd="med"/>
</p:sldLayout>
</file>

<file path=ppt/slideLayouts/slideLayout325.xml><?xml version="1.0" encoding="utf-8"?>
<p:sldLayout xmlns:a="http://schemas.openxmlformats.org/drawingml/2006/main" xmlns:r="http://schemas.openxmlformats.org/officeDocument/2006/relationships" xmlns:p="http://schemas.openxmlformats.org/presentationml/2006/main" type="tx">
  <p:cSld name="1_Content with Caption">
    <p:spTree>
      <p:nvGrpSpPr>
        <p:cNvPr id="1" name=""/>
        <p:cNvGrpSpPr/>
        <p:nvPr/>
      </p:nvGrpSpPr>
      <p:grpSpPr>
        <a:xfrm>
          <a:off x="0" y="0"/>
          <a:ext cx="0" cy="0"/>
          <a:chOff x="0" y="0"/>
          <a:chExt cx="0" cy="0"/>
        </a:xfrm>
      </p:grpSpPr>
      <p:sp>
        <p:nvSpPr>
          <p:cNvPr id="167" name="Shape 167"/>
          <p:cNvSpPr>
            <a:spLocks noGrp="1"/>
          </p:cNvSpPr>
          <p:nvPr>
            <p:ph type="title"/>
          </p:nvPr>
        </p:nvSpPr>
        <p:spPr>
          <a:xfrm>
            <a:off x="457200" y="9"/>
            <a:ext cx="3008314" cy="1435101"/>
          </a:xfrm>
          <a:prstGeom prst="rect">
            <a:avLst/>
          </a:prstGeom>
        </p:spPr>
        <p:txBody>
          <a:bodyPr anchor="b"/>
          <a:lstStyle>
            <a:lvl1pPr algn="l">
              <a:defRPr sz="2000" b="1"/>
            </a:lvl1pPr>
          </a:lstStyle>
          <a:p>
            <a:r>
              <a:t>Title Text</a:t>
            </a:r>
          </a:p>
        </p:txBody>
      </p:sp>
      <p:sp>
        <p:nvSpPr>
          <p:cNvPr id="168" name="Shape 168"/>
          <p:cNvSpPr>
            <a:spLocks noGrp="1"/>
          </p:cNvSpPr>
          <p:nvPr>
            <p:ph type="body" idx="1"/>
          </p:nvPr>
        </p:nvSpPr>
        <p:spPr>
          <a:xfrm>
            <a:off x="3575050" y="273050"/>
            <a:ext cx="5111751" cy="6584951"/>
          </a:xfrm>
          <a:prstGeom prst="rect">
            <a:avLst/>
          </a:prstGeom>
        </p:spPr>
        <p:txBody>
          <a:bodyPr/>
          <a:lstStyle>
            <a:lvl1pPr marL="331350" indent="-331350" algn="l">
              <a:buClr>
                <a:srgbClr val="000000"/>
              </a:buClr>
              <a:buSzPct val="100000"/>
              <a:buFont typeface="Arial"/>
              <a:buChar char="•"/>
              <a:defRPr>
                <a:solidFill>
                  <a:srgbClr val="000000"/>
                </a:solidFill>
              </a:defRPr>
            </a:lvl1pPr>
            <a:lvl2pPr marL="610106" indent="-315573" algn="l">
              <a:buClr>
                <a:srgbClr val="000000"/>
              </a:buClr>
              <a:buSzPct val="100000"/>
              <a:buFont typeface="Arial"/>
              <a:buChar char="–"/>
              <a:defRPr>
                <a:solidFill>
                  <a:srgbClr val="000000"/>
                </a:solidFill>
              </a:defRPr>
            </a:lvl2pPr>
            <a:lvl3pPr marL="910375" indent="-294534" algn="l">
              <a:buClr>
                <a:srgbClr val="000000"/>
              </a:buClr>
              <a:buSzPct val="100000"/>
              <a:buFont typeface="Arial"/>
              <a:buChar char="•"/>
              <a:defRPr>
                <a:solidFill>
                  <a:srgbClr val="000000"/>
                </a:solidFill>
              </a:defRPr>
            </a:lvl3pPr>
            <a:lvl4pPr marL="1290593" indent="-353441" algn="l">
              <a:buClr>
                <a:srgbClr val="000000"/>
              </a:buClr>
              <a:buSzPct val="100000"/>
              <a:buFont typeface="Arial"/>
              <a:buChar char="–"/>
              <a:defRPr>
                <a:solidFill>
                  <a:srgbClr val="000000"/>
                </a:solidFill>
              </a:defRPr>
            </a:lvl4pPr>
            <a:lvl5pPr marL="1611898" indent="-353441" algn="l">
              <a:buClr>
                <a:srgbClr val="000000"/>
              </a:buClr>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69" name="Shape 169"/>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08480948"/>
      </p:ext>
    </p:extLst>
  </p:cSld>
  <p:clrMapOvr>
    <a:masterClrMapping/>
  </p:clrMapOvr>
  <p:transition spd="med"/>
</p:sldLayout>
</file>

<file path=ppt/slideLayouts/slideLayout326.xml><?xml version="1.0" encoding="utf-8"?>
<p:sldLayout xmlns:a="http://schemas.openxmlformats.org/drawingml/2006/main" xmlns:r="http://schemas.openxmlformats.org/officeDocument/2006/relationships" xmlns:p="http://schemas.openxmlformats.org/presentationml/2006/main" type="tx">
  <p:cSld name="1_Picture with Caption">
    <p:spTree>
      <p:nvGrpSpPr>
        <p:cNvPr id="1" name=""/>
        <p:cNvGrpSpPr/>
        <p:nvPr/>
      </p:nvGrpSpPr>
      <p:grpSpPr>
        <a:xfrm>
          <a:off x="0" y="0"/>
          <a:ext cx="0" cy="0"/>
          <a:chOff x="0" y="0"/>
          <a:chExt cx="0" cy="0"/>
        </a:xfrm>
      </p:grpSpPr>
      <p:sp>
        <p:nvSpPr>
          <p:cNvPr id="176" name="Shape 176"/>
          <p:cNvSpPr>
            <a:spLocks noGrp="1"/>
          </p:cNvSpPr>
          <p:nvPr>
            <p:ph type="title"/>
          </p:nvPr>
        </p:nvSpPr>
        <p:spPr>
          <a:xfrm>
            <a:off x="1792297" y="4800609"/>
            <a:ext cx="5486401" cy="566739"/>
          </a:xfrm>
          <a:prstGeom prst="rect">
            <a:avLst/>
          </a:prstGeom>
        </p:spPr>
        <p:txBody>
          <a:bodyPr anchor="b"/>
          <a:lstStyle>
            <a:lvl1pPr algn="l">
              <a:defRPr sz="2000" b="1"/>
            </a:lvl1pPr>
          </a:lstStyle>
          <a:p>
            <a:r>
              <a:t>Title Text</a:t>
            </a:r>
          </a:p>
        </p:txBody>
      </p:sp>
      <p:sp>
        <p:nvSpPr>
          <p:cNvPr id="177" name="Shape 177"/>
          <p:cNvSpPr>
            <a:spLocks noGrp="1"/>
          </p:cNvSpPr>
          <p:nvPr>
            <p:ph type="body" sz="quarter" idx="1"/>
          </p:nvPr>
        </p:nvSpPr>
        <p:spPr>
          <a:xfrm>
            <a:off x="1792297" y="5367338"/>
            <a:ext cx="5486401" cy="804862"/>
          </a:xfrm>
          <a:prstGeom prst="rect">
            <a:avLst/>
          </a:prstGeom>
        </p:spPr>
        <p:txBody>
          <a:bodyPr/>
          <a:lstStyle>
            <a:lvl1pPr marL="0" indent="0" algn="l">
              <a:defRPr sz="1300">
                <a:solidFill>
                  <a:srgbClr val="000000"/>
                </a:solidFill>
              </a:defRPr>
            </a:lvl1pPr>
            <a:lvl2pPr marL="0" indent="321308" algn="l">
              <a:defRPr sz="1300">
                <a:solidFill>
                  <a:srgbClr val="000000"/>
                </a:solidFill>
              </a:defRPr>
            </a:lvl2pPr>
            <a:lvl3pPr marL="0" indent="642618" algn="l">
              <a:defRPr sz="1300">
                <a:solidFill>
                  <a:srgbClr val="000000"/>
                </a:solidFill>
              </a:defRPr>
            </a:lvl3pPr>
            <a:lvl4pPr marL="0" indent="963925" algn="l">
              <a:defRPr sz="1300">
                <a:solidFill>
                  <a:srgbClr val="000000"/>
                </a:solidFill>
              </a:defRPr>
            </a:lvl4pPr>
            <a:lvl5pPr marL="0" indent="1285237" algn="l">
              <a:defRPr sz="13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78" name="Shape 17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42905578"/>
      </p:ext>
    </p:extLst>
  </p:cSld>
  <p:clrMapOvr>
    <a:masterClrMapping/>
  </p:clrMapOvr>
  <p:transition spd="med"/>
</p:sldLayout>
</file>

<file path=ppt/slideLayouts/slideLayout327.xml><?xml version="1.0" encoding="utf-8"?>
<p:sldLayout xmlns:a="http://schemas.openxmlformats.org/drawingml/2006/main" xmlns:r="http://schemas.openxmlformats.org/officeDocument/2006/relationships" xmlns:p="http://schemas.openxmlformats.org/presentationml/2006/main" type="tx">
  <p:cSld name="1_Title and Vertical Text">
    <p:spTree>
      <p:nvGrpSpPr>
        <p:cNvPr id="1" name=""/>
        <p:cNvGrpSpPr/>
        <p:nvPr/>
      </p:nvGrpSpPr>
      <p:grpSpPr>
        <a:xfrm>
          <a:off x="0" y="0"/>
          <a:ext cx="0" cy="0"/>
          <a:chOff x="0" y="0"/>
          <a:chExt cx="0" cy="0"/>
        </a:xfrm>
      </p:grpSpPr>
      <p:sp>
        <p:nvSpPr>
          <p:cNvPr id="185" name="Shape 185"/>
          <p:cNvSpPr>
            <a:spLocks noGrp="1"/>
          </p:cNvSpPr>
          <p:nvPr>
            <p:ph type="title"/>
          </p:nvPr>
        </p:nvSpPr>
        <p:spPr>
          <a:xfrm>
            <a:off x="457209" y="92077"/>
            <a:ext cx="8229601" cy="1508124"/>
          </a:xfrm>
          <a:prstGeom prst="rect">
            <a:avLst/>
          </a:prstGeom>
        </p:spPr>
        <p:txBody>
          <a:bodyPr/>
          <a:lstStyle/>
          <a:p>
            <a:r>
              <a:t>Title Text</a:t>
            </a:r>
          </a:p>
        </p:txBody>
      </p:sp>
      <p:sp>
        <p:nvSpPr>
          <p:cNvPr id="186" name="Shape 186"/>
          <p:cNvSpPr>
            <a:spLocks noGrp="1"/>
          </p:cNvSpPr>
          <p:nvPr>
            <p:ph type="body" idx="1"/>
          </p:nvPr>
        </p:nvSpPr>
        <p:spPr>
          <a:xfrm>
            <a:off x="457209" y="1600209"/>
            <a:ext cx="8229601" cy="5257801"/>
          </a:xfrm>
          <a:prstGeom prst="rect">
            <a:avLst/>
          </a:prstGeom>
        </p:spPr>
        <p:txBody>
          <a:bodyPr/>
          <a:lstStyle>
            <a:lvl1pPr marL="331350" indent="-331350" algn="l">
              <a:buClr>
                <a:srgbClr val="000000"/>
              </a:buClr>
              <a:buSzPct val="100000"/>
              <a:buFont typeface="Arial"/>
              <a:buChar char="•"/>
              <a:defRPr>
                <a:solidFill>
                  <a:srgbClr val="000000"/>
                </a:solidFill>
              </a:defRPr>
            </a:lvl1pPr>
            <a:lvl2pPr marL="610106" indent="-315573" algn="l">
              <a:buClr>
                <a:srgbClr val="000000"/>
              </a:buClr>
              <a:buSzPct val="100000"/>
              <a:buFont typeface="Arial"/>
              <a:buChar char="–"/>
              <a:defRPr>
                <a:solidFill>
                  <a:srgbClr val="000000"/>
                </a:solidFill>
              </a:defRPr>
            </a:lvl2pPr>
            <a:lvl3pPr marL="910375" indent="-294534" algn="l">
              <a:buClr>
                <a:srgbClr val="000000"/>
              </a:buClr>
              <a:buSzPct val="100000"/>
              <a:buFont typeface="Arial"/>
              <a:buChar char="•"/>
              <a:defRPr>
                <a:solidFill>
                  <a:srgbClr val="000000"/>
                </a:solidFill>
              </a:defRPr>
            </a:lvl3pPr>
            <a:lvl4pPr marL="1290593" indent="-353441" algn="l">
              <a:buClr>
                <a:srgbClr val="000000"/>
              </a:buClr>
              <a:buSzPct val="100000"/>
              <a:buFont typeface="Arial"/>
              <a:buChar char="–"/>
              <a:defRPr>
                <a:solidFill>
                  <a:srgbClr val="000000"/>
                </a:solidFill>
              </a:defRPr>
            </a:lvl4pPr>
            <a:lvl5pPr marL="1611898" indent="-353441" algn="l">
              <a:buClr>
                <a:srgbClr val="000000"/>
              </a:buClr>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87" name="Shape 187"/>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51129668"/>
      </p:ext>
    </p:extLst>
  </p:cSld>
  <p:clrMapOvr>
    <a:masterClrMapping/>
  </p:clrMapOvr>
  <p:transition spd="med"/>
</p:sldLayout>
</file>

<file path=ppt/slideLayouts/slideLayout328.xml><?xml version="1.0" encoding="utf-8"?>
<p:sldLayout xmlns:a="http://schemas.openxmlformats.org/drawingml/2006/main" xmlns:r="http://schemas.openxmlformats.org/officeDocument/2006/relationships" xmlns:p="http://schemas.openxmlformats.org/presentationml/2006/main" type="tx">
  <p:cSld name="1_Vertical Title and Text">
    <p:spTree>
      <p:nvGrpSpPr>
        <p:cNvPr id="1" name=""/>
        <p:cNvGrpSpPr/>
        <p:nvPr/>
      </p:nvGrpSpPr>
      <p:grpSpPr>
        <a:xfrm>
          <a:off x="0" y="0"/>
          <a:ext cx="0" cy="0"/>
          <a:chOff x="0" y="0"/>
          <a:chExt cx="0" cy="0"/>
        </a:xfrm>
      </p:grpSpPr>
      <p:sp>
        <p:nvSpPr>
          <p:cNvPr id="194" name="Shape 194"/>
          <p:cNvSpPr>
            <a:spLocks noGrp="1"/>
          </p:cNvSpPr>
          <p:nvPr>
            <p:ph type="title"/>
          </p:nvPr>
        </p:nvSpPr>
        <p:spPr>
          <a:xfrm>
            <a:off x="6629409" y="-1"/>
            <a:ext cx="2057401" cy="6400803"/>
          </a:xfrm>
          <a:prstGeom prst="rect">
            <a:avLst/>
          </a:prstGeom>
        </p:spPr>
        <p:txBody>
          <a:bodyPr/>
          <a:lstStyle/>
          <a:p>
            <a:r>
              <a:t>Title Text</a:t>
            </a:r>
          </a:p>
        </p:txBody>
      </p:sp>
      <p:sp>
        <p:nvSpPr>
          <p:cNvPr id="195" name="Shape 195"/>
          <p:cNvSpPr>
            <a:spLocks noGrp="1"/>
          </p:cNvSpPr>
          <p:nvPr>
            <p:ph type="body" idx="1"/>
          </p:nvPr>
        </p:nvSpPr>
        <p:spPr>
          <a:xfrm>
            <a:off x="457209" y="274647"/>
            <a:ext cx="6019801" cy="6583363"/>
          </a:xfrm>
          <a:prstGeom prst="rect">
            <a:avLst/>
          </a:prstGeom>
        </p:spPr>
        <p:txBody>
          <a:bodyPr/>
          <a:lstStyle>
            <a:lvl1pPr marL="331350" indent="-331350" algn="l">
              <a:buClr>
                <a:srgbClr val="000000"/>
              </a:buClr>
              <a:buSzPct val="100000"/>
              <a:buFont typeface="Arial"/>
              <a:buChar char="•"/>
              <a:defRPr>
                <a:solidFill>
                  <a:srgbClr val="000000"/>
                </a:solidFill>
              </a:defRPr>
            </a:lvl1pPr>
            <a:lvl2pPr marL="610106" indent="-315573" algn="l">
              <a:buClr>
                <a:srgbClr val="000000"/>
              </a:buClr>
              <a:buSzPct val="100000"/>
              <a:buFont typeface="Arial"/>
              <a:buChar char="–"/>
              <a:defRPr>
                <a:solidFill>
                  <a:srgbClr val="000000"/>
                </a:solidFill>
              </a:defRPr>
            </a:lvl2pPr>
            <a:lvl3pPr marL="910375" indent="-294534" algn="l">
              <a:buClr>
                <a:srgbClr val="000000"/>
              </a:buClr>
              <a:buSzPct val="100000"/>
              <a:buFont typeface="Arial"/>
              <a:buChar char="•"/>
              <a:defRPr>
                <a:solidFill>
                  <a:srgbClr val="000000"/>
                </a:solidFill>
              </a:defRPr>
            </a:lvl3pPr>
            <a:lvl4pPr marL="1290593" indent="-353441" algn="l">
              <a:buClr>
                <a:srgbClr val="000000"/>
              </a:buClr>
              <a:buSzPct val="100000"/>
              <a:buFont typeface="Arial"/>
              <a:buChar char="–"/>
              <a:defRPr>
                <a:solidFill>
                  <a:srgbClr val="000000"/>
                </a:solidFill>
              </a:defRPr>
            </a:lvl4pPr>
            <a:lvl5pPr marL="1611898" indent="-353441" algn="l">
              <a:buClr>
                <a:srgbClr val="000000"/>
              </a:buClr>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96" name="Shape 196"/>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38373547"/>
      </p:ext>
    </p:extLst>
  </p:cSld>
  <p:clrMapOvr>
    <a:masterClrMapping/>
  </p:clrMapOvr>
  <p:transition spd="med"/>
</p:sldLayout>
</file>

<file path=ppt/slideLayouts/slideLayout329.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203" name="Shape 203"/>
          <p:cNvSpPr>
            <a:spLocks noGrp="1"/>
          </p:cNvSpPr>
          <p:nvPr>
            <p:ph type="title"/>
          </p:nvPr>
        </p:nvSpPr>
        <p:spPr>
          <a:xfrm>
            <a:off x="685809" y="1844678"/>
            <a:ext cx="7772401" cy="2041524"/>
          </a:xfrm>
          <a:prstGeom prst="rect">
            <a:avLst/>
          </a:prstGeom>
        </p:spPr>
        <p:txBody>
          <a:bodyPr lIns="45697" tIns="45697" rIns="45697" bIns="45697">
            <a:normAutofit/>
          </a:bodyPr>
          <a:lstStyle>
            <a:lvl1pPr defTabSz="321308"/>
          </a:lstStyle>
          <a:p>
            <a:r>
              <a:t>Title Text</a:t>
            </a:r>
          </a:p>
        </p:txBody>
      </p:sp>
      <p:sp>
        <p:nvSpPr>
          <p:cNvPr id="204" name="Shape 204"/>
          <p:cNvSpPr>
            <a:spLocks noGrp="1"/>
          </p:cNvSpPr>
          <p:nvPr>
            <p:ph type="body" sz="half" idx="1"/>
          </p:nvPr>
        </p:nvSpPr>
        <p:spPr>
          <a:xfrm>
            <a:off x="1371609" y="3886209"/>
            <a:ext cx="6400801" cy="2971801"/>
          </a:xfrm>
          <a:prstGeom prst="rect">
            <a:avLst/>
          </a:prstGeom>
        </p:spPr>
        <p:txBody>
          <a:bodyPr lIns="45697" tIns="45697" rIns="45697" bIns="45697">
            <a:normAutofit/>
          </a:bodyPr>
          <a:lstStyle>
            <a:lvl1pPr marL="0" indent="0" defTabSz="321308">
              <a:spcBef>
                <a:spcPts val="492"/>
              </a:spcBef>
              <a:defRPr>
                <a:solidFill>
                  <a:srgbClr val="888888"/>
                </a:solidFill>
              </a:defRPr>
            </a:lvl1pPr>
            <a:lvl2pPr marL="0" indent="321308" defTabSz="321308">
              <a:spcBef>
                <a:spcPts val="492"/>
              </a:spcBef>
              <a:defRPr>
                <a:solidFill>
                  <a:srgbClr val="888888"/>
                </a:solidFill>
              </a:defRPr>
            </a:lvl2pPr>
            <a:lvl3pPr marL="0" indent="642618" defTabSz="321308">
              <a:spcBef>
                <a:spcPts val="492"/>
              </a:spcBef>
              <a:defRPr>
                <a:solidFill>
                  <a:srgbClr val="888888"/>
                </a:solidFill>
              </a:defRPr>
            </a:lvl3pPr>
            <a:lvl4pPr marL="0" indent="963925" defTabSz="321308">
              <a:spcBef>
                <a:spcPts val="492"/>
              </a:spcBef>
              <a:defRPr>
                <a:solidFill>
                  <a:srgbClr val="888888"/>
                </a:solidFill>
              </a:defRPr>
            </a:lvl4pPr>
            <a:lvl5pPr marL="0" indent="1285237" defTabSz="321308">
              <a:spcBef>
                <a:spcPts val="492"/>
              </a:spcBef>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05" name="Shape 205"/>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222870598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964" indent="0" algn="ctr">
              <a:buNone/>
              <a:defRPr/>
            </a:lvl2pPr>
            <a:lvl3pPr marL="913930" indent="0" algn="ctr">
              <a:buNone/>
              <a:defRPr/>
            </a:lvl3pPr>
            <a:lvl4pPr marL="1370900" indent="0" algn="ctr">
              <a:buNone/>
              <a:defRPr/>
            </a:lvl4pPr>
            <a:lvl5pPr marL="1827865" indent="0" algn="ctr">
              <a:buNone/>
              <a:defRPr/>
            </a:lvl5pPr>
            <a:lvl6pPr marL="2284830" indent="0" algn="ctr">
              <a:buNone/>
              <a:defRPr/>
            </a:lvl6pPr>
            <a:lvl7pPr marL="2741799" indent="0" algn="ctr">
              <a:buNone/>
              <a:defRPr/>
            </a:lvl7pPr>
            <a:lvl8pPr marL="3198760" indent="0" algn="ctr">
              <a:buNone/>
              <a:defRPr/>
            </a:lvl8pPr>
            <a:lvl9pPr marL="365573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7938C7B-F4B7-DA49-B7CB-D500010140C4}" type="slidenum">
              <a:rPr lang="he-IL">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76341802"/>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212" name="Shape 212"/>
          <p:cNvSpPr>
            <a:spLocks noGrp="1"/>
          </p:cNvSpPr>
          <p:nvPr>
            <p:ph type="title"/>
          </p:nvPr>
        </p:nvSpPr>
        <p:spPr>
          <a:xfrm>
            <a:off x="457209" y="92076"/>
            <a:ext cx="8229601" cy="1508126"/>
          </a:xfrm>
          <a:prstGeom prst="rect">
            <a:avLst/>
          </a:prstGeom>
        </p:spPr>
        <p:txBody>
          <a:bodyPr lIns="45697" tIns="45697" rIns="45697" bIns="45697">
            <a:normAutofit/>
          </a:bodyPr>
          <a:lstStyle>
            <a:lvl1pPr defTabSz="321308"/>
          </a:lstStyle>
          <a:p>
            <a:r>
              <a:t>Title Text</a:t>
            </a:r>
          </a:p>
        </p:txBody>
      </p:sp>
      <p:sp>
        <p:nvSpPr>
          <p:cNvPr id="213" name="Shape 213"/>
          <p:cNvSpPr>
            <a:spLocks noGrp="1"/>
          </p:cNvSpPr>
          <p:nvPr>
            <p:ph type="body" idx="1"/>
          </p:nvPr>
        </p:nvSpPr>
        <p:spPr>
          <a:xfrm>
            <a:off x="457209" y="1600210"/>
            <a:ext cx="8229601" cy="5257799"/>
          </a:xfrm>
          <a:prstGeom prst="rect">
            <a:avLst/>
          </a:prstGeom>
        </p:spPr>
        <p:txBody>
          <a:bodyPr lIns="45697" tIns="45697" rIns="45697" bIns="45697">
            <a:normAutofit/>
          </a:bodyPr>
          <a:lstStyle>
            <a:lvl1pPr marL="331350" indent="-331350" algn="l" defTabSz="321308">
              <a:spcBef>
                <a:spcPts val="492"/>
              </a:spcBef>
              <a:buSzPct val="100000"/>
              <a:buFont typeface="Arial"/>
              <a:buChar char="•"/>
              <a:defRPr>
                <a:solidFill>
                  <a:srgbClr val="000000"/>
                </a:solidFill>
              </a:defRPr>
            </a:lvl1pPr>
            <a:lvl2pPr marL="636877" indent="-315573" algn="l" defTabSz="321308">
              <a:spcBef>
                <a:spcPts val="492"/>
              </a:spcBef>
              <a:buSzPct val="100000"/>
              <a:buFont typeface="Arial"/>
              <a:buChar char="–"/>
              <a:defRPr>
                <a:solidFill>
                  <a:srgbClr val="000000"/>
                </a:solidFill>
              </a:defRPr>
            </a:lvl2pPr>
            <a:lvl3pPr marL="937152" indent="-294534" algn="l" defTabSz="321308">
              <a:spcBef>
                <a:spcPts val="492"/>
              </a:spcBef>
              <a:buSzPct val="100000"/>
              <a:buFont typeface="Arial"/>
              <a:buChar char="•"/>
              <a:defRPr>
                <a:solidFill>
                  <a:srgbClr val="000000"/>
                </a:solidFill>
              </a:defRPr>
            </a:lvl3pPr>
            <a:lvl4pPr marL="1317368" indent="-353441" algn="l" defTabSz="321308">
              <a:spcBef>
                <a:spcPts val="492"/>
              </a:spcBef>
              <a:buSzPct val="100000"/>
              <a:buFont typeface="Arial"/>
              <a:buChar char="–"/>
              <a:defRPr>
                <a:solidFill>
                  <a:srgbClr val="000000"/>
                </a:solidFill>
              </a:defRPr>
            </a:lvl4pPr>
            <a:lvl5pPr marL="1638676" indent="-353441" algn="l" defTabSz="321308">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4" name="Shape 214"/>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515787903"/>
      </p:ext>
    </p:extLst>
  </p:cSld>
  <p:clrMapOvr>
    <a:masterClrMapping/>
  </p:clrMapOvr>
  <p:transition spd="med"/>
</p:sldLayout>
</file>

<file path=ppt/slideLayouts/slideLayout331.xml><?xml version="1.0" encoding="utf-8"?>
<p:sldLayout xmlns:a="http://schemas.openxmlformats.org/drawingml/2006/main" xmlns:r="http://schemas.openxmlformats.org/officeDocument/2006/relationships" xmlns:p="http://schemas.openxmlformats.org/presentationml/2006/main" type="tx">
  <p:cSld name="2_Section Header">
    <p:spTree>
      <p:nvGrpSpPr>
        <p:cNvPr id="1" name=""/>
        <p:cNvGrpSpPr/>
        <p:nvPr/>
      </p:nvGrpSpPr>
      <p:grpSpPr>
        <a:xfrm>
          <a:off x="0" y="0"/>
          <a:ext cx="0" cy="0"/>
          <a:chOff x="0" y="0"/>
          <a:chExt cx="0" cy="0"/>
        </a:xfrm>
      </p:grpSpPr>
      <p:sp>
        <p:nvSpPr>
          <p:cNvPr id="221" name="Shape 221"/>
          <p:cNvSpPr>
            <a:spLocks noGrp="1"/>
          </p:cNvSpPr>
          <p:nvPr>
            <p:ph type="title"/>
          </p:nvPr>
        </p:nvSpPr>
        <p:spPr>
          <a:xfrm>
            <a:off x="722322" y="4406909"/>
            <a:ext cx="7772401" cy="1362075"/>
          </a:xfrm>
          <a:prstGeom prst="rect">
            <a:avLst/>
          </a:prstGeom>
        </p:spPr>
        <p:txBody>
          <a:bodyPr lIns="45697" tIns="45697" rIns="45697" bIns="45697" anchor="t">
            <a:normAutofit/>
          </a:bodyPr>
          <a:lstStyle>
            <a:lvl1pPr algn="l" defTabSz="321308">
              <a:defRPr sz="3900" b="1" cap="all"/>
            </a:lvl1pPr>
          </a:lstStyle>
          <a:p>
            <a:r>
              <a:t>Title Text</a:t>
            </a:r>
          </a:p>
        </p:txBody>
      </p:sp>
      <p:sp>
        <p:nvSpPr>
          <p:cNvPr id="222" name="Shape 222"/>
          <p:cNvSpPr>
            <a:spLocks noGrp="1"/>
          </p:cNvSpPr>
          <p:nvPr>
            <p:ph type="body" sz="quarter" idx="1"/>
          </p:nvPr>
        </p:nvSpPr>
        <p:spPr>
          <a:xfrm>
            <a:off x="722322" y="2906714"/>
            <a:ext cx="7772401" cy="1500188"/>
          </a:xfrm>
          <a:prstGeom prst="rect">
            <a:avLst/>
          </a:prstGeom>
        </p:spPr>
        <p:txBody>
          <a:bodyPr lIns="45697" tIns="45697" rIns="45697" bIns="45697" anchor="b">
            <a:normAutofit/>
          </a:bodyPr>
          <a:lstStyle>
            <a:lvl1pPr marL="0" indent="0" algn="l" defTabSz="321308">
              <a:spcBef>
                <a:spcPts val="281"/>
              </a:spcBef>
              <a:defRPr sz="2000">
                <a:solidFill>
                  <a:srgbClr val="888888"/>
                </a:solidFill>
              </a:defRPr>
            </a:lvl1pPr>
            <a:lvl2pPr marL="0" indent="321308" algn="l" defTabSz="321308">
              <a:spcBef>
                <a:spcPts val="281"/>
              </a:spcBef>
              <a:defRPr sz="2000">
                <a:solidFill>
                  <a:srgbClr val="888888"/>
                </a:solidFill>
              </a:defRPr>
            </a:lvl2pPr>
            <a:lvl3pPr marL="0" indent="642618" algn="l" defTabSz="321308">
              <a:spcBef>
                <a:spcPts val="281"/>
              </a:spcBef>
              <a:defRPr sz="2000">
                <a:solidFill>
                  <a:srgbClr val="888888"/>
                </a:solidFill>
              </a:defRPr>
            </a:lvl3pPr>
            <a:lvl4pPr marL="0" indent="963925" algn="l" defTabSz="321308">
              <a:spcBef>
                <a:spcPts val="281"/>
              </a:spcBef>
              <a:defRPr sz="2000">
                <a:solidFill>
                  <a:srgbClr val="888888"/>
                </a:solidFill>
              </a:defRPr>
            </a:lvl4pPr>
            <a:lvl5pPr marL="0" indent="1285237" algn="l" defTabSz="321308">
              <a:spcBef>
                <a:spcPts val="281"/>
              </a:spcBef>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23" name="Shape 223"/>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364165482"/>
      </p:ext>
    </p:extLst>
  </p:cSld>
  <p:clrMapOvr>
    <a:masterClrMapping/>
  </p:clrMapOvr>
  <p:transition spd="med"/>
</p:sldLayout>
</file>

<file path=ppt/slideLayouts/slideLayout332.xml><?xml version="1.0" encoding="utf-8"?>
<p:sldLayout xmlns:a="http://schemas.openxmlformats.org/drawingml/2006/main" xmlns:r="http://schemas.openxmlformats.org/officeDocument/2006/relationships" xmlns:p="http://schemas.openxmlformats.org/presentationml/2006/main" type="tx">
  <p:cSld name="2_Two Content">
    <p:spTree>
      <p:nvGrpSpPr>
        <p:cNvPr id="1" name=""/>
        <p:cNvGrpSpPr/>
        <p:nvPr/>
      </p:nvGrpSpPr>
      <p:grpSpPr>
        <a:xfrm>
          <a:off x="0" y="0"/>
          <a:ext cx="0" cy="0"/>
          <a:chOff x="0" y="0"/>
          <a:chExt cx="0" cy="0"/>
        </a:xfrm>
      </p:grpSpPr>
      <p:sp>
        <p:nvSpPr>
          <p:cNvPr id="230" name="Shape 230"/>
          <p:cNvSpPr>
            <a:spLocks noGrp="1"/>
          </p:cNvSpPr>
          <p:nvPr>
            <p:ph type="title"/>
          </p:nvPr>
        </p:nvSpPr>
        <p:spPr>
          <a:xfrm>
            <a:off x="457209" y="-1"/>
            <a:ext cx="8229601" cy="1692277"/>
          </a:xfrm>
          <a:prstGeom prst="rect">
            <a:avLst/>
          </a:prstGeom>
        </p:spPr>
        <p:txBody>
          <a:bodyPr lIns="45697" tIns="45697" rIns="45697" bIns="45697">
            <a:normAutofit/>
          </a:bodyPr>
          <a:lstStyle>
            <a:lvl1pPr defTabSz="321308"/>
          </a:lstStyle>
          <a:p>
            <a:r>
              <a:t>Title Text</a:t>
            </a:r>
          </a:p>
        </p:txBody>
      </p:sp>
      <p:sp>
        <p:nvSpPr>
          <p:cNvPr id="231" name="Shape 231"/>
          <p:cNvSpPr>
            <a:spLocks noGrp="1"/>
          </p:cNvSpPr>
          <p:nvPr>
            <p:ph type="body" sz="half" idx="1"/>
          </p:nvPr>
        </p:nvSpPr>
        <p:spPr>
          <a:xfrm>
            <a:off x="457199" y="2133610"/>
            <a:ext cx="4038601" cy="6034089"/>
          </a:xfrm>
          <a:prstGeom prst="rect">
            <a:avLst/>
          </a:prstGeom>
        </p:spPr>
        <p:txBody>
          <a:bodyPr lIns="45697" tIns="45697" rIns="45697" bIns="45697">
            <a:normAutofit/>
          </a:bodyPr>
          <a:lstStyle>
            <a:lvl1pPr marL="327048" indent="-327048" algn="l" defTabSz="321308">
              <a:spcBef>
                <a:spcPts val="422"/>
              </a:spcBef>
              <a:buSzPct val="100000"/>
              <a:buFont typeface="Arial"/>
              <a:buChar char="•"/>
              <a:defRPr sz="2700">
                <a:solidFill>
                  <a:srgbClr val="000000"/>
                </a:solidFill>
              </a:defRPr>
            </a:lvl1pPr>
            <a:lvl2pPr marL="639269" indent="-317962" algn="l" defTabSz="321308">
              <a:spcBef>
                <a:spcPts val="422"/>
              </a:spcBef>
              <a:buSzPct val="100000"/>
              <a:buFont typeface="Arial"/>
              <a:buChar char="–"/>
              <a:defRPr sz="2700">
                <a:solidFill>
                  <a:srgbClr val="000000"/>
                </a:solidFill>
              </a:defRPr>
            </a:lvl2pPr>
            <a:lvl3pPr marL="947862" indent="-305243" algn="l" defTabSz="321308">
              <a:spcBef>
                <a:spcPts val="422"/>
              </a:spcBef>
              <a:buSzPct val="100000"/>
              <a:buFont typeface="Arial"/>
              <a:buChar char="•"/>
              <a:defRPr sz="2700">
                <a:solidFill>
                  <a:srgbClr val="000000"/>
                </a:solidFill>
              </a:defRPr>
            </a:lvl3pPr>
            <a:lvl4pPr marL="1303086" indent="-339160" algn="l" defTabSz="321308">
              <a:spcBef>
                <a:spcPts val="422"/>
              </a:spcBef>
              <a:buSzPct val="100000"/>
              <a:buFont typeface="Arial"/>
              <a:buChar char="–"/>
              <a:defRPr sz="2700">
                <a:solidFill>
                  <a:srgbClr val="000000"/>
                </a:solidFill>
              </a:defRPr>
            </a:lvl4pPr>
            <a:lvl5pPr marL="1624398" indent="-339160" algn="l" defTabSz="321308">
              <a:spcBef>
                <a:spcPts val="422"/>
              </a:spcBef>
              <a:buSzPct val="100000"/>
              <a:buFont typeface="Arial"/>
              <a:buChar char="»"/>
              <a:defRPr sz="2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2" name="Shape 232"/>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719521547"/>
      </p:ext>
    </p:extLst>
  </p:cSld>
  <p:clrMapOvr>
    <a:masterClrMapping/>
  </p:clrMapOvr>
  <p:transition spd="med"/>
</p:sldLayout>
</file>

<file path=ppt/slideLayouts/slideLayout333.xml><?xml version="1.0" encoding="utf-8"?>
<p:sldLayout xmlns:a="http://schemas.openxmlformats.org/drawingml/2006/main" xmlns:r="http://schemas.openxmlformats.org/officeDocument/2006/relationships" xmlns:p="http://schemas.openxmlformats.org/presentationml/2006/main" type="tx">
  <p:cSld name="2_Comparison">
    <p:spTree>
      <p:nvGrpSpPr>
        <p:cNvPr id="1" name=""/>
        <p:cNvGrpSpPr/>
        <p:nvPr/>
      </p:nvGrpSpPr>
      <p:grpSpPr>
        <a:xfrm>
          <a:off x="0" y="0"/>
          <a:ext cx="0" cy="0"/>
          <a:chOff x="0" y="0"/>
          <a:chExt cx="0" cy="0"/>
        </a:xfrm>
      </p:grpSpPr>
      <p:sp>
        <p:nvSpPr>
          <p:cNvPr id="239" name="Shape 239"/>
          <p:cNvSpPr>
            <a:spLocks noGrp="1"/>
          </p:cNvSpPr>
          <p:nvPr>
            <p:ph type="title"/>
          </p:nvPr>
        </p:nvSpPr>
        <p:spPr>
          <a:xfrm>
            <a:off x="457209" y="256819"/>
            <a:ext cx="8229601" cy="1178655"/>
          </a:xfrm>
          <a:prstGeom prst="rect">
            <a:avLst/>
          </a:prstGeom>
        </p:spPr>
        <p:txBody>
          <a:bodyPr lIns="45697" tIns="45697" rIns="45697" bIns="45697">
            <a:normAutofit/>
          </a:bodyPr>
          <a:lstStyle>
            <a:lvl1pPr defTabSz="321308"/>
          </a:lstStyle>
          <a:p>
            <a:r>
              <a:t>Title Text</a:t>
            </a:r>
          </a:p>
        </p:txBody>
      </p:sp>
      <p:sp>
        <p:nvSpPr>
          <p:cNvPr id="240" name="Shape 240"/>
          <p:cNvSpPr>
            <a:spLocks noGrp="1"/>
          </p:cNvSpPr>
          <p:nvPr>
            <p:ph type="body" sz="quarter" idx="1"/>
          </p:nvPr>
        </p:nvSpPr>
        <p:spPr>
          <a:xfrm>
            <a:off x="457208" y="1435465"/>
            <a:ext cx="4040189" cy="739410"/>
          </a:xfrm>
          <a:prstGeom prst="rect">
            <a:avLst/>
          </a:prstGeom>
        </p:spPr>
        <p:txBody>
          <a:bodyPr lIns="45697" tIns="45697" rIns="45697" bIns="45697" anchor="b">
            <a:normAutofit/>
          </a:bodyPr>
          <a:lstStyle>
            <a:lvl1pPr marL="0" indent="0" algn="l" defTabSz="321308">
              <a:spcBef>
                <a:spcPts val="352"/>
              </a:spcBef>
              <a:defRPr sz="2400" b="1">
                <a:solidFill>
                  <a:srgbClr val="000000"/>
                </a:solidFill>
              </a:defRPr>
            </a:lvl1pPr>
            <a:lvl2pPr marL="0" indent="321308" algn="l" defTabSz="321308">
              <a:spcBef>
                <a:spcPts val="352"/>
              </a:spcBef>
              <a:defRPr sz="2400" b="1">
                <a:solidFill>
                  <a:srgbClr val="000000"/>
                </a:solidFill>
              </a:defRPr>
            </a:lvl2pPr>
            <a:lvl3pPr marL="0" indent="642618" algn="l" defTabSz="321308">
              <a:spcBef>
                <a:spcPts val="352"/>
              </a:spcBef>
              <a:defRPr sz="2400" b="1">
                <a:solidFill>
                  <a:srgbClr val="000000"/>
                </a:solidFill>
              </a:defRPr>
            </a:lvl3pPr>
            <a:lvl4pPr marL="0" indent="963925" algn="l" defTabSz="321308">
              <a:spcBef>
                <a:spcPts val="352"/>
              </a:spcBef>
              <a:defRPr sz="2400" b="1">
                <a:solidFill>
                  <a:srgbClr val="000000"/>
                </a:solidFill>
              </a:defRPr>
            </a:lvl4pPr>
            <a:lvl5pPr marL="0" indent="1285237" algn="l" defTabSz="321308">
              <a:spcBef>
                <a:spcPts val="352"/>
              </a:spcBef>
              <a:defRPr sz="24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41" name="Shape 241"/>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4067030594"/>
      </p:ext>
    </p:extLst>
  </p:cSld>
  <p:clrMapOvr>
    <a:masterClrMapping/>
  </p:clrMapOvr>
  <p:transition spd="med"/>
</p:sldLayout>
</file>

<file path=ppt/slideLayouts/slideLayout334.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248" name="Shape 248"/>
          <p:cNvSpPr>
            <a:spLocks noGrp="1"/>
          </p:cNvSpPr>
          <p:nvPr>
            <p:ph type="title"/>
          </p:nvPr>
        </p:nvSpPr>
        <p:spPr>
          <a:xfrm>
            <a:off x="457209" y="92077"/>
            <a:ext cx="8229601" cy="1508124"/>
          </a:xfrm>
          <a:prstGeom prst="rect">
            <a:avLst/>
          </a:prstGeom>
        </p:spPr>
        <p:txBody>
          <a:bodyPr lIns="45697" tIns="45697" rIns="45697" bIns="45697">
            <a:normAutofit/>
          </a:bodyPr>
          <a:lstStyle>
            <a:lvl1pPr defTabSz="321308"/>
          </a:lstStyle>
          <a:p>
            <a:r>
              <a:t>Title Text</a:t>
            </a:r>
          </a:p>
        </p:txBody>
      </p:sp>
      <p:sp>
        <p:nvSpPr>
          <p:cNvPr id="249" name="Shape 249"/>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71514079"/>
      </p:ext>
    </p:extLst>
  </p:cSld>
  <p:clrMapOvr>
    <a:masterClrMapping/>
  </p:clrMapOvr>
  <p:transition spd="med"/>
</p:sldLayout>
</file>

<file path=ppt/slideLayouts/slideLayout335.xml><?xml version="1.0" encoding="utf-8"?>
<p:sldLayout xmlns:a="http://schemas.openxmlformats.org/drawingml/2006/main" xmlns:r="http://schemas.openxmlformats.org/officeDocument/2006/relationships" xmlns:p="http://schemas.openxmlformats.org/presentationml/2006/main" type="tx">
  <p:cSld name="2_Blank">
    <p:spTree>
      <p:nvGrpSpPr>
        <p:cNvPr id="1" name=""/>
        <p:cNvGrpSpPr/>
        <p:nvPr/>
      </p:nvGrpSpPr>
      <p:grpSpPr>
        <a:xfrm>
          <a:off x="0" y="0"/>
          <a:ext cx="0" cy="0"/>
          <a:chOff x="0" y="0"/>
          <a:chExt cx="0" cy="0"/>
        </a:xfrm>
      </p:grpSpPr>
      <p:sp>
        <p:nvSpPr>
          <p:cNvPr id="256" name="Shape 256"/>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2837600787"/>
      </p:ext>
    </p:extLst>
  </p:cSld>
  <p:clrMapOvr>
    <a:masterClrMapping/>
  </p:clrMapOvr>
  <p:transition spd="med"/>
</p:sldLayout>
</file>

<file path=ppt/slideLayouts/slideLayout336.xml><?xml version="1.0" encoding="utf-8"?>
<p:sldLayout xmlns:a="http://schemas.openxmlformats.org/drawingml/2006/main" xmlns:r="http://schemas.openxmlformats.org/officeDocument/2006/relationships" xmlns:p="http://schemas.openxmlformats.org/presentationml/2006/main" type="tx">
  <p:cSld name="2_Content with Caption">
    <p:spTree>
      <p:nvGrpSpPr>
        <p:cNvPr id="1" name=""/>
        <p:cNvGrpSpPr/>
        <p:nvPr/>
      </p:nvGrpSpPr>
      <p:grpSpPr>
        <a:xfrm>
          <a:off x="0" y="0"/>
          <a:ext cx="0" cy="0"/>
          <a:chOff x="0" y="0"/>
          <a:chExt cx="0" cy="0"/>
        </a:xfrm>
      </p:grpSpPr>
      <p:sp>
        <p:nvSpPr>
          <p:cNvPr id="263" name="Shape 263"/>
          <p:cNvSpPr>
            <a:spLocks noGrp="1"/>
          </p:cNvSpPr>
          <p:nvPr>
            <p:ph type="title"/>
          </p:nvPr>
        </p:nvSpPr>
        <p:spPr>
          <a:xfrm>
            <a:off x="457202" y="9"/>
            <a:ext cx="3008314" cy="1435101"/>
          </a:xfrm>
          <a:prstGeom prst="rect">
            <a:avLst/>
          </a:prstGeom>
        </p:spPr>
        <p:txBody>
          <a:bodyPr lIns="45697" tIns="45697" rIns="45697" bIns="45697" anchor="b">
            <a:normAutofit/>
          </a:bodyPr>
          <a:lstStyle>
            <a:lvl1pPr algn="l" defTabSz="321308">
              <a:defRPr sz="2000" b="1"/>
            </a:lvl1pPr>
          </a:lstStyle>
          <a:p>
            <a:r>
              <a:t>Title Text</a:t>
            </a:r>
          </a:p>
        </p:txBody>
      </p:sp>
      <p:sp>
        <p:nvSpPr>
          <p:cNvPr id="264" name="Shape 264"/>
          <p:cNvSpPr>
            <a:spLocks noGrp="1"/>
          </p:cNvSpPr>
          <p:nvPr>
            <p:ph type="body" idx="1"/>
          </p:nvPr>
        </p:nvSpPr>
        <p:spPr>
          <a:xfrm>
            <a:off x="3575050" y="273060"/>
            <a:ext cx="5111751" cy="6584949"/>
          </a:xfrm>
          <a:prstGeom prst="rect">
            <a:avLst/>
          </a:prstGeom>
        </p:spPr>
        <p:txBody>
          <a:bodyPr lIns="45697" tIns="45697" rIns="45697" bIns="45697">
            <a:normAutofit/>
          </a:bodyPr>
          <a:lstStyle>
            <a:lvl1pPr marL="331350" indent="-331350" algn="l" defTabSz="321308">
              <a:spcBef>
                <a:spcPts val="492"/>
              </a:spcBef>
              <a:buSzPct val="100000"/>
              <a:buFont typeface="Arial"/>
              <a:buChar char="•"/>
              <a:defRPr>
                <a:solidFill>
                  <a:srgbClr val="000000"/>
                </a:solidFill>
              </a:defRPr>
            </a:lvl1pPr>
            <a:lvl2pPr marL="636877" indent="-315573" algn="l" defTabSz="321308">
              <a:spcBef>
                <a:spcPts val="492"/>
              </a:spcBef>
              <a:buSzPct val="100000"/>
              <a:buFont typeface="Arial"/>
              <a:buChar char="–"/>
              <a:defRPr>
                <a:solidFill>
                  <a:srgbClr val="000000"/>
                </a:solidFill>
              </a:defRPr>
            </a:lvl2pPr>
            <a:lvl3pPr marL="937152" indent="-294534" algn="l" defTabSz="321308">
              <a:spcBef>
                <a:spcPts val="492"/>
              </a:spcBef>
              <a:buSzPct val="100000"/>
              <a:buFont typeface="Arial"/>
              <a:buChar char="•"/>
              <a:defRPr>
                <a:solidFill>
                  <a:srgbClr val="000000"/>
                </a:solidFill>
              </a:defRPr>
            </a:lvl3pPr>
            <a:lvl4pPr marL="1317368" indent="-353441" algn="l" defTabSz="321308">
              <a:spcBef>
                <a:spcPts val="492"/>
              </a:spcBef>
              <a:buSzPct val="100000"/>
              <a:buFont typeface="Arial"/>
              <a:buChar char="–"/>
              <a:defRPr>
                <a:solidFill>
                  <a:srgbClr val="000000"/>
                </a:solidFill>
              </a:defRPr>
            </a:lvl4pPr>
            <a:lvl5pPr marL="1638676" indent="-353441" algn="l" defTabSz="321308">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65" name="Shape 265"/>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081698"/>
      </p:ext>
    </p:extLst>
  </p:cSld>
  <p:clrMapOvr>
    <a:masterClrMapping/>
  </p:clrMapOvr>
  <p:transition spd="med"/>
</p:sldLayout>
</file>

<file path=ppt/slideLayouts/slideLayout337.xml><?xml version="1.0" encoding="utf-8"?>
<p:sldLayout xmlns:a="http://schemas.openxmlformats.org/drawingml/2006/main" xmlns:r="http://schemas.openxmlformats.org/officeDocument/2006/relationships" xmlns:p="http://schemas.openxmlformats.org/presentationml/2006/main" type="tx">
  <p:cSld name="2_Picture with Caption">
    <p:spTree>
      <p:nvGrpSpPr>
        <p:cNvPr id="1" name=""/>
        <p:cNvGrpSpPr/>
        <p:nvPr/>
      </p:nvGrpSpPr>
      <p:grpSpPr>
        <a:xfrm>
          <a:off x="0" y="0"/>
          <a:ext cx="0" cy="0"/>
          <a:chOff x="0" y="0"/>
          <a:chExt cx="0" cy="0"/>
        </a:xfrm>
      </p:grpSpPr>
      <p:sp>
        <p:nvSpPr>
          <p:cNvPr id="272" name="Shape 272"/>
          <p:cNvSpPr>
            <a:spLocks noGrp="1"/>
          </p:cNvSpPr>
          <p:nvPr>
            <p:ph type="title"/>
          </p:nvPr>
        </p:nvSpPr>
        <p:spPr>
          <a:xfrm>
            <a:off x="1792297" y="4800602"/>
            <a:ext cx="5486401" cy="566738"/>
          </a:xfrm>
          <a:prstGeom prst="rect">
            <a:avLst/>
          </a:prstGeom>
        </p:spPr>
        <p:txBody>
          <a:bodyPr lIns="45697" tIns="45697" rIns="45697" bIns="45697" anchor="b">
            <a:normAutofit/>
          </a:bodyPr>
          <a:lstStyle>
            <a:lvl1pPr algn="l" defTabSz="321308">
              <a:defRPr sz="2000" b="1"/>
            </a:lvl1pPr>
          </a:lstStyle>
          <a:p>
            <a:r>
              <a:t>Title Text</a:t>
            </a:r>
          </a:p>
        </p:txBody>
      </p:sp>
      <p:sp>
        <p:nvSpPr>
          <p:cNvPr id="273" name="Shape 273"/>
          <p:cNvSpPr>
            <a:spLocks noGrp="1"/>
          </p:cNvSpPr>
          <p:nvPr>
            <p:ph type="body" sz="quarter" idx="1"/>
          </p:nvPr>
        </p:nvSpPr>
        <p:spPr>
          <a:xfrm>
            <a:off x="1792297" y="5367338"/>
            <a:ext cx="5486401" cy="804863"/>
          </a:xfrm>
          <a:prstGeom prst="rect">
            <a:avLst/>
          </a:prstGeom>
        </p:spPr>
        <p:txBody>
          <a:bodyPr lIns="45697" tIns="45697" rIns="45697" bIns="45697">
            <a:normAutofit/>
          </a:bodyPr>
          <a:lstStyle>
            <a:lvl1pPr marL="0" indent="0" algn="l" defTabSz="321308">
              <a:spcBef>
                <a:spcPts val="211"/>
              </a:spcBef>
              <a:defRPr sz="1300">
                <a:solidFill>
                  <a:srgbClr val="000000"/>
                </a:solidFill>
              </a:defRPr>
            </a:lvl1pPr>
            <a:lvl2pPr marL="0" indent="321308" algn="l" defTabSz="321308">
              <a:spcBef>
                <a:spcPts val="211"/>
              </a:spcBef>
              <a:defRPr sz="1300">
                <a:solidFill>
                  <a:srgbClr val="000000"/>
                </a:solidFill>
              </a:defRPr>
            </a:lvl2pPr>
            <a:lvl3pPr marL="0" indent="642618" algn="l" defTabSz="321308">
              <a:spcBef>
                <a:spcPts val="211"/>
              </a:spcBef>
              <a:defRPr sz="1300">
                <a:solidFill>
                  <a:srgbClr val="000000"/>
                </a:solidFill>
              </a:defRPr>
            </a:lvl3pPr>
            <a:lvl4pPr marL="0" indent="963925" algn="l" defTabSz="321308">
              <a:spcBef>
                <a:spcPts val="211"/>
              </a:spcBef>
              <a:defRPr sz="1300">
                <a:solidFill>
                  <a:srgbClr val="000000"/>
                </a:solidFill>
              </a:defRPr>
            </a:lvl4pPr>
            <a:lvl5pPr marL="0" indent="1285237" algn="l" defTabSz="321308">
              <a:spcBef>
                <a:spcPts val="211"/>
              </a:spcBef>
              <a:defRPr sz="13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4" name="Shape 274"/>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22721322"/>
      </p:ext>
    </p:extLst>
  </p:cSld>
  <p:clrMapOvr>
    <a:masterClrMapping/>
  </p:clrMapOvr>
  <p:transition spd="med"/>
</p:sldLayout>
</file>

<file path=ppt/slideLayouts/slideLayout338.xml><?xml version="1.0" encoding="utf-8"?>
<p:sldLayout xmlns:a="http://schemas.openxmlformats.org/drawingml/2006/main" xmlns:r="http://schemas.openxmlformats.org/officeDocument/2006/relationships" xmlns:p="http://schemas.openxmlformats.org/presentationml/2006/main" type="tx">
  <p:cSld name="2_Title and Vertical Text">
    <p:spTree>
      <p:nvGrpSpPr>
        <p:cNvPr id="1" name=""/>
        <p:cNvGrpSpPr/>
        <p:nvPr/>
      </p:nvGrpSpPr>
      <p:grpSpPr>
        <a:xfrm>
          <a:off x="0" y="0"/>
          <a:ext cx="0" cy="0"/>
          <a:chOff x="0" y="0"/>
          <a:chExt cx="0" cy="0"/>
        </a:xfrm>
      </p:grpSpPr>
      <p:sp>
        <p:nvSpPr>
          <p:cNvPr id="281" name="Shape 281"/>
          <p:cNvSpPr>
            <a:spLocks noGrp="1"/>
          </p:cNvSpPr>
          <p:nvPr>
            <p:ph type="title"/>
          </p:nvPr>
        </p:nvSpPr>
        <p:spPr>
          <a:xfrm>
            <a:off x="457209" y="92076"/>
            <a:ext cx="8229601" cy="1508126"/>
          </a:xfrm>
          <a:prstGeom prst="rect">
            <a:avLst/>
          </a:prstGeom>
        </p:spPr>
        <p:txBody>
          <a:bodyPr lIns="45697" tIns="45697" rIns="45697" bIns="45697">
            <a:normAutofit/>
          </a:bodyPr>
          <a:lstStyle>
            <a:lvl1pPr defTabSz="321308"/>
          </a:lstStyle>
          <a:p>
            <a:r>
              <a:t>Title Text</a:t>
            </a:r>
          </a:p>
        </p:txBody>
      </p:sp>
      <p:sp>
        <p:nvSpPr>
          <p:cNvPr id="282" name="Shape 282"/>
          <p:cNvSpPr>
            <a:spLocks noGrp="1"/>
          </p:cNvSpPr>
          <p:nvPr>
            <p:ph type="body" idx="1"/>
          </p:nvPr>
        </p:nvSpPr>
        <p:spPr>
          <a:xfrm>
            <a:off x="457209" y="1600210"/>
            <a:ext cx="8229601" cy="5257799"/>
          </a:xfrm>
          <a:prstGeom prst="rect">
            <a:avLst/>
          </a:prstGeom>
        </p:spPr>
        <p:txBody>
          <a:bodyPr lIns="45697" tIns="45697" rIns="45697" bIns="45697">
            <a:normAutofit/>
          </a:bodyPr>
          <a:lstStyle>
            <a:lvl1pPr marL="331350" indent="-331350" algn="l" defTabSz="321308">
              <a:spcBef>
                <a:spcPts val="492"/>
              </a:spcBef>
              <a:buSzPct val="100000"/>
              <a:buFont typeface="Arial"/>
              <a:buChar char="•"/>
              <a:defRPr>
                <a:solidFill>
                  <a:srgbClr val="000000"/>
                </a:solidFill>
              </a:defRPr>
            </a:lvl1pPr>
            <a:lvl2pPr marL="636877" indent="-315573" algn="l" defTabSz="321308">
              <a:spcBef>
                <a:spcPts val="492"/>
              </a:spcBef>
              <a:buSzPct val="100000"/>
              <a:buFont typeface="Arial"/>
              <a:buChar char="–"/>
              <a:defRPr>
                <a:solidFill>
                  <a:srgbClr val="000000"/>
                </a:solidFill>
              </a:defRPr>
            </a:lvl2pPr>
            <a:lvl3pPr marL="937152" indent="-294534" algn="l" defTabSz="321308">
              <a:spcBef>
                <a:spcPts val="492"/>
              </a:spcBef>
              <a:buSzPct val="100000"/>
              <a:buFont typeface="Arial"/>
              <a:buChar char="•"/>
              <a:defRPr>
                <a:solidFill>
                  <a:srgbClr val="000000"/>
                </a:solidFill>
              </a:defRPr>
            </a:lvl3pPr>
            <a:lvl4pPr marL="1317368" indent="-353441" algn="l" defTabSz="321308">
              <a:spcBef>
                <a:spcPts val="492"/>
              </a:spcBef>
              <a:buSzPct val="100000"/>
              <a:buFont typeface="Arial"/>
              <a:buChar char="–"/>
              <a:defRPr>
                <a:solidFill>
                  <a:srgbClr val="000000"/>
                </a:solidFill>
              </a:defRPr>
            </a:lvl4pPr>
            <a:lvl5pPr marL="1638676" indent="-353441" algn="l" defTabSz="321308">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83" name="Shape 283"/>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808435173"/>
      </p:ext>
    </p:extLst>
  </p:cSld>
  <p:clrMapOvr>
    <a:masterClrMapping/>
  </p:clrMapOvr>
  <p:transition spd="med"/>
</p:sldLayout>
</file>

<file path=ppt/slideLayouts/slideLayout339.xml><?xml version="1.0" encoding="utf-8"?>
<p:sldLayout xmlns:a="http://schemas.openxmlformats.org/drawingml/2006/main" xmlns:r="http://schemas.openxmlformats.org/officeDocument/2006/relationships" xmlns:p="http://schemas.openxmlformats.org/presentationml/2006/main" type="tx">
  <p:cSld name="2_Vertical Title and Text">
    <p:spTree>
      <p:nvGrpSpPr>
        <p:cNvPr id="1" name=""/>
        <p:cNvGrpSpPr/>
        <p:nvPr/>
      </p:nvGrpSpPr>
      <p:grpSpPr>
        <a:xfrm>
          <a:off x="0" y="0"/>
          <a:ext cx="0" cy="0"/>
          <a:chOff x="0" y="0"/>
          <a:chExt cx="0" cy="0"/>
        </a:xfrm>
      </p:grpSpPr>
      <p:sp>
        <p:nvSpPr>
          <p:cNvPr id="290" name="Shape 290"/>
          <p:cNvSpPr>
            <a:spLocks noGrp="1"/>
          </p:cNvSpPr>
          <p:nvPr>
            <p:ph type="title"/>
          </p:nvPr>
        </p:nvSpPr>
        <p:spPr>
          <a:xfrm>
            <a:off x="6629409" y="366714"/>
            <a:ext cx="2057401" cy="7800976"/>
          </a:xfrm>
          <a:prstGeom prst="rect">
            <a:avLst/>
          </a:prstGeom>
        </p:spPr>
        <p:txBody>
          <a:bodyPr lIns="45697" tIns="45697" rIns="45697" bIns="45697">
            <a:normAutofit/>
          </a:bodyPr>
          <a:lstStyle>
            <a:lvl1pPr defTabSz="321308"/>
          </a:lstStyle>
          <a:p>
            <a:r>
              <a:t>Title Text</a:t>
            </a:r>
          </a:p>
        </p:txBody>
      </p:sp>
      <p:sp>
        <p:nvSpPr>
          <p:cNvPr id="291" name="Shape 291"/>
          <p:cNvSpPr>
            <a:spLocks noGrp="1"/>
          </p:cNvSpPr>
          <p:nvPr>
            <p:ph type="body" idx="1"/>
          </p:nvPr>
        </p:nvSpPr>
        <p:spPr>
          <a:xfrm>
            <a:off x="457209" y="366714"/>
            <a:ext cx="6019801" cy="7800976"/>
          </a:xfrm>
          <a:prstGeom prst="rect">
            <a:avLst/>
          </a:prstGeom>
        </p:spPr>
        <p:txBody>
          <a:bodyPr lIns="45697" tIns="45697" rIns="45697" bIns="45697">
            <a:normAutofit/>
          </a:bodyPr>
          <a:lstStyle>
            <a:lvl1pPr marL="331350" indent="-331350" algn="l" defTabSz="321308">
              <a:spcBef>
                <a:spcPts val="492"/>
              </a:spcBef>
              <a:buSzPct val="100000"/>
              <a:buFont typeface="Arial"/>
              <a:buChar char="•"/>
              <a:defRPr>
                <a:solidFill>
                  <a:srgbClr val="000000"/>
                </a:solidFill>
              </a:defRPr>
            </a:lvl1pPr>
            <a:lvl2pPr marL="636877" indent="-315573" algn="l" defTabSz="321308">
              <a:spcBef>
                <a:spcPts val="492"/>
              </a:spcBef>
              <a:buSzPct val="100000"/>
              <a:buFont typeface="Arial"/>
              <a:buChar char="–"/>
              <a:defRPr>
                <a:solidFill>
                  <a:srgbClr val="000000"/>
                </a:solidFill>
              </a:defRPr>
            </a:lvl2pPr>
            <a:lvl3pPr marL="937152" indent="-294534" algn="l" defTabSz="321308">
              <a:spcBef>
                <a:spcPts val="492"/>
              </a:spcBef>
              <a:buSzPct val="100000"/>
              <a:buFont typeface="Arial"/>
              <a:buChar char="•"/>
              <a:defRPr>
                <a:solidFill>
                  <a:srgbClr val="000000"/>
                </a:solidFill>
              </a:defRPr>
            </a:lvl3pPr>
            <a:lvl4pPr marL="1317368" indent="-353441" algn="l" defTabSz="321308">
              <a:spcBef>
                <a:spcPts val="492"/>
              </a:spcBef>
              <a:buSzPct val="100000"/>
              <a:buFont typeface="Arial"/>
              <a:buChar char="–"/>
              <a:defRPr>
                <a:solidFill>
                  <a:srgbClr val="000000"/>
                </a:solidFill>
              </a:defRPr>
            </a:lvl4pPr>
            <a:lvl5pPr marL="1638676" indent="-353441" algn="l" defTabSz="321308">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92" name="Shape 292"/>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2920760044"/>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AE39C02-5470-0E44-A71F-5F75DBC99C9B}" type="slidenum">
              <a:rPr lang="he-IL">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031592"/>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tx">
  <p:cSld name="3_Title Slide">
    <p:spTree>
      <p:nvGrpSpPr>
        <p:cNvPr id="1" name=""/>
        <p:cNvGrpSpPr/>
        <p:nvPr/>
      </p:nvGrpSpPr>
      <p:grpSpPr>
        <a:xfrm>
          <a:off x="0" y="0"/>
          <a:ext cx="0" cy="0"/>
          <a:chOff x="0" y="0"/>
          <a:chExt cx="0" cy="0"/>
        </a:xfrm>
      </p:grpSpPr>
      <p:sp>
        <p:nvSpPr>
          <p:cNvPr id="299" name="Shape 299"/>
          <p:cNvSpPr>
            <a:spLocks noGrp="1"/>
          </p:cNvSpPr>
          <p:nvPr>
            <p:ph type="title"/>
          </p:nvPr>
        </p:nvSpPr>
        <p:spPr>
          <a:xfrm>
            <a:off x="685809" y="1844678"/>
            <a:ext cx="7772401" cy="2041524"/>
          </a:xfrm>
          <a:prstGeom prst="rect">
            <a:avLst/>
          </a:prstGeom>
        </p:spPr>
        <p:txBody>
          <a:bodyPr lIns="45697" tIns="45697" rIns="45697" bIns="45697">
            <a:normAutofit/>
          </a:bodyPr>
          <a:lstStyle>
            <a:lvl1pPr defTabSz="321308"/>
          </a:lstStyle>
          <a:p>
            <a:r>
              <a:t>Title Text</a:t>
            </a:r>
          </a:p>
        </p:txBody>
      </p:sp>
      <p:sp>
        <p:nvSpPr>
          <p:cNvPr id="300" name="Shape 300"/>
          <p:cNvSpPr>
            <a:spLocks noGrp="1"/>
          </p:cNvSpPr>
          <p:nvPr>
            <p:ph type="body" sz="half" idx="1"/>
          </p:nvPr>
        </p:nvSpPr>
        <p:spPr>
          <a:xfrm>
            <a:off x="1371609" y="3886209"/>
            <a:ext cx="6400801" cy="2971801"/>
          </a:xfrm>
          <a:prstGeom prst="rect">
            <a:avLst/>
          </a:prstGeom>
        </p:spPr>
        <p:txBody>
          <a:bodyPr lIns="45697" tIns="45697" rIns="45697" bIns="45697">
            <a:normAutofit/>
          </a:bodyPr>
          <a:lstStyle>
            <a:lvl1pPr marL="0" indent="0" defTabSz="321308">
              <a:spcBef>
                <a:spcPts val="492"/>
              </a:spcBef>
              <a:defRPr>
                <a:solidFill>
                  <a:srgbClr val="888888"/>
                </a:solidFill>
              </a:defRPr>
            </a:lvl1pPr>
            <a:lvl2pPr marL="0" indent="321308" defTabSz="321308">
              <a:spcBef>
                <a:spcPts val="492"/>
              </a:spcBef>
              <a:defRPr>
                <a:solidFill>
                  <a:srgbClr val="888888"/>
                </a:solidFill>
              </a:defRPr>
            </a:lvl2pPr>
            <a:lvl3pPr marL="0" indent="642618" defTabSz="321308">
              <a:spcBef>
                <a:spcPts val="492"/>
              </a:spcBef>
              <a:defRPr>
                <a:solidFill>
                  <a:srgbClr val="888888"/>
                </a:solidFill>
              </a:defRPr>
            </a:lvl3pPr>
            <a:lvl4pPr marL="0" indent="963925" defTabSz="321308">
              <a:spcBef>
                <a:spcPts val="492"/>
              </a:spcBef>
              <a:defRPr>
                <a:solidFill>
                  <a:srgbClr val="888888"/>
                </a:solidFill>
              </a:defRPr>
            </a:lvl4pPr>
            <a:lvl5pPr marL="0" indent="1285237" defTabSz="321308">
              <a:spcBef>
                <a:spcPts val="492"/>
              </a:spcBef>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01" name="Shape 301"/>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2374543819"/>
      </p:ext>
    </p:extLst>
  </p:cSld>
  <p:clrMapOvr>
    <a:masterClrMapping/>
  </p:clrMapOvr>
  <p:transition spd="med"/>
</p:sldLayout>
</file>

<file path=ppt/slideLayouts/slideLayout341.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308" name="Shape 308"/>
          <p:cNvSpPr>
            <a:spLocks noGrp="1"/>
          </p:cNvSpPr>
          <p:nvPr>
            <p:ph type="title"/>
          </p:nvPr>
        </p:nvSpPr>
        <p:spPr>
          <a:xfrm>
            <a:off x="457209" y="92076"/>
            <a:ext cx="8229601" cy="1508126"/>
          </a:xfrm>
          <a:prstGeom prst="rect">
            <a:avLst/>
          </a:prstGeom>
        </p:spPr>
        <p:txBody>
          <a:bodyPr lIns="45697" tIns="45697" rIns="45697" bIns="45697">
            <a:normAutofit/>
          </a:bodyPr>
          <a:lstStyle>
            <a:lvl1pPr defTabSz="321308"/>
          </a:lstStyle>
          <a:p>
            <a:r>
              <a:t>Title Text</a:t>
            </a:r>
          </a:p>
        </p:txBody>
      </p:sp>
      <p:sp>
        <p:nvSpPr>
          <p:cNvPr id="309" name="Shape 309"/>
          <p:cNvSpPr>
            <a:spLocks noGrp="1"/>
          </p:cNvSpPr>
          <p:nvPr>
            <p:ph type="body" idx="1"/>
          </p:nvPr>
        </p:nvSpPr>
        <p:spPr>
          <a:xfrm>
            <a:off x="457209" y="1600210"/>
            <a:ext cx="8229601" cy="5257799"/>
          </a:xfrm>
          <a:prstGeom prst="rect">
            <a:avLst/>
          </a:prstGeom>
        </p:spPr>
        <p:txBody>
          <a:bodyPr lIns="45697" tIns="45697" rIns="45697" bIns="45697">
            <a:normAutofit/>
          </a:bodyPr>
          <a:lstStyle>
            <a:lvl1pPr marL="331350" indent="-331350" algn="l" defTabSz="321308">
              <a:spcBef>
                <a:spcPts val="492"/>
              </a:spcBef>
              <a:buSzPct val="100000"/>
              <a:buFont typeface="Arial"/>
              <a:buChar char="•"/>
              <a:defRPr>
                <a:solidFill>
                  <a:srgbClr val="000000"/>
                </a:solidFill>
              </a:defRPr>
            </a:lvl1pPr>
            <a:lvl2pPr marL="636877" indent="-315573" algn="l" defTabSz="321308">
              <a:spcBef>
                <a:spcPts val="492"/>
              </a:spcBef>
              <a:buSzPct val="100000"/>
              <a:buFont typeface="Arial"/>
              <a:buChar char="–"/>
              <a:defRPr>
                <a:solidFill>
                  <a:srgbClr val="000000"/>
                </a:solidFill>
              </a:defRPr>
            </a:lvl2pPr>
            <a:lvl3pPr marL="937152" indent="-294534" algn="l" defTabSz="321308">
              <a:spcBef>
                <a:spcPts val="492"/>
              </a:spcBef>
              <a:buSzPct val="100000"/>
              <a:buFont typeface="Arial"/>
              <a:buChar char="•"/>
              <a:defRPr>
                <a:solidFill>
                  <a:srgbClr val="000000"/>
                </a:solidFill>
              </a:defRPr>
            </a:lvl3pPr>
            <a:lvl4pPr marL="1317368" indent="-353441" algn="l" defTabSz="321308">
              <a:spcBef>
                <a:spcPts val="492"/>
              </a:spcBef>
              <a:buSzPct val="100000"/>
              <a:buFont typeface="Arial"/>
              <a:buChar char="–"/>
              <a:defRPr>
                <a:solidFill>
                  <a:srgbClr val="000000"/>
                </a:solidFill>
              </a:defRPr>
            </a:lvl4pPr>
            <a:lvl5pPr marL="1638676" indent="-353441" algn="l" defTabSz="321308">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10" name="Shape 310"/>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2508844624"/>
      </p:ext>
    </p:extLst>
  </p:cSld>
  <p:clrMapOvr>
    <a:masterClrMapping/>
  </p:clrMapOvr>
  <p:transition spd="med"/>
</p:sldLayout>
</file>

<file path=ppt/slideLayouts/slideLayout342.xml><?xml version="1.0" encoding="utf-8"?>
<p:sldLayout xmlns:a="http://schemas.openxmlformats.org/drawingml/2006/main" xmlns:r="http://schemas.openxmlformats.org/officeDocument/2006/relationships" xmlns:p="http://schemas.openxmlformats.org/presentationml/2006/main" type="tx">
  <p:cSld name="3_Section Header">
    <p:spTree>
      <p:nvGrpSpPr>
        <p:cNvPr id="1" name=""/>
        <p:cNvGrpSpPr/>
        <p:nvPr/>
      </p:nvGrpSpPr>
      <p:grpSpPr>
        <a:xfrm>
          <a:off x="0" y="0"/>
          <a:ext cx="0" cy="0"/>
          <a:chOff x="0" y="0"/>
          <a:chExt cx="0" cy="0"/>
        </a:xfrm>
      </p:grpSpPr>
      <p:sp>
        <p:nvSpPr>
          <p:cNvPr id="317" name="Shape 317"/>
          <p:cNvSpPr>
            <a:spLocks noGrp="1"/>
          </p:cNvSpPr>
          <p:nvPr>
            <p:ph type="title"/>
          </p:nvPr>
        </p:nvSpPr>
        <p:spPr>
          <a:xfrm>
            <a:off x="722322" y="4406909"/>
            <a:ext cx="7772401" cy="1362075"/>
          </a:xfrm>
          <a:prstGeom prst="rect">
            <a:avLst/>
          </a:prstGeom>
        </p:spPr>
        <p:txBody>
          <a:bodyPr lIns="45697" tIns="45697" rIns="45697" bIns="45697" anchor="t">
            <a:normAutofit/>
          </a:bodyPr>
          <a:lstStyle>
            <a:lvl1pPr algn="l" defTabSz="321308">
              <a:defRPr sz="3900" b="1" cap="all"/>
            </a:lvl1pPr>
          </a:lstStyle>
          <a:p>
            <a:r>
              <a:t>Title Text</a:t>
            </a:r>
          </a:p>
        </p:txBody>
      </p:sp>
      <p:sp>
        <p:nvSpPr>
          <p:cNvPr id="318" name="Shape 318"/>
          <p:cNvSpPr>
            <a:spLocks noGrp="1"/>
          </p:cNvSpPr>
          <p:nvPr>
            <p:ph type="body" sz="quarter" idx="1"/>
          </p:nvPr>
        </p:nvSpPr>
        <p:spPr>
          <a:xfrm>
            <a:off x="722322" y="2906714"/>
            <a:ext cx="7772401" cy="1500188"/>
          </a:xfrm>
          <a:prstGeom prst="rect">
            <a:avLst/>
          </a:prstGeom>
        </p:spPr>
        <p:txBody>
          <a:bodyPr lIns="45697" tIns="45697" rIns="45697" bIns="45697" anchor="b">
            <a:normAutofit/>
          </a:bodyPr>
          <a:lstStyle>
            <a:lvl1pPr marL="0" indent="0" algn="l" defTabSz="321308">
              <a:spcBef>
                <a:spcPts val="281"/>
              </a:spcBef>
              <a:defRPr sz="2000">
                <a:solidFill>
                  <a:srgbClr val="888888"/>
                </a:solidFill>
              </a:defRPr>
            </a:lvl1pPr>
            <a:lvl2pPr marL="0" indent="321308" algn="l" defTabSz="321308">
              <a:spcBef>
                <a:spcPts val="281"/>
              </a:spcBef>
              <a:defRPr sz="2000">
                <a:solidFill>
                  <a:srgbClr val="888888"/>
                </a:solidFill>
              </a:defRPr>
            </a:lvl2pPr>
            <a:lvl3pPr marL="0" indent="642618" algn="l" defTabSz="321308">
              <a:spcBef>
                <a:spcPts val="281"/>
              </a:spcBef>
              <a:defRPr sz="2000">
                <a:solidFill>
                  <a:srgbClr val="888888"/>
                </a:solidFill>
              </a:defRPr>
            </a:lvl3pPr>
            <a:lvl4pPr marL="0" indent="963925" algn="l" defTabSz="321308">
              <a:spcBef>
                <a:spcPts val="281"/>
              </a:spcBef>
              <a:defRPr sz="2000">
                <a:solidFill>
                  <a:srgbClr val="888888"/>
                </a:solidFill>
              </a:defRPr>
            </a:lvl4pPr>
            <a:lvl5pPr marL="0" indent="1285237" algn="l" defTabSz="321308">
              <a:spcBef>
                <a:spcPts val="281"/>
              </a:spcBef>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9" name="Shape 319"/>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440376141"/>
      </p:ext>
    </p:extLst>
  </p:cSld>
  <p:clrMapOvr>
    <a:masterClrMapping/>
  </p:clrMapOvr>
  <p:transition spd="med"/>
</p:sldLayout>
</file>

<file path=ppt/slideLayouts/slideLayout343.xml><?xml version="1.0" encoding="utf-8"?>
<p:sldLayout xmlns:a="http://schemas.openxmlformats.org/drawingml/2006/main" xmlns:r="http://schemas.openxmlformats.org/officeDocument/2006/relationships" xmlns:p="http://schemas.openxmlformats.org/presentationml/2006/main" type="tx">
  <p:cSld name="3_Two Content">
    <p:spTree>
      <p:nvGrpSpPr>
        <p:cNvPr id="1" name=""/>
        <p:cNvGrpSpPr/>
        <p:nvPr/>
      </p:nvGrpSpPr>
      <p:grpSpPr>
        <a:xfrm>
          <a:off x="0" y="0"/>
          <a:ext cx="0" cy="0"/>
          <a:chOff x="0" y="0"/>
          <a:chExt cx="0" cy="0"/>
        </a:xfrm>
      </p:grpSpPr>
      <p:sp>
        <p:nvSpPr>
          <p:cNvPr id="326" name="Shape 326"/>
          <p:cNvSpPr>
            <a:spLocks noGrp="1"/>
          </p:cNvSpPr>
          <p:nvPr>
            <p:ph type="title"/>
          </p:nvPr>
        </p:nvSpPr>
        <p:spPr>
          <a:xfrm>
            <a:off x="457209" y="-1"/>
            <a:ext cx="8229601" cy="1692277"/>
          </a:xfrm>
          <a:prstGeom prst="rect">
            <a:avLst/>
          </a:prstGeom>
        </p:spPr>
        <p:txBody>
          <a:bodyPr lIns="45697" tIns="45697" rIns="45697" bIns="45697">
            <a:normAutofit/>
          </a:bodyPr>
          <a:lstStyle>
            <a:lvl1pPr defTabSz="321308"/>
          </a:lstStyle>
          <a:p>
            <a:r>
              <a:t>Title Text</a:t>
            </a:r>
          </a:p>
        </p:txBody>
      </p:sp>
      <p:sp>
        <p:nvSpPr>
          <p:cNvPr id="327" name="Shape 327"/>
          <p:cNvSpPr>
            <a:spLocks noGrp="1"/>
          </p:cNvSpPr>
          <p:nvPr>
            <p:ph type="body" sz="half" idx="1"/>
          </p:nvPr>
        </p:nvSpPr>
        <p:spPr>
          <a:xfrm>
            <a:off x="457199" y="2133610"/>
            <a:ext cx="4038601" cy="6034089"/>
          </a:xfrm>
          <a:prstGeom prst="rect">
            <a:avLst/>
          </a:prstGeom>
        </p:spPr>
        <p:txBody>
          <a:bodyPr lIns="45697" tIns="45697" rIns="45697" bIns="45697">
            <a:normAutofit/>
          </a:bodyPr>
          <a:lstStyle>
            <a:lvl1pPr marL="327048" indent="-327048" algn="l" defTabSz="321308">
              <a:spcBef>
                <a:spcPts val="422"/>
              </a:spcBef>
              <a:buSzPct val="100000"/>
              <a:buFont typeface="Arial"/>
              <a:buChar char="•"/>
              <a:defRPr sz="2700">
                <a:solidFill>
                  <a:srgbClr val="000000"/>
                </a:solidFill>
              </a:defRPr>
            </a:lvl1pPr>
            <a:lvl2pPr marL="639269" indent="-317962" algn="l" defTabSz="321308">
              <a:spcBef>
                <a:spcPts val="422"/>
              </a:spcBef>
              <a:buSzPct val="100000"/>
              <a:buFont typeface="Arial"/>
              <a:buChar char="–"/>
              <a:defRPr sz="2700">
                <a:solidFill>
                  <a:srgbClr val="000000"/>
                </a:solidFill>
              </a:defRPr>
            </a:lvl2pPr>
            <a:lvl3pPr marL="947862" indent="-305243" algn="l" defTabSz="321308">
              <a:spcBef>
                <a:spcPts val="422"/>
              </a:spcBef>
              <a:buSzPct val="100000"/>
              <a:buFont typeface="Arial"/>
              <a:buChar char="•"/>
              <a:defRPr sz="2700">
                <a:solidFill>
                  <a:srgbClr val="000000"/>
                </a:solidFill>
              </a:defRPr>
            </a:lvl3pPr>
            <a:lvl4pPr marL="1303086" indent="-339160" algn="l" defTabSz="321308">
              <a:spcBef>
                <a:spcPts val="422"/>
              </a:spcBef>
              <a:buSzPct val="100000"/>
              <a:buFont typeface="Arial"/>
              <a:buChar char="–"/>
              <a:defRPr sz="2700">
                <a:solidFill>
                  <a:srgbClr val="000000"/>
                </a:solidFill>
              </a:defRPr>
            </a:lvl4pPr>
            <a:lvl5pPr marL="1624398" indent="-339160" algn="l" defTabSz="321308">
              <a:spcBef>
                <a:spcPts val="422"/>
              </a:spcBef>
              <a:buSzPct val="100000"/>
              <a:buFont typeface="Arial"/>
              <a:buChar char="»"/>
              <a:defRPr sz="2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28" name="Shape 328"/>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42296404"/>
      </p:ext>
    </p:extLst>
  </p:cSld>
  <p:clrMapOvr>
    <a:masterClrMapping/>
  </p:clrMapOvr>
  <p:transition spd="med"/>
</p:sldLayout>
</file>

<file path=ppt/slideLayouts/slideLayout344.xml><?xml version="1.0" encoding="utf-8"?>
<p:sldLayout xmlns:a="http://schemas.openxmlformats.org/drawingml/2006/main" xmlns:r="http://schemas.openxmlformats.org/officeDocument/2006/relationships" xmlns:p="http://schemas.openxmlformats.org/presentationml/2006/main" type="tx">
  <p:cSld name="3_Comparison">
    <p:spTree>
      <p:nvGrpSpPr>
        <p:cNvPr id="1" name=""/>
        <p:cNvGrpSpPr/>
        <p:nvPr/>
      </p:nvGrpSpPr>
      <p:grpSpPr>
        <a:xfrm>
          <a:off x="0" y="0"/>
          <a:ext cx="0" cy="0"/>
          <a:chOff x="0" y="0"/>
          <a:chExt cx="0" cy="0"/>
        </a:xfrm>
      </p:grpSpPr>
      <p:sp>
        <p:nvSpPr>
          <p:cNvPr id="335" name="Shape 335"/>
          <p:cNvSpPr>
            <a:spLocks noGrp="1"/>
          </p:cNvSpPr>
          <p:nvPr>
            <p:ph type="title"/>
          </p:nvPr>
        </p:nvSpPr>
        <p:spPr>
          <a:xfrm>
            <a:off x="457209" y="256819"/>
            <a:ext cx="8229601" cy="1178655"/>
          </a:xfrm>
          <a:prstGeom prst="rect">
            <a:avLst/>
          </a:prstGeom>
        </p:spPr>
        <p:txBody>
          <a:bodyPr lIns="45697" tIns="45697" rIns="45697" bIns="45697">
            <a:normAutofit/>
          </a:bodyPr>
          <a:lstStyle>
            <a:lvl1pPr defTabSz="321308"/>
          </a:lstStyle>
          <a:p>
            <a:r>
              <a:t>Title Text</a:t>
            </a:r>
          </a:p>
        </p:txBody>
      </p:sp>
      <p:sp>
        <p:nvSpPr>
          <p:cNvPr id="336" name="Shape 336"/>
          <p:cNvSpPr>
            <a:spLocks noGrp="1"/>
          </p:cNvSpPr>
          <p:nvPr>
            <p:ph type="body" sz="quarter" idx="1"/>
          </p:nvPr>
        </p:nvSpPr>
        <p:spPr>
          <a:xfrm>
            <a:off x="457208" y="1435465"/>
            <a:ext cx="4040189" cy="739410"/>
          </a:xfrm>
          <a:prstGeom prst="rect">
            <a:avLst/>
          </a:prstGeom>
        </p:spPr>
        <p:txBody>
          <a:bodyPr lIns="45697" tIns="45697" rIns="45697" bIns="45697" anchor="b">
            <a:normAutofit/>
          </a:bodyPr>
          <a:lstStyle>
            <a:lvl1pPr marL="0" indent="0" algn="l" defTabSz="321308">
              <a:spcBef>
                <a:spcPts val="352"/>
              </a:spcBef>
              <a:defRPr sz="2400" b="1">
                <a:solidFill>
                  <a:srgbClr val="000000"/>
                </a:solidFill>
              </a:defRPr>
            </a:lvl1pPr>
            <a:lvl2pPr marL="0" indent="321308" algn="l" defTabSz="321308">
              <a:spcBef>
                <a:spcPts val="352"/>
              </a:spcBef>
              <a:defRPr sz="2400" b="1">
                <a:solidFill>
                  <a:srgbClr val="000000"/>
                </a:solidFill>
              </a:defRPr>
            </a:lvl2pPr>
            <a:lvl3pPr marL="0" indent="642618" algn="l" defTabSz="321308">
              <a:spcBef>
                <a:spcPts val="352"/>
              </a:spcBef>
              <a:defRPr sz="2400" b="1">
                <a:solidFill>
                  <a:srgbClr val="000000"/>
                </a:solidFill>
              </a:defRPr>
            </a:lvl3pPr>
            <a:lvl4pPr marL="0" indent="963925" algn="l" defTabSz="321308">
              <a:spcBef>
                <a:spcPts val="352"/>
              </a:spcBef>
              <a:defRPr sz="2400" b="1">
                <a:solidFill>
                  <a:srgbClr val="000000"/>
                </a:solidFill>
              </a:defRPr>
            </a:lvl4pPr>
            <a:lvl5pPr marL="0" indent="1285237" algn="l" defTabSz="321308">
              <a:spcBef>
                <a:spcPts val="352"/>
              </a:spcBef>
              <a:defRPr sz="24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37" name="Shape 337"/>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895495589"/>
      </p:ext>
    </p:extLst>
  </p:cSld>
  <p:clrMapOvr>
    <a:masterClrMapping/>
  </p:clrMapOvr>
  <p:transition spd="med"/>
</p:sldLayout>
</file>

<file path=ppt/slideLayouts/slideLayout345.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344" name="Shape 344"/>
          <p:cNvSpPr>
            <a:spLocks noGrp="1"/>
          </p:cNvSpPr>
          <p:nvPr>
            <p:ph type="title"/>
          </p:nvPr>
        </p:nvSpPr>
        <p:spPr>
          <a:xfrm>
            <a:off x="457209" y="92077"/>
            <a:ext cx="8229601" cy="1508124"/>
          </a:xfrm>
          <a:prstGeom prst="rect">
            <a:avLst/>
          </a:prstGeom>
        </p:spPr>
        <p:txBody>
          <a:bodyPr lIns="45697" tIns="45697" rIns="45697" bIns="45697">
            <a:normAutofit/>
          </a:bodyPr>
          <a:lstStyle>
            <a:lvl1pPr defTabSz="321308"/>
          </a:lstStyle>
          <a:p>
            <a:r>
              <a:t>Title Text</a:t>
            </a:r>
          </a:p>
        </p:txBody>
      </p:sp>
      <p:sp>
        <p:nvSpPr>
          <p:cNvPr id="345" name="Shape 345"/>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4033086029"/>
      </p:ext>
    </p:extLst>
  </p:cSld>
  <p:clrMapOvr>
    <a:masterClrMapping/>
  </p:clrMapOvr>
  <p:transition spd="med"/>
</p:sldLayout>
</file>

<file path=ppt/slideLayouts/slideLayout346.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352" name="Shape 352"/>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192389632"/>
      </p:ext>
    </p:extLst>
  </p:cSld>
  <p:clrMapOvr>
    <a:masterClrMapping/>
  </p:clrMapOvr>
  <p:transition spd="med"/>
</p:sldLayout>
</file>

<file path=ppt/slideLayouts/slideLayout347.xml><?xml version="1.0" encoding="utf-8"?>
<p:sldLayout xmlns:a="http://schemas.openxmlformats.org/drawingml/2006/main" xmlns:r="http://schemas.openxmlformats.org/officeDocument/2006/relationships" xmlns:p="http://schemas.openxmlformats.org/presentationml/2006/main" type="tx">
  <p:cSld name="3_Content with Caption">
    <p:spTree>
      <p:nvGrpSpPr>
        <p:cNvPr id="1" name=""/>
        <p:cNvGrpSpPr/>
        <p:nvPr/>
      </p:nvGrpSpPr>
      <p:grpSpPr>
        <a:xfrm>
          <a:off x="0" y="0"/>
          <a:ext cx="0" cy="0"/>
          <a:chOff x="0" y="0"/>
          <a:chExt cx="0" cy="0"/>
        </a:xfrm>
      </p:grpSpPr>
      <p:sp>
        <p:nvSpPr>
          <p:cNvPr id="359" name="Shape 359"/>
          <p:cNvSpPr>
            <a:spLocks noGrp="1"/>
          </p:cNvSpPr>
          <p:nvPr>
            <p:ph type="title"/>
          </p:nvPr>
        </p:nvSpPr>
        <p:spPr>
          <a:xfrm>
            <a:off x="457202" y="9"/>
            <a:ext cx="3008314" cy="1435101"/>
          </a:xfrm>
          <a:prstGeom prst="rect">
            <a:avLst/>
          </a:prstGeom>
        </p:spPr>
        <p:txBody>
          <a:bodyPr lIns="45697" tIns="45697" rIns="45697" bIns="45697" anchor="b">
            <a:normAutofit/>
          </a:bodyPr>
          <a:lstStyle>
            <a:lvl1pPr algn="l" defTabSz="321308">
              <a:defRPr sz="2000" b="1"/>
            </a:lvl1pPr>
          </a:lstStyle>
          <a:p>
            <a:r>
              <a:t>Title Text</a:t>
            </a:r>
          </a:p>
        </p:txBody>
      </p:sp>
      <p:sp>
        <p:nvSpPr>
          <p:cNvPr id="360" name="Shape 360"/>
          <p:cNvSpPr>
            <a:spLocks noGrp="1"/>
          </p:cNvSpPr>
          <p:nvPr>
            <p:ph type="body" idx="1"/>
          </p:nvPr>
        </p:nvSpPr>
        <p:spPr>
          <a:xfrm>
            <a:off x="3575050" y="273060"/>
            <a:ext cx="5111751" cy="6584949"/>
          </a:xfrm>
          <a:prstGeom prst="rect">
            <a:avLst/>
          </a:prstGeom>
        </p:spPr>
        <p:txBody>
          <a:bodyPr lIns="45697" tIns="45697" rIns="45697" bIns="45697">
            <a:normAutofit/>
          </a:bodyPr>
          <a:lstStyle>
            <a:lvl1pPr marL="331350" indent="-331350" algn="l" defTabSz="321308">
              <a:spcBef>
                <a:spcPts val="492"/>
              </a:spcBef>
              <a:buSzPct val="100000"/>
              <a:buFont typeface="Arial"/>
              <a:buChar char="•"/>
              <a:defRPr>
                <a:solidFill>
                  <a:srgbClr val="000000"/>
                </a:solidFill>
              </a:defRPr>
            </a:lvl1pPr>
            <a:lvl2pPr marL="636877" indent="-315573" algn="l" defTabSz="321308">
              <a:spcBef>
                <a:spcPts val="492"/>
              </a:spcBef>
              <a:buSzPct val="100000"/>
              <a:buFont typeface="Arial"/>
              <a:buChar char="–"/>
              <a:defRPr>
                <a:solidFill>
                  <a:srgbClr val="000000"/>
                </a:solidFill>
              </a:defRPr>
            </a:lvl2pPr>
            <a:lvl3pPr marL="937152" indent="-294534" algn="l" defTabSz="321308">
              <a:spcBef>
                <a:spcPts val="492"/>
              </a:spcBef>
              <a:buSzPct val="100000"/>
              <a:buFont typeface="Arial"/>
              <a:buChar char="•"/>
              <a:defRPr>
                <a:solidFill>
                  <a:srgbClr val="000000"/>
                </a:solidFill>
              </a:defRPr>
            </a:lvl3pPr>
            <a:lvl4pPr marL="1317368" indent="-353441" algn="l" defTabSz="321308">
              <a:spcBef>
                <a:spcPts val="492"/>
              </a:spcBef>
              <a:buSzPct val="100000"/>
              <a:buFont typeface="Arial"/>
              <a:buChar char="–"/>
              <a:defRPr>
                <a:solidFill>
                  <a:srgbClr val="000000"/>
                </a:solidFill>
              </a:defRPr>
            </a:lvl4pPr>
            <a:lvl5pPr marL="1638676" indent="-353441" algn="l" defTabSz="321308">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61" name="Shape 361"/>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4117999763"/>
      </p:ext>
    </p:extLst>
  </p:cSld>
  <p:clrMapOvr>
    <a:masterClrMapping/>
  </p:clrMapOvr>
  <p:transition spd="med"/>
</p:sldLayout>
</file>

<file path=ppt/slideLayouts/slideLayout348.xml><?xml version="1.0" encoding="utf-8"?>
<p:sldLayout xmlns:a="http://schemas.openxmlformats.org/drawingml/2006/main" xmlns:r="http://schemas.openxmlformats.org/officeDocument/2006/relationships" xmlns:p="http://schemas.openxmlformats.org/presentationml/2006/main" type="tx">
  <p:cSld name="3_Picture with Caption">
    <p:spTree>
      <p:nvGrpSpPr>
        <p:cNvPr id="1" name=""/>
        <p:cNvGrpSpPr/>
        <p:nvPr/>
      </p:nvGrpSpPr>
      <p:grpSpPr>
        <a:xfrm>
          <a:off x="0" y="0"/>
          <a:ext cx="0" cy="0"/>
          <a:chOff x="0" y="0"/>
          <a:chExt cx="0" cy="0"/>
        </a:xfrm>
      </p:grpSpPr>
      <p:sp>
        <p:nvSpPr>
          <p:cNvPr id="368" name="Shape 368"/>
          <p:cNvSpPr>
            <a:spLocks noGrp="1"/>
          </p:cNvSpPr>
          <p:nvPr>
            <p:ph type="title"/>
          </p:nvPr>
        </p:nvSpPr>
        <p:spPr>
          <a:xfrm>
            <a:off x="1792297" y="4800602"/>
            <a:ext cx="5486401" cy="566738"/>
          </a:xfrm>
          <a:prstGeom prst="rect">
            <a:avLst/>
          </a:prstGeom>
        </p:spPr>
        <p:txBody>
          <a:bodyPr lIns="45697" tIns="45697" rIns="45697" bIns="45697" anchor="b">
            <a:normAutofit/>
          </a:bodyPr>
          <a:lstStyle>
            <a:lvl1pPr algn="l" defTabSz="321308">
              <a:defRPr sz="2000" b="1"/>
            </a:lvl1pPr>
          </a:lstStyle>
          <a:p>
            <a:r>
              <a:t>Title Text</a:t>
            </a:r>
          </a:p>
        </p:txBody>
      </p:sp>
      <p:sp>
        <p:nvSpPr>
          <p:cNvPr id="369" name="Shape 369"/>
          <p:cNvSpPr>
            <a:spLocks noGrp="1"/>
          </p:cNvSpPr>
          <p:nvPr>
            <p:ph type="body" sz="quarter" idx="1"/>
          </p:nvPr>
        </p:nvSpPr>
        <p:spPr>
          <a:xfrm>
            <a:off x="1792297" y="5367338"/>
            <a:ext cx="5486401" cy="804863"/>
          </a:xfrm>
          <a:prstGeom prst="rect">
            <a:avLst/>
          </a:prstGeom>
        </p:spPr>
        <p:txBody>
          <a:bodyPr lIns="45697" tIns="45697" rIns="45697" bIns="45697">
            <a:normAutofit/>
          </a:bodyPr>
          <a:lstStyle>
            <a:lvl1pPr marL="0" indent="0" algn="l" defTabSz="321308">
              <a:spcBef>
                <a:spcPts val="211"/>
              </a:spcBef>
              <a:defRPr sz="1300">
                <a:solidFill>
                  <a:srgbClr val="000000"/>
                </a:solidFill>
              </a:defRPr>
            </a:lvl1pPr>
            <a:lvl2pPr marL="0" indent="321308" algn="l" defTabSz="321308">
              <a:spcBef>
                <a:spcPts val="211"/>
              </a:spcBef>
              <a:defRPr sz="1300">
                <a:solidFill>
                  <a:srgbClr val="000000"/>
                </a:solidFill>
              </a:defRPr>
            </a:lvl2pPr>
            <a:lvl3pPr marL="0" indent="642618" algn="l" defTabSz="321308">
              <a:spcBef>
                <a:spcPts val="211"/>
              </a:spcBef>
              <a:defRPr sz="1300">
                <a:solidFill>
                  <a:srgbClr val="000000"/>
                </a:solidFill>
              </a:defRPr>
            </a:lvl3pPr>
            <a:lvl4pPr marL="0" indent="963925" algn="l" defTabSz="321308">
              <a:spcBef>
                <a:spcPts val="211"/>
              </a:spcBef>
              <a:defRPr sz="1300">
                <a:solidFill>
                  <a:srgbClr val="000000"/>
                </a:solidFill>
              </a:defRPr>
            </a:lvl4pPr>
            <a:lvl5pPr marL="0" indent="1285237" algn="l" defTabSz="321308">
              <a:spcBef>
                <a:spcPts val="211"/>
              </a:spcBef>
              <a:defRPr sz="13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70" name="Shape 370"/>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545244476"/>
      </p:ext>
    </p:extLst>
  </p:cSld>
  <p:clrMapOvr>
    <a:masterClrMapping/>
  </p:clrMapOvr>
  <p:transition spd="med"/>
</p:sldLayout>
</file>

<file path=ppt/slideLayouts/slideLayout349.xml><?xml version="1.0" encoding="utf-8"?>
<p:sldLayout xmlns:a="http://schemas.openxmlformats.org/drawingml/2006/main" xmlns:r="http://schemas.openxmlformats.org/officeDocument/2006/relationships" xmlns:p="http://schemas.openxmlformats.org/presentationml/2006/main" type="tx">
  <p:cSld name="3_Title and Vertical Text">
    <p:spTree>
      <p:nvGrpSpPr>
        <p:cNvPr id="1" name=""/>
        <p:cNvGrpSpPr/>
        <p:nvPr/>
      </p:nvGrpSpPr>
      <p:grpSpPr>
        <a:xfrm>
          <a:off x="0" y="0"/>
          <a:ext cx="0" cy="0"/>
          <a:chOff x="0" y="0"/>
          <a:chExt cx="0" cy="0"/>
        </a:xfrm>
      </p:grpSpPr>
      <p:sp>
        <p:nvSpPr>
          <p:cNvPr id="377" name="Shape 377"/>
          <p:cNvSpPr>
            <a:spLocks noGrp="1"/>
          </p:cNvSpPr>
          <p:nvPr>
            <p:ph type="title"/>
          </p:nvPr>
        </p:nvSpPr>
        <p:spPr>
          <a:xfrm>
            <a:off x="457209" y="92076"/>
            <a:ext cx="8229601" cy="1508126"/>
          </a:xfrm>
          <a:prstGeom prst="rect">
            <a:avLst/>
          </a:prstGeom>
        </p:spPr>
        <p:txBody>
          <a:bodyPr lIns="45697" tIns="45697" rIns="45697" bIns="45697">
            <a:normAutofit/>
          </a:bodyPr>
          <a:lstStyle>
            <a:lvl1pPr defTabSz="321308"/>
          </a:lstStyle>
          <a:p>
            <a:r>
              <a:t>Title Text</a:t>
            </a:r>
          </a:p>
        </p:txBody>
      </p:sp>
      <p:sp>
        <p:nvSpPr>
          <p:cNvPr id="378" name="Shape 378"/>
          <p:cNvSpPr>
            <a:spLocks noGrp="1"/>
          </p:cNvSpPr>
          <p:nvPr>
            <p:ph type="body" idx="1"/>
          </p:nvPr>
        </p:nvSpPr>
        <p:spPr>
          <a:xfrm>
            <a:off x="457209" y="1600210"/>
            <a:ext cx="8229601" cy="5257799"/>
          </a:xfrm>
          <a:prstGeom prst="rect">
            <a:avLst/>
          </a:prstGeom>
        </p:spPr>
        <p:txBody>
          <a:bodyPr lIns="45697" tIns="45697" rIns="45697" bIns="45697">
            <a:normAutofit/>
          </a:bodyPr>
          <a:lstStyle>
            <a:lvl1pPr marL="331350" indent="-331350" algn="l" defTabSz="321308">
              <a:spcBef>
                <a:spcPts val="492"/>
              </a:spcBef>
              <a:buSzPct val="100000"/>
              <a:buFont typeface="Arial"/>
              <a:buChar char="•"/>
              <a:defRPr>
                <a:solidFill>
                  <a:srgbClr val="000000"/>
                </a:solidFill>
              </a:defRPr>
            </a:lvl1pPr>
            <a:lvl2pPr marL="636877" indent="-315573" algn="l" defTabSz="321308">
              <a:spcBef>
                <a:spcPts val="492"/>
              </a:spcBef>
              <a:buSzPct val="100000"/>
              <a:buFont typeface="Arial"/>
              <a:buChar char="–"/>
              <a:defRPr>
                <a:solidFill>
                  <a:srgbClr val="000000"/>
                </a:solidFill>
              </a:defRPr>
            </a:lvl2pPr>
            <a:lvl3pPr marL="937152" indent="-294534" algn="l" defTabSz="321308">
              <a:spcBef>
                <a:spcPts val="492"/>
              </a:spcBef>
              <a:buSzPct val="100000"/>
              <a:buFont typeface="Arial"/>
              <a:buChar char="•"/>
              <a:defRPr>
                <a:solidFill>
                  <a:srgbClr val="000000"/>
                </a:solidFill>
              </a:defRPr>
            </a:lvl3pPr>
            <a:lvl4pPr marL="1317368" indent="-353441" algn="l" defTabSz="321308">
              <a:spcBef>
                <a:spcPts val="492"/>
              </a:spcBef>
              <a:buSzPct val="100000"/>
              <a:buFont typeface="Arial"/>
              <a:buChar char="–"/>
              <a:defRPr>
                <a:solidFill>
                  <a:srgbClr val="000000"/>
                </a:solidFill>
              </a:defRPr>
            </a:lvl4pPr>
            <a:lvl5pPr marL="1638676" indent="-353441" algn="l" defTabSz="321308">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79" name="Shape 379"/>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041517330"/>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3"/>
            <a:ext cx="7772400" cy="1500187"/>
          </a:xfrm>
        </p:spPr>
        <p:txBody>
          <a:bodyPr anchor="b"/>
          <a:lstStyle>
            <a:lvl1pPr marL="0" indent="0">
              <a:buNone/>
              <a:defRPr sz="2000"/>
            </a:lvl1pPr>
            <a:lvl2pPr marL="456964" indent="0">
              <a:buNone/>
              <a:defRPr sz="1800"/>
            </a:lvl2pPr>
            <a:lvl3pPr marL="913930" indent="0">
              <a:buNone/>
              <a:defRPr sz="1600"/>
            </a:lvl3pPr>
            <a:lvl4pPr marL="1370900" indent="0">
              <a:buNone/>
              <a:defRPr sz="1400"/>
            </a:lvl4pPr>
            <a:lvl5pPr marL="1827865" indent="0">
              <a:buNone/>
              <a:defRPr sz="1400"/>
            </a:lvl5pPr>
            <a:lvl6pPr marL="2284830" indent="0">
              <a:buNone/>
              <a:defRPr sz="1400"/>
            </a:lvl6pPr>
            <a:lvl7pPr marL="2741799" indent="0">
              <a:buNone/>
              <a:defRPr sz="1400"/>
            </a:lvl7pPr>
            <a:lvl8pPr marL="3198760" indent="0">
              <a:buNone/>
              <a:defRPr sz="1400"/>
            </a:lvl8pPr>
            <a:lvl9pPr marL="365573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BCD1DC0-67EC-2D4F-8AA1-9D3553558005}" type="slidenum">
              <a:rPr lang="he-IL">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24429006"/>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x">
  <p:cSld name="3_Vertical Title and Text">
    <p:spTree>
      <p:nvGrpSpPr>
        <p:cNvPr id="1" name=""/>
        <p:cNvGrpSpPr/>
        <p:nvPr/>
      </p:nvGrpSpPr>
      <p:grpSpPr>
        <a:xfrm>
          <a:off x="0" y="0"/>
          <a:ext cx="0" cy="0"/>
          <a:chOff x="0" y="0"/>
          <a:chExt cx="0" cy="0"/>
        </a:xfrm>
      </p:grpSpPr>
      <p:sp>
        <p:nvSpPr>
          <p:cNvPr id="386" name="Shape 386"/>
          <p:cNvSpPr>
            <a:spLocks noGrp="1"/>
          </p:cNvSpPr>
          <p:nvPr>
            <p:ph type="title"/>
          </p:nvPr>
        </p:nvSpPr>
        <p:spPr>
          <a:xfrm>
            <a:off x="6629409" y="366714"/>
            <a:ext cx="2057401" cy="7800976"/>
          </a:xfrm>
          <a:prstGeom prst="rect">
            <a:avLst/>
          </a:prstGeom>
        </p:spPr>
        <p:txBody>
          <a:bodyPr lIns="45697" tIns="45697" rIns="45697" bIns="45697">
            <a:normAutofit/>
          </a:bodyPr>
          <a:lstStyle>
            <a:lvl1pPr defTabSz="321308"/>
          </a:lstStyle>
          <a:p>
            <a:r>
              <a:t>Title Text</a:t>
            </a:r>
          </a:p>
        </p:txBody>
      </p:sp>
      <p:sp>
        <p:nvSpPr>
          <p:cNvPr id="387" name="Shape 387"/>
          <p:cNvSpPr>
            <a:spLocks noGrp="1"/>
          </p:cNvSpPr>
          <p:nvPr>
            <p:ph type="body" idx="1"/>
          </p:nvPr>
        </p:nvSpPr>
        <p:spPr>
          <a:xfrm>
            <a:off x="457209" y="366714"/>
            <a:ext cx="6019801" cy="7800976"/>
          </a:xfrm>
          <a:prstGeom prst="rect">
            <a:avLst/>
          </a:prstGeom>
        </p:spPr>
        <p:txBody>
          <a:bodyPr lIns="45697" tIns="45697" rIns="45697" bIns="45697">
            <a:normAutofit/>
          </a:bodyPr>
          <a:lstStyle>
            <a:lvl1pPr marL="331350" indent="-331350" algn="l" defTabSz="321308">
              <a:spcBef>
                <a:spcPts val="492"/>
              </a:spcBef>
              <a:buSzPct val="100000"/>
              <a:buFont typeface="Arial"/>
              <a:buChar char="•"/>
              <a:defRPr>
                <a:solidFill>
                  <a:srgbClr val="000000"/>
                </a:solidFill>
              </a:defRPr>
            </a:lvl1pPr>
            <a:lvl2pPr marL="636877" indent="-315573" algn="l" defTabSz="321308">
              <a:spcBef>
                <a:spcPts val="492"/>
              </a:spcBef>
              <a:buSzPct val="100000"/>
              <a:buFont typeface="Arial"/>
              <a:buChar char="–"/>
              <a:defRPr>
                <a:solidFill>
                  <a:srgbClr val="000000"/>
                </a:solidFill>
              </a:defRPr>
            </a:lvl2pPr>
            <a:lvl3pPr marL="937152" indent="-294534" algn="l" defTabSz="321308">
              <a:spcBef>
                <a:spcPts val="492"/>
              </a:spcBef>
              <a:buSzPct val="100000"/>
              <a:buFont typeface="Arial"/>
              <a:buChar char="•"/>
              <a:defRPr>
                <a:solidFill>
                  <a:srgbClr val="000000"/>
                </a:solidFill>
              </a:defRPr>
            </a:lvl3pPr>
            <a:lvl4pPr marL="1317368" indent="-353441" algn="l" defTabSz="321308">
              <a:spcBef>
                <a:spcPts val="492"/>
              </a:spcBef>
              <a:buSzPct val="100000"/>
              <a:buFont typeface="Arial"/>
              <a:buChar char="–"/>
              <a:defRPr>
                <a:solidFill>
                  <a:srgbClr val="000000"/>
                </a:solidFill>
              </a:defRPr>
            </a:lvl4pPr>
            <a:lvl5pPr marL="1638676" indent="-353441" algn="l" defTabSz="321308">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88" name="Shape 388"/>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613952202"/>
      </p:ext>
    </p:extLst>
  </p:cSld>
  <p:clrMapOvr>
    <a:masterClrMapping/>
  </p:clrMapOvr>
  <p:transition spd="med"/>
</p:sldLayout>
</file>

<file path=ppt/slideLayouts/slideLayout351.xml><?xml version="1.0" encoding="utf-8"?>
<p:sldLayout xmlns:a="http://schemas.openxmlformats.org/drawingml/2006/main" xmlns:r="http://schemas.openxmlformats.org/officeDocument/2006/relationships" xmlns:p="http://schemas.openxmlformats.org/presentationml/2006/main" type="tx">
  <p:cSld name="4_Title Slide">
    <p:spTree>
      <p:nvGrpSpPr>
        <p:cNvPr id="1" name=""/>
        <p:cNvGrpSpPr/>
        <p:nvPr/>
      </p:nvGrpSpPr>
      <p:grpSpPr>
        <a:xfrm>
          <a:off x="0" y="0"/>
          <a:ext cx="0" cy="0"/>
          <a:chOff x="0" y="0"/>
          <a:chExt cx="0" cy="0"/>
        </a:xfrm>
      </p:grpSpPr>
      <p:sp>
        <p:nvSpPr>
          <p:cNvPr id="395" name="Shape 395"/>
          <p:cNvSpPr>
            <a:spLocks noGrp="1"/>
          </p:cNvSpPr>
          <p:nvPr>
            <p:ph type="title"/>
          </p:nvPr>
        </p:nvSpPr>
        <p:spPr>
          <a:xfrm>
            <a:off x="685809" y="1844675"/>
            <a:ext cx="7772401" cy="2041526"/>
          </a:xfrm>
          <a:prstGeom prst="rect">
            <a:avLst/>
          </a:prstGeom>
        </p:spPr>
        <p:txBody>
          <a:bodyPr lIns="45697" tIns="45697" rIns="45697" bIns="45697"/>
          <a:lstStyle/>
          <a:p>
            <a:r>
              <a:t>Title Text</a:t>
            </a:r>
          </a:p>
        </p:txBody>
      </p:sp>
      <p:sp>
        <p:nvSpPr>
          <p:cNvPr id="396" name="Shape 396"/>
          <p:cNvSpPr>
            <a:spLocks noGrp="1"/>
          </p:cNvSpPr>
          <p:nvPr>
            <p:ph type="body" sz="half" idx="1"/>
          </p:nvPr>
        </p:nvSpPr>
        <p:spPr>
          <a:xfrm>
            <a:off x="1371609" y="3886209"/>
            <a:ext cx="6400801" cy="2971801"/>
          </a:xfrm>
          <a:prstGeom prst="rect">
            <a:avLst/>
          </a:prstGeom>
        </p:spPr>
        <p:txBody>
          <a:bodyPr lIns="45697" tIns="45697" rIns="45697" bIns="45697"/>
          <a:lstStyle>
            <a:lvl1pPr marL="0" indent="0">
              <a:spcBef>
                <a:spcPts val="492"/>
              </a:spcBef>
              <a:defRPr>
                <a:solidFill>
                  <a:srgbClr val="000000"/>
                </a:solidFill>
              </a:defRPr>
            </a:lvl1pPr>
            <a:lvl2pPr marL="0" indent="321308">
              <a:spcBef>
                <a:spcPts val="492"/>
              </a:spcBef>
              <a:defRPr>
                <a:solidFill>
                  <a:srgbClr val="000000"/>
                </a:solidFill>
              </a:defRPr>
            </a:lvl2pPr>
            <a:lvl3pPr marL="0" indent="642618">
              <a:spcBef>
                <a:spcPts val="492"/>
              </a:spcBef>
              <a:defRPr>
                <a:solidFill>
                  <a:srgbClr val="000000"/>
                </a:solidFill>
              </a:defRPr>
            </a:lvl3pPr>
            <a:lvl4pPr marL="0" indent="963925">
              <a:spcBef>
                <a:spcPts val="492"/>
              </a:spcBef>
              <a:defRPr>
                <a:solidFill>
                  <a:srgbClr val="000000"/>
                </a:solidFill>
              </a:defRPr>
            </a:lvl4pPr>
            <a:lvl5pPr marL="0" indent="1285237">
              <a:spcBef>
                <a:spcPts val="492"/>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97" name="Shape 397"/>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147338871"/>
      </p:ext>
    </p:extLst>
  </p:cSld>
  <p:clrMapOvr>
    <a:masterClrMapping/>
  </p:clrMapOvr>
  <p:transition spd="med"/>
</p:sldLayout>
</file>

<file path=ppt/slideLayouts/slideLayout352.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404" name="Shape 404"/>
          <p:cNvSpPr>
            <a:spLocks noGrp="1"/>
          </p:cNvSpPr>
          <p:nvPr>
            <p:ph type="title"/>
          </p:nvPr>
        </p:nvSpPr>
        <p:spPr>
          <a:xfrm>
            <a:off x="685809" y="381009"/>
            <a:ext cx="7772401" cy="1600201"/>
          </a:xfrm>
          <a:prstGeom prst="rect">
            <a:avLst/>
          </a:prstGeom>
        </p:spPr>
        <p:txBody>
          <a:bodyPr lIns="45697" tIns="45697" rIns="45697" bIns="45697"/>
          <a:lstStyle/>
          <a:p>
            <a:r>
              <a:t>Title Text</a:t>
            </a:r>
          </a:p>
        </p:txBody>
      </p:sp>
      <p:sp>
        <p:nvSpPr>
          <p:cNvPr id="405" name="Shape 405"/>
          <p:cNvSpPr>
            <a:spLocks noGrp="1"/>
          </p:cNvSpPr>
          <p:nvPr>
            <p:ph type="body" idx="1"/>
          </p:nvPr>
        </p:nvSpPr>
        <p:spPr>
          <a:xfrm>
            <a:off x="685809" y="1981209"/>
            <a:ext cx="7772401" cy="4876801"/>
          </a:xfrm>
          <a:prstGeom prst="rect">
            <a:avLst/>
          </a:prstGeom>
        </p:spPr>
        <p:txBody>
          <a:bodyPr lIns="45697" tIns="45697" rIns="45697" bIns="45697"/>
          <a:lstStyle>
            <a:lvl1pPr marL="331350" indent="-331350" algn="l">
              <a:spcBef>
                <a:spcPts val="492"/>
              </a:spcBef>
              <a:buSzPct val="100000"/>
              <a:buChar char="•"/>
              <a:defRPr>
                <a:solidFill>
                  <a:srgbClr val="000000"/>
                </a:solidFill>
              </a:defRPr>
            </a:lvl1pPr>
            <a:lvl2pPr marL="636877" indent="-315573" algn="l">
              <a:spcBef>
                <a:spcPts val="492"/>
              </a:spcBef>
              <a:buSzPct val="100000"/>
              <a:buChar char="–"/>
              <a:defRPr>
                <a:solidFill>
                  <a:srgbClr val="000000"/>
                </a:solidFill>
              </a:defRPr>
            </a:lvl2pPr>
            <a:lvl3pPr marL="937152" indent="-294534" algn="l">
              <a:spcBef>
                <a:spcPts val="492"/>
              </a:spcBef>
              <a:buSzPct val="100000"/>
              <a:buChar char="•"/>
              <a:defRPr>
                <a:solidFill>
                  <a:srgbClr val="000000"/>
                </a:solidFill>
              </a:defRPr>
            </a:lvl3pPr>
            <a:lvl4pPr marL="1317368" indent="-353441" algn="l">
              <a:spcBef>
                <a:spcPts val="492"/>
              </a:spcBef>
              <a:buSzPct val="100000"/>
              <a:buChar char="–"/>
              <a:defRPr>
                <a:solidFill>
                  <a:srgbClr val="000000"/>
                </a:solidFill>
              </a:defRPr>
            </a:lvl4pPr>
            <a:lvl5pPr marL="1638676" indent="-353441" algn="l">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06" name="Shape 406"/>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284863296"/>
      </p:ext>
    </p:extLst>
  </p:cSld>
  <p:clrMapOvr>
    <a:masterClrMapping/>
  </p:clrMapOvr>
  <p:transition spd="med"/>
</p:sldLayout>
</file>

<file path=ppt/slideLayouts/slideLayout353.xml><?xml version="1.0" encoding="utf-8"?>
<p:sldLayout xmlns:a="http://schemas.openxmlformats.org/drawingml/2006/main" xmlns:r="http://schemas.openxmlformats.org/officeDocument/2006/relationships" xmlns:p="http://schemas.openxmlformats.org/presentationml/2006/main" type="tx">
  <p:cSld name="4_Section Header">
    <p:spTree>
      <p:nvGrpSpPr>
        <p:cNvPr id="1" name=""/>
        <p:cNvGrpSpPr/>
        <p:nvPr/>
      </p:nvGrpSpPr>
      <p:grpSpPr>
        <a:xfrm>
          <a:off x="0" y="0"/>
          <a:ext cx="0" cy="0"/>
          <a:chOff x="0" y="0"/>
          <a:chExt cx="0" cy="0"/>
        </a:xfrm>
      </p:grpSpPr>
      <p:sp>
        <p:nvSpPr>
          <p:cNvPr id="413" name="Shape 413"/>
          <p:cNvSpPr>
            <a:spLocks noGrp="1"/>
          </p:cNvSpPr>
          <p:nvPr>
            <p:ph type="title"/>
          </p:nvPr>
        </p:nvSpPr>
        <p:spPr>
          <a:xfrm>
            <a:off x="722322" y="4406909"/>
            <a:ext cx="7772401" cy="1362075"/>
          </a:xfrm>
          <a:prstGeom prst="rect">
            <a:avLst/>
          </a:prstGeom>
        </p:spPr>
        <p:txBody>
          <a:bodyPr lIns="45697" tIns="45697" rIns="45697" bIns="45697" anchor="t"/>
          <a:lstStyle>
            <a:lvl1pPr algn="l">
              <a:defRPr sz="3900" b="1" cap="all"/>
            </a:lvl1pPr>
          </a:lstStyle>
          <a:p>
            <a:r>
              <a:t>Title Text</a:t>
            </a:r>
          </a:p>
        </p:txBody>
      </p:sp>
      <p:sp>
        <p:nvSpPr>
          <p:cNvPr id="414" name="Shape 414"/>
          <p:cNvSpPr>
            <a:spLocks noGrp="1"/>
          </p:cNvSpPr>
          <p:nvPr>
            <p:ph type="body" sz="quarter" idx="1"/>
          </p:nvPr>
        </p:nvSpPr>
        <p:spPr>
          <a:xfrm>
            <a:off x="722322" y="2906714"/>
            <a:ext cx="7772401" cy="1500188"/>
          </a:xfrm>
          <a:prstGeom prst="rect">
            <a:avLst/>
          </a:prstGeom>
        </p:spPr>
        <p:txBody>
          <a:bodyPr lIns="45697" tIns="45697" rIns="45697" bIns="45697" anchor="b"/>
          <a:lstStyle>
            <a:lvl1pPr marL="0" indent="0" algn="l">
              <a:spcBef>
                <a:spcPts val="281"/>
              </a:spcBef>
              <a:defRPr sz="2000">
                <a:solidFill>
                  <a:srgbClr val="000000"/>
                </a:solidFill>
              </a:defRPr>
            </a:lvl1pPr>
            <a:lvl2pPr marL="0" indent="321308" algn="l">
              <a:spcBef>
                <a:spcPts val="281"/>
              </a:spcBef>
              <a:defRPr sz="2000">
                <a:solidFill>
                  <a:srgbClr val="000000"/>
                </a:solidFill>
              </a:defRPr>
            </a:lvl2pPr>
            <a:lvl3pPr marL="0" indent="642618" algn="l">
              <a:spcBef>
                <a:spcPts val="281"/>
              </a:spcBef>
              <a:defRPr sz="2000">
                <a:solidFill>
                  <a:srgbClr val="000000"/>
                </a:solidFill>
              </a:defRPr>
            </a:lvl3pPr>
            <a:lvl4pPr marL="0" indent="963925" algn="l">
              <a:spcBef>
                <a:spcPts val="281"/>
              </a:spcBef>
              <a:defRPr sz="2000">
                <a:solidFill>
                  <a:srgbClr val="000000"/>
                </a:solidFill>
              </a:defRPr>
            </a:lvl4pPr>
            <a:lvl5pPr marL="0" indent="1285237" algn="l">
              <a:spcBef>
                <a:spcPts val="281"/>
              </a:spcBef>
              <a:defRPr sz="20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15" name="Shape 415"/>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1177435826"/>
      </p:ext>
    </p:extLst>
  </p:cSld>
  <p:clrMapOvr>
    <a:masterClrMapping/>
  </p:clrMapOvr>
  <p:transition spd="med"/>
</p:sldLayout>
</file>

<file path=ppt/slideLayouts/slideLayout354.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422" name="Shape 422"/>
          <p:cNvSpPr>
            <a:spLocks noGrp="1"/>
          </p:cNvSpPr>
          <p:nvPr>
            <p:ph type="title"/>
          </p:nvPr>
        </p:nvSpPr>
        <p:spPr>
          <a:xfrm>
            <a:off x="685809" y="381009"/>
            <a:ext cx="7772401" cy="1600201"/>
          </a:xfrm>
          <a:prstGeom prst="rect">
            <a:avLst/>
          </a:prstGeom>
        </p:spPr>
        <p:txBody>
          <a:bodyPr lIns="45697" tIns="45697" rIns="45697" bIns="45697"/>
          <a:lstStyle/>
          <a:p>
            <a:r>
              <a:t>Title Text</a:t>
            </a:r>
          </a:p>
        </p:txBody>
      </p:sp>
      <p:sp>
        <p:nvSpPr>
          <p:cNvPr id="423" name="Shape 423"/>
          <p:cNvSpPr>
            <a:spLocks noGrp="1"/>
          </p:cNvSpPr>
          <p:nvPr>
            <p:ph type="body" sz="half" idx="1"/>
          </p:nvPr>
        </p:nvSpPr>
        <p:spPr>
          <a:xfrm>
            <a:off x="685799" y="1981209"/>
            <a:ext cx="3810001" cy="4876801"/>
          </a:xfrm>
          <a:prstGeom prst="rect">
            <a:avLst/>
          </a:prstGeom>
        </p:spPr>
        <p:txBody>
          <a:bodyPr lIns="45697" tIns="45697" rIns="45697" bIns="45697"/>
          <a:lstStyle>
            <a:lvl1pPr marL="327048" indent="-327048" algn="l">
              <a:spcBef>
                <a:spcPts val="422"/>
              </a:spcBef>
              <a:buSzPct val="100000"/>
              <a:buChar char="•"/>
              <a:defRPr sz="2700">
                <a:solidFill>
                  <a:srgbClr val="000000"/>
                </a:solidFill>
              </a:defRPr>
            </a:lvl1pPr>
            <a:lvl2pPr marL="639269" indent="-317962" algn="l">
              <a:spcBef>
                <a:spcPts val="422"/>
              </a:spcBef>
              <a:buSzPct val="100000"/>
              <a:buChar char="–"/>
              <a:defRPr sz="2700">
                <a:solidFill>
                  <a:srgbClr val="000000"/>
                </a:solidFill>
              </a:defRPr>
            </a:lvl2pPr>
            <a:lvl3pPr marL="947862" indent="-305243" algn="l">
              <a:spcBef>
                <a:spcPts val="422"/>
              </a:spcBef>
              <a:buSzPct val="100000"/>
              <a:buChar char="•"/>
              <a:defRPr sz="2700">
                <a:solidFill>
                  <a:srgbClr val="000000"/>
                </a:solidFill>
              </a:defRPr>
            </a:lvl3pPr>
            <a:lvl4pPr marL="1303086" indent="-339160" algn="l">
              <a:spcBef>
                <a:spcPts val="422"/>
              </a:spcBef>
              <a:buSzPct val="100000"/>
              <a:buChar char="–"/>
              <a:defRPr sz="2700">
                <a:solidFill>
                  <a:srgbClr val="000000"/>
                </a:solidFill>
              </a:defRPr>
            </a:lvl4pPr>
            <a:lvl5pPr marL="1624398" indent="-339160" algn="l">
              <a:spcBef>
                <a:spcPts val="422"/>
              </a:spcBef>
              <a:buSzPct val="100000"/>
              <a:buChar char="»"/>
              <a:defRPr sz="2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24" name="Shape 424"/>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2509729535"/>
      </p:ext>
    </p:extLst>
  </p:cSld>
  <p:clrMapOvr>
    <a:masterClrMapping/>
  </p:clrMapOvr>
  <p:transition spd="med"/>
</p:sldLayout>
</file>

<file path=ppt/slideLayouts/slideLayout355.xml><?xml version="1.0" encoding="utf-8"?>
<p:sldLayout xmlns:a="http://schemas.openxmlformats.org/drawingml/2006/main" xmlns:r="http://schemas.openxmlformats.org/officeDocument/2006/relationships" xmlns:p="http://schemas.openxmlformats.org/presentationml/2006/main" type="tx">
  <p:cSld name="4_Comparison">
    <p:spTree>
      <p:nvGrpSpPr>
        <p:cNvPr id="1" name=""/>
        <p:cNvGrpSpPr/>
        <p:nvPr/>
      </p:nvGrpSpPr>
      <p:grpSpPr>
        <a:xfrm>
          <a:off x="0" y="0"/>
          <a:ext cx="0" cy="0"/>
          <a:chOff x="0" y="0"/>
          <a:chExt cx="0" cy="0"/>
        </a:xfrm>
      </p:grpSpPr>
      <p:sp>
        <p:nvSpPr>
          <p:cNvPr id="431" name="Shape 431"/>
          <p:cNvSpPr>
            <a:spLocks noGrp="1"/>
          </p:cNvSpPr>
          <p:nvPr>
            <p:ph type="title"/>
          </p:nvPr>
        </p:nvSpPr>
        <p:spPr>
          <a:xfrm>
            <a:off x="457209" y="256819"/>
            <a:ext cx="8229601" cy="1178655"/>
          </a:xfrm>
          <a:prstGeom prst="rect">
            <a:avLst/>
          </a:prstGeom>
        </p:spPr>
        <p:txBody>
          <a:bodyPr lIns="45697" tIns="45697" rIns="45697" bIns="45697"/>
          <a:lstStyle/>
          <a:p>
            <a:r>
              <a:t>Title Text</a:t>
            </a:r>
          </a:p>
        </p:txBody>
      </p:sp>
      <p:sp>
        <p:nvSpPr>
          <p:cNvPr id="432" name="Shape 432"/>
          <p:cNvSpPr>
            <a:spLocks noGrp="1"/>
          </p:cNvSpPr>
          <p:nvPr>
            <p:ph type="body" sz="quarter" idx="1"/>
          </p:nvPr>
        </p:nvSpPr>
        <p:spPr>
          <a:xfrm>
            <a:off x="457208" y="1435465"/>
            <a:ext cx="4040189" cy="739410"/>
          </a:xfrm>
          <a:prstGeom prst="rect">
            <a:avLst/>
          </a:prstGeom>
        </p:spPr>
        <p:txBody>
          <a:bodyPr lIns="45697" tIns="45697" rIns="45697" bIns="45697" anchor="b"/>
          <a:lstStyle>
            <a:lvl1pPr marL="0" indent="0" algn="l">
              <a:spcBef>
                <a:spcPts val="352"/>
              </a:spcBef>
              <a:defRPr sz="2400" b="1">
                <a:solidFill>
                  <a:srgbClr val="000000"/>
                </a:solidFill>
              </a:defRPr>
            </a:lvl1pPr>
            <a:lvl2pPr marL="0" indent="321308" algn="l">
              <a:spcBef>
                <a:spcPts val="352"/>
              </a:spcBef>
              <a:defRPr sz="2400" b="1">
                <a:solidFill>
                  <a:srgbClr val="000000"/>
                </a:solidFill>
              </a:defRPr>
            </a:lvl2pPr>
            <a:lvl3pPr marL="0" indent="642618" algn="l">
              <a:spcBef>
                <a:spcPts val="352"/>
              </a:spcBef>
              <a:defRPr sz="2400" b="1">
                <a:solidFill>
                  <a:srgbClr val="000000"/>
                </a:solidFill>
              </a:defRPr>
            </a:lvl3pPr>
            <a:lvl4pPr marL="0" indent="963925" algn="l">
              <a:spcBef>
                <a:spcPts val="352"/>
              </a:spcBef>
              <a:defRPr sz="2400" b="1">
                <a:solidFill>
                  <a:srgbClr val="000000"/>
                </a:solidFill>
              </a:defRPr>
            </a:lvl4pPr>
            <a:lvl5pPr marL="0" indent="1285237" algn="l">
              <a:spcBef>
                <a:spcPts val="352"/>
              </a:spcBef>
              <a:defRPr sz="24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33" name="Shape 433"/>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2894914"/>
      </p:ext>
    </p:extLst>
  </p:cSld>
  <p:clrMapOvr>
    <a:masterClrMapping/>
  </p:clrMapOvr>
  <p:transition spd="med"/>
</p:sldLayout>
</file>

<file path=ppt/slideLayouts/slideLayout356.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440" name="Shape 440"/>
          <p:cNvSpPr>
            <a:spLocks noGrp="1"/>
          </p:cNvSpPr>
          <p:nvPr>
            <p:ph type="title"/>
          </p:nvPr>
        </p:nvSpPr>
        <p:spPr>
          <a:xfrm>
            <a:off x="685809" y="609609"/>
            <a:ext cx="7772401" cy="1143001"/>
          </a:xfrm>
          <a:prstGeom prst="rect">
            <a:avLst/>
          </a:prstGeom>
        </p:spPr>
        <p:txBody>
          <a:bodyPr lIns="45697" tIns="45697" rIns="45697" bIns="45697"/>
          <a:lstStyle/>
          <a:p>
            <a:r>
              <a:t>Title Text</a:t>
            </a:r>
          </a:p>
        </p:txBody>
      </p:sp>
      <p:sp>
        <p:nvSpPr>
          <p:cNvPr id="441" name="Shape 441"/>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2818048011"/>
      </p:ext>
    </p:extLst>
  </p:cSld>
  <p:clrMapOvr>
    <a:masterClrMapping/>
  </p:clrMapOvr>
  <p:transition spd="med"/>
</p:sldLayout>
</file>

<file path=ppt/slideLayouts/slideLayout357.xml><?xml version="1.0" encoding="utf-8"?>
<p:sldLayout xmlns:a="http://schemas.openxmlformats.org/drawingml/2006/main" xmlns:r="http://schemas.openxmlformats.org/officeDocument/2006/relationships" xmlns:p="http://schemas.openxmlformats.org/presentationml/2006/main" type="tx">
  <p:cSld name="4_Blank">
    <p:spTree>
      <p:nvGrpSpPr>
        <p:cNvPr id="1" name=""/>
        <p:cNvGrpSpPr/>
        <p:nvPr/>
      </p:nvGrpSpPr>
      <p:grpSpPr>
        <a:xfrm>
          <a:off x="0" y="0"/>
          <a:ext cx="0" cy="0"/>
          <a:chOff x="0" y="0"/>
          <a:chExt cx="0" cy="0"/>
        </a:xfrm>
      </p:grpSpPr>
      <p:sp>
        <p:nvSpPr>
          <p:cNvPr id="448" name="Shape 448"/>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1043804860"/>
      </p:ext>
    </p:extLst>
  </p:cSld>
  <p:clrMapOvr>
    <a:masterClrMapping/>
  </p:clrMapOvr>
  <p:transition spd="med"/>
</p:sldLayout>
</file>

<file path=ppt/slideLayouts/slideLayout358.xml><?xml version="1.0" encoding="utf-8"?>
<p:sldLayout xmlns:a="http://schemas.openxmlformats.org/drawingml/2006/main" xmlns:r="http://schemas.openxmlformats.org/officeDocument/2006/relationships" xmlns:p="http://schemas.openxmlformats.org/presentationml/2006/main" type="tx">
  <p:cSld name="4_Content with Caption">
    <p:spTree>
      <p:nvGrpSpPr>
        <p:cNvPr id="1" name=""/>
        <p:cNvGrpSpPr/>
        <p:nvPr/>
      </p:nvGrpSpPr>
      <p:grpSpPr>
        <a:xfrm>
          <a:off x="0" y="0"/>
          <a:ext cx="0" cy="0"/>
          <a:chOff x="0" y="0"/>
          <a:chExt cx="0" cy="0"/>
        </a:xfrm>
      </p:grpSpPr>
      <p:sp>
        <p:nvSpPr>
          <p:cNvPr id="455" name="Shape 455"/>
          <p:cNvSpPr>
            <a:spLocks noGrp="1"/>
          </p:cNvSpPr>
          <p:nvPr>
            <p:ph type="title"/>
          </p:nvPr>
        </p:nvSpPr>
        <p:spPr>
          <a:xfrm>
            <a:off x="457200" y="9"/>
            <a:ext cx="3008314" cy="1435101"/>
          </a:xfrm>
          <a:prstGeom prst="rect">
            <a:avLst/>
          </a:prstGeom>
        </p:spPr>
        <p:txBody>
          <a:bodyPr lIns="45697" tIns="45697" rIns="45697" bIns="45697" anchor="b"/>
          <a:lstStyle>
            <a:lvl1pPr algn="l">
              <a:defRPr sz="2000" b="1"/>
            </a:lvl1pPr>
          </a:lstStyle>
          <a:p>
            <a:r>
              <a:t>Title Text</a:t>
            </a:r>
          </a:p>
        </p:txBody>
      </p:sp>
      <p:sp>
        <p:nvSpPr>
          <p:cNvPr id="456" name="Shape 456"/>
          <p:cNvSpPr>
            <a:spLocks noGrp="1"/>
          </p:cNvSpPr>
          <p:nvPr>
            <p:ph type="body" idx="1"/>
          </p:nvPr>
        </p:nvSpPr>
        <p:spPr>
          <a:xfrm>
            <a:off x="3575050" y="273050"/>
            <a:ext cx="5111751" cy="6584951"/>
          </a:xfrm>
          <a:prstGeom prst="rect">
            <a:avLst/>
          </a:prstGeom>
        </p:spPr>
        <p:txBody>
          <a:bodyPr lIns="45697" tIns="45697" rIns="45697" bIns="45697"/>
          <a:lstStyle>
            <a:lvl1pPr marL="331350" indent="-331350" algn="l">
              <a:spcBef>
                <a:spcPts val="492"/>
              </a:spcBef>
              <a:buSzPct val="100000"/>
              <a:buChar char="•"/>
              <a:defRPr>
                <a:solidFill>
                  <a:srgbClr val="000000"/>
                </a:solidFill>
              </a:defRPr>
            </a:lvl1pPr>
            <a:lvl2pPr marL="636877" indent="-315573" algn="l">
              <a:spcBef>
                <a:spcPts val="492"/>
              </a:spcBef>
              <a:buSzPct val="100000"/>
              <a:buChar char="–"/>
              <a:defRPr>
                <a:solidFill>
                  <a:srgbClr val="000000"/>
                </a:solidFill>
              </a:defRPr>
            </a:lvl2pPr>
            <a:lvl3pPr marL="937152" indent="-294534" algn="l">
              <a:spcBef>
                <a:spcPts val="492"/>
              </a:spcBef>
              <a:buSzPct val="100000"/>
              <a:buChar char="•"/>
              <a:defRPr>
                <a:solidFill>
                  <a:srgbClr val="000000"/>
                </a:solidFill>
              </a:defRPr>
            </a:lvl3pPr>
            <a:lvl4pPr marL="1317368" indent="-353441" algn="l">
              <a:spcBef>
                <a:spcPts val="492"/>
              </a:spcBef>
              <a:buSzPct val="100000"/>
              <a:buChar char="–"/>
              <a:defRPr>
                <a:solidFill>
                  <a:srgbClr val="000000"/>
                </a:solidFill>
              </a:defRPr>
            </a:lvl4pPr>
            <a:lvl5pPr marL="1638676" indent="-353441" algn="l">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57" name="Shape 457"/>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810673790"/>
      </p:ext>
    </p:extLst>
  </p:cSld>
  <p:clrMapOvr>
    <a:masterClrMapping/>
  </p:clrMapOvr>
  <p:transition spd="med"/>
</p:sldLayout>
</file>

<file path=ppt/slideLayouts/slideLayout359.xml><?xml version="1.0" encoding="utf-8"?>
<p:sldLayout xmlns:a="http://schemas.openxmlformats.org/drawingml/2006/main" xmlns:r="http://schemas.openxmlformats.org/officeDocument/2006/relationships" xmlns:p="http://schemas.openxmlformats.org/presentationml/2006/main" type="tx">
  <p:cSld name="4_Picture with Caption">
    <p:spTree>
      <p:nvGrpSpPr>
        <p:cNvPr id="1" name=""/>
        <p:cNvGrpSpPr/>
        <p:nvPr/>
      </p:nvGrpSpPr>
      <p:grpSpPr>
        <a:xfrm>
          <a:off x="0" y="0"/>
          <a:ext cx="0" cy="0"/>
          <a:chOff x="0" y="0"/>
          <a:chExt cx="0" cy="0"/>
        </a:xfrm>
      </p:grpSpPr>
      <p:sp>
        <p:nvSpPr>
          <p:cNvPr id="464" name="Shape 464"/>
          <p:cNvSpPr>
            <a:spLocks noGrp="1"/>
          </p:cNvSpPr>
          <p:nvPr>
            <p:ph type="title"/>
          </p:nvPr>
        </p:nvSpPr>
        <p:spPr>
          <a:xfrm>
            <a:off x="1792297" y="4800609"/>
            <a:ext cx="5486401" cy="566739"/>
          </a:xfrm>
          <a:prstGeom prst="rect">
            <a:avLst/>
          </a:prstGeom>
        </p:spPr>
        <p:txBody>
          <a:bodyPr lIns="45697" tIns="45697" rIns="45697" bIns="45697" anchor="b"/>
          <a:lstStyle>
            <a:lvl1pPr algn="l">
              <a:defRPr sz="2000" b="1"/>
            </a:lvl1pPr>
          </a:lstStyle>
          <a:p>
            <a:r>
              <a:t>Title Text</a:t>
            </a:r>
          </a:p>
        </p:txBody>
      </p:sp>
      <p:sp>
        <p:nvSpPr>
          <p:cNvPr id="465" name="Shape 465"/>
          <p:cNvSpPr>
            <a:spLocks noGrp="1"/>
          </p:cNvSpPr>
          <p:nvPr>
            <p:ph type="body" sz="quarter" idx="1"/>
          </p:nvPr>
        </p:nvSpPr>
        <p:spPr>
          <a:xfrm>
            <a:off x="1792297" y="5367338"/>
            <a:ext cx="5486401" cy="804862"/>
          </a:xfrm>
          <a:prstGeom prst="rect">
            <a:avLst/>
          </a:prstGeom>
        </p:spPr>
        <p:txBody>
          <a:bodyPr lIns="45697" tIns="45697" rIns="45697" bIns="45697"/>
          <a:lstStyle>
            <a:lvl1pPr marL="0" indent="0" algn="l">
              <a:spcBef>
                <a:spcPts val="211"/>
              </a:spcBef>
              <a:defRPr sz="1300">
                <a:solidFill>
                  <a:srgbClr val="000000"/>
                </a:solidFill>
              </a:defRPr>
            </a:lvl1pPr>
            <a:lvl2pPr marL="0" indent="321308" algn="l">
              <a:spcBef>
                <a:spcPts val="211"/>
              </a:spcBef>
              <a:defRPr sz="1300">
                <a:solidFill>
                  <a:srgbClr val="000000"/>
                </a:solidFill>
              </a:defRPr>
            </a:lvl2pPr>
            <a:lvl3pPr marL="0" indent="642618" algn="l">
              <a:spcBef>
                <a:spcPts val="211"/>
              </a:spcBef>
              <a:defRPr sz="1300">
                <a:solidFill>
                  <a:srgbClr val="000000"/>
                </a:solidFill>
              </a:defRPr>
            </a:lvl3pPr>
            <a:lvl4pPr marL="0" indent="963925" algn="l">
              <a:spcBef>
                <a:spcPts val="211"/>
              </a:spcBef>
              <a:defRPr sz="1300">
                <a:solidFill>
                  <a:srgbClr val="000000"/>
                </a:solidFill>
              </a:defRPr>
            </a:lvl4pPr>
            <a:lvl5pPr marL="0" indent="1285237" algn="l">
              <a:spcBef>
                <a:spcPts val="211"/>
              </a:spcBef>
              <a:defRPr sz="13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66" name="Shape 466"/>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3151089356"/>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1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1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CB5F74B-77D9-394A-9E6F-EE5BE66019FD}" type="slidenum">
              <a:rPr lang="he-IL">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13094952"/>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tx">
  <p:cSld name="4_Title and Vertical Text">
    <p:spTree>
      <p:nvGrpSpPr>
        <p:cNvPr id="1" name=""/>
        <p:cNvGrpSpPr/>
        <p:nvPr/>
      </p:nvGrpSpPr>
      <p:grpSpPr>
        <a:xfrm>
          <a:off x="0" y="0"/>
          <a:ext cx="0" cy="0"/>
          <a:chOff x="0" y="0"/>
          <a:chExt cx="0" cy="0"/>
        </a:xfrm>
      </p:grpSpPr>
      <p:sp>
        <p:nvSpPr>
          <p:cNvPr id="473" name="Shape 473"/>
          <p:cNvSpPr>
            <a:spLocks noGrp="1"/>
          </p:cNvSpPr>
          <p:nvPr>
            <p:ph type="title"/>
          </p:nvPr>
        </p:nvSpPr>
        <p:spPr>
          <a:xfrm>
            <a:off x="685809" y="381009"/>
            <a:ext cx="7772401" cy="1600201"/>
          </a:xfrm>
          <a:prstGeom prst="rect">
            <a:avLst/>
          </a:prstGeom>
        </p:spPr>
        <p:txBody>
          <a:bodyPr lIns="45697" tIns="45697" rIns="45697" bIns="45697"/>
          <a:lstStyle/>
          <a:p>
            <a:r>
              <a:t>Title Text</a:t>
            </a:r>
          </a:p>
        </p:txBody>
      </p:sp>
      <p:sp>
        <p:nvSpPr>
          <p:cNvPr id="474" name="Shape 474"/>
          <p:cNvSpPr>
            <a:spLocks noGrp="1"/>
          </p:cNvSpPr>
          <p:nvPr>
            <p:ph type="body" idx="1"/>
          </p:nvPr>
        </p:nvSpPr>
        <p:spPr>
          <a:xfrm>
            <a:off x="685809" y="1981209"/>
            <a:ext cx="7772401" cy="4876801"/>
          </a:xfrm>
          <a:prstGeom prst="rect">
            <a:avLst/>
          </a:prstGeom>
        </p:spPr>
        <p:txBody>
          <a:bodyPr lIns="45697" tIns="45697" rIns="45697" bIns="45697"/>
          <a:lstStyle>
            <a:lvl1pPr marL="331350" indent="-331350" algn="l">
              <a:spcBef>
                <a:spcPts val="492"/>
              </a:spcBef>
              <a:buSzPct val="100000"/>
              <a:buChar char="•"/>
              <a:defRPr>
                <a:solidFill>
                  <a:srgbClr val="000000"/>
                </a:solidFill>
              </a:defRPr>
            </a:lvl1pPr>
            <a:lvl2pPr marL="636877" indent="-315573" algn="l">
              <a:spcBef>
                <a:spcPts val="492"/>
              </a:spcBef>
              <a:buSzPct val="100000"/>
              <a:buChar char="–"/>
              <a:defRPr>
                <a:solidFill>
                  <a:srgbClr val="000000"/>
                </a:solidFill>
              </a:defRPr>
            </a:lvl2pPr>
            <a:lvl3pPr marL="937152" indent="-294534" algn="l">
              <a:spcBef>
                <a:spcPts val="492"/>
              </a:spcBef>
              <a:buSzPct val="100000"/>
              <a:buChar char="•"/>
              <a:defRPr>
                <a:solidFill>
                  <a:srgbClr val="000000"/>
                </a:solidFill>
              </a:defRPr>
            </a:lvl3pPr>
            <a:lvl4pPr marL="1317368" indent="-353441" algn="l">
              <a:spcBef>
                <a:spcPts val="492"/>
              </a:spcBef>
              <a:buSzPct val="100000"/>
              <a:buChar char="–"/>
              <a:defRPr>
                <a:solidFill>
                  <a:srgbClr val="000000"/>
                </a:solidFill>
              </a:defRPr>
            </a:lvl4pPr>
            <a:lvl5pPr marL="1638676" indent="-353441" algn="l">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75" name="Shape 475"/>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1738339916"/>
      </p:ext>
    </p:extLst>
  </p:cSld>
  <p:clrMapOvr>
    <a:masterClrMapping/>
  </p:clrMapOvr>
  <p:transition spd="med"/>
</p:sldLayout>
</file>

<file path=ppt/slideLayouts/slideLayout361.xml><?xml version="1.0" encoding="utf-8"?>
<p:sldLayout xmlns:a="http://schemas.openxmlformats.org/drawingml/2006/main" xmlns:r="http://schemas.openxmlformats.org/officeDocument/2006/relationships" xmlns:p="http://schemas.openxmlformats.org/presentationml/2006/main" type="tx">
  <p:cSld name="4_Vertical Title and Text">
    <p:spTree>
      <p:nvGrpSpPr>
        <p:cNvPr id="1" name=""/>
        <p:cNvGrpSpPr/>
        <p:nvPr/>
      </p:nvGrpSpPr>
      <p:grpSpPr>
        <a:xfrm>
          <a:off x="0" y="0"/>
          <a:ext cx="0" cy="0"/>
          <a:chOff x="0" y="0"/>
          <a:chExt cx="0" cy="0"/>
        </a:xfrm>
      </p:grpSpPr>
      <p:sp>
        <p:nvSpPr>
          <p:cNvPr id="482" name="Shape 482"/>
          <p:cNvSpPr>
            <a:spLocks noGrp="1"/>
          </p:cNvSpPr>
          <p:nvPr>
            <p:ph type="title"/>
          </p:nvPr>
        </p:nvSpPr>
        <p:spPr>
          <a:xfrm>
            <a:off x="6515109" y="9"/>
            <a:ext cx="1943101" cy="6705601"/>
          </a:xfrm>
          <a:prstGeom prst="rect">
            <a:avLst/>
          </a:prstGeom>
        </p:spPr>
        <p:txBody>
          <a:bodyPr lIns="45697" tIns="45697" rIns="45697" bIns="45697"/>
          <a:lstStyle/>
          <a:p>
            <a:r>
              <a:t>Title Text</a:t>
            </a:r>
          </a:p>
        </p:txBody>
      </p:sp>
      <p:sp>
        <p:nvSpPr>
          <p:cNvPr id="483" name="Shape 483"/>
          <p:cNvSpPr>
            <a:spLocks noGrp="1"/>
          </p:cNvSpPr>
          <p:nvPr>
            <p:ph type="body" idx="1"/>
          </p:nvPr>
        </p:nvSpPr>
        <p:spPr>
          <a:xfrm>
            <a:off x="685809" y="609600"/>
            <a:ext cx="5676901" cy="6248400"/>
          </a:xfrm>
          <a:prstGeom prst="rect">
            <a:avLst/>
          </a:prstGeom>
        </p:spPr>
        <p:txBody>
          <a:bodyPr lIns="45697" tIns="45697" rIns="45697" bIns="45697"/>
          <a:lstStyle>
            <a:lvl1pPr marL="331350" indent="-331350" algn="l">
              <a:spcBef>
                <a:spcPts val="492"/>
              </a:spcBef>
              <a:buSzPct val="100000"/>
              <a:buChar char="•"/>
              <a:defRPr>
                <a:solidFill>
                  <a:srgbClr val="000000"/>
                </a:solidFill>
              </a:defRPr>
            </a:lvl1pPr>
            <a:lvl2pPr marL="636877" indent="-315573" algn="l">
              <a:spcBef>
                <a:spcPts val="492"/>
              </a:spcBef>
              <a:buSzPct val="100000"/>
              <a:buChar char="–"/>
              <a:defRPr>
                <a:solidFill>
                  <a:srgbClr val="000000"/>
                </a:solidFill>
              </a:defRPr>
            </a:lvl2pPr>
            <a:lvl3pPr marL="937152" indent="-294534" algn="l">
              <a:spcBef>
                <a:spcPts val="492"/>
              </a:spcBef>
              <a:buSzPct val="100000"/>
              <a:buChar char="•"/>
              <a:defRPr>
                <a:solidFill>
                  <a:srgbClr val="000000"/>
                </a:solidFill>
              </a:defRPr>
            </a:lvl3pPr>
            <a:lvl4pPr marL="1317368" indent="-353441" algn="l">
              <a:spcBef>
                <a:spcPts val="492"/>
              </a:spcBef>
              <a:buSzPct val="100000"/>
              <a:buChar char="–"/>
              <a:defRPr>
                <a:solidFill>
                  <a:srgbClr val="000000"/>
                </a:solidFill>
              </a:defRPr>
            </a:lvl4pPr>
            <a:lvl5pPr marL="1638676" indent="-353441" algn="l">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84" name="Shape 484"/>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2232688951"/>
      </p:ext>
    </p:extLst>
  </p:cSld>
  <p:clrMapOvr>
    <a:masterClrMapping/>
  </p:clrMapOvr>
  <p:transition spd="med"/>
</p:sldLayout>
</file>

<file path=ppt/slideLayouts/slideLayout362.xml><?xml version="1.0" encoding="utf-8"?>
<p:sldLayout xmlns:a="http://schemas.openxmlformats.org/drawingml/2006/main" xmlns:r="http://schemas.openxmlformats.org/officeDocument/2006/relationships" xmlns:p="http://schemas.openxmlformats.org/presentationml/2006/main" type="tx">
  <p:cSld name="Title, Text, and Content">
    <p:spTree>
      <p:nvGrpSpPr>
        <p:cNvPr id="1" name=""/>
        <p:cNvGrpSpPr/>
        <p:nvPr/>
      </p:nvGrpSpPr>
      <p:grpSpPr>
        <a:xfrm>
          <a:off x="0" y="0"/>
          <a:ext cx="0" cy="0"/>
          <a:chOff x="0" y="0"/>
          <a:chExt cx="0" cy="0"/>
        </a:xfrm>
      </p:grpSpPr>
      <p:sp>
        <p:nvSpPr>
          <p:cNvPr id="491" name="Shape 491"/>
          <p:cNvSpPr>
            <a:spLocks noGrp="1"/>
          </p:cNvSpPr>
          <p:nvPr>
            <p:ph type="title"/>
          </p:nvPr>
        </p:nvSpPr>
        <p:spPr>
          <a:xfrm>
            <a:off x="685809" y="381009"/>
            <a:ext cx="7772401" cy="1600201"/>
          </a:xfrm>
          <a:prstGeom prst="rect">
            <a:avLst/>
          </a:prstGeom>
        </p:spPr>
        <p:txBody>
          <a:bodyPr lIns="45697" tIns="45697" rIns="45697" bIns="45697"/>
          <a:lstStyle/>
          <a:p>
            <a:r>
              <a:t>Title Text</a:t>
            </a:r>
          </a:p>
        </p:txBody>
      </p:sp>
      <p:sp>
        <p:nvSpPr>
          <p:cNvPr id="492" name="Shape 492"/>
          <p:cNvSpPr>
            <a:spLocks noGrp="1"/>
          </p:cNvSpPr>
          <p:nvPr>
            <p:ph type="body" sz="half" idx="1"/>
          </p:nvPr>
        </p:nvSpPr>
        <p:spPr>
          <a:xfrm>
            <a:off x="685799" y="1981209"/>
            <a:ext cx="3810001" cy="4876801"/>
          </a:xfrm>
          <a:prstGeom prst="rect">
            <a:avLst/>
          </a:prstGeom>
        </p:spPr>
        <p:txBody>
          <a:bodyPr lIns="45697" tIns="45697" rIns="45697" bIns="45697"/>
          <a:lstStyle>
            <a:lvl1pPr marL="331350" indent="-331350" algn="l">
              <a:spcBef>
                <a:spcPts val="492"/>
              </a:spcBef>
              <a:buSzPct val="100000"/>
              <a:buChar char="•"/>
              <a:defRPr>
                <a:solidFill>
                  <a:srgbClr val="000000"/>
                </a:solidFill>
              </a:defRPr>
            </a:lvl1pPr>
            <a:lvl2pPr marL="636877" indent="-315573" algn="l">
              <a:spcBef>
                <a:spcPts val="492"/>
              </a:spcBef>
              <a:buSzPct val="100000"/>
              <a:buChar char="–"/>
              <a:defRPr>
                <a:solidFill>
                  <a:srgbClr val="000000"/>
                </a:solidFill>
              </a:defRPr>
            </a:lvl2pPr>
            <a:lvl3pPr marL="937152" indent="-294534" algn="l">
              <a:spcBef>
                <a:spcPts val="492"/>
              </a:spcBef>
              <a:buSzPct val="100000"/>
              <a:buChar char="•"/>
              <a:defRPr>
                <a:solidFill>
                  <a:srgbClr val="000000"/>
                </a:solidFill>
              </a:defRPr>
            </a:lvl3pPr>
            <a:lvl4pPr marL="1317368" indent="-353441" algn="l">
              <a:spcBef>
                <a:spcPts val="492"/>
              </a:spcBef>
              <a:buSzPct val="100000"/>
              <a:buChar char="–"/>
              <a:defRPr>
                <a:solidFill>
                  <a:srgbClr val="000000"/>
                </a:solidFill>
              </a:defRPr>
            </a:lvl4pPr>
            <a:lvl5pPr marL="1638676" indent="-353441" algn="l">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6553200" y="6248400"/>
            <a:ext cx="1905000" cy="292384"/>
          </a:xfrm>
          <a:prstGeom prst="rect">
            <a:avLst/>
          </a:prstGeom>
        </p:spPr>
        <p:txBody>
          <a:bodyPr wrap="square" anchor="t"/>
          <a:lstStyle>
            <a:lvl1pP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2778422503"/>
      </p:ext>
    </p:extLst>
  </p:cSld>
  <p:clrMapOvr>
    <a:masterClrMapping/>
  </p:clrMapOvr>
  <p:transition spd="med"/>
</p:sldLayout>
</file>

<file path=ppt/slideLayouts/slideLayout363.xml><?xml version="1.0" encoding="utf-8"?>
<p:sldLayout xmlns:a="http://schemas.openxmlformats.org/drawingml/2006/main" xmlns:r="http://schemas.openxmlformats.org/officeDocument/2006/relationships" xmlns:p="http://schemas.openxmlformats.org/presentationml/2006/main" type="tx">
  <p:cSld name="5_Title Slide">
    <p:spTree>
      <p:nvGrpSpPr>
        <p:cNvPr id="1" name=""/>
        <p:cNvGrpSpPr/>
        <p:nvPr/>
      </p:nvGrpSpPr>
      <p:grpSpPr>
        <a:xfrm>
          <a:off x="0" y="0"/>
          <a:ext cx="0" cy="0"/>
          <a:chOff x="0" y="0"/>
          <a:chExt cx="0" cy="0"/>
        </a:xfrm>
      </p:grpSpPr>
      <p:sp>
        <p:nvSpPr>
          <p:cNvPr id="500" name="Shape 500"/>
          <p:cNvSpPr>
            <a:spLocks noGrp="1"/>
          </p:cNvSpPr>
          <p:nvPr>
            <p:ph type="title"/>
          </p:nvPr>
        </p:nvSpPr>
        <p:spPr>
          <a:xfrm>
            <a:off x="685809" y="1844678"/>
            <a:ext cx="7772401" cy="2041524"/>
          </a:xfrm>
          <a:prstGeom prst="rect">
            <a:avLst/>
          </a:prstGeom>
        </p:spPr>
        <p:txBody>
          <a:bodyPr lIns="45697" tIns="45697" rIns="45697" bIns="45697">
            <a:normAutofit/>
          </a:bodyPr>
          <a:lstStyle>
            <a:lvl1pPr defTabSz="321308"/>
          </a:lstStyle>
          <a:p>
            <a:r>
              <a:t>Title Text</a:t>
            </a:r>
          </a:p>
        </p:txBody>
      </p:sp>
      <p:sp>
        <p:nvSpPr>
          <p:cNvPr id="501" name="Shape 501"/>
          <p:cNvSpPr>
            <a:spLocks noGrp="1"/>
          </p:cNvSpPr>
          <p:nvPr>
            <p:ph type="body" sz="half" idx="1"/>
          </p:nvPr>
        </p:nvSpPr>
        <p:spPr>
          <a:xfrm>
            <a:off x="1371609" y="3886209"/>
            <a:ext cx="6400801" cy="2971801"/>
          </a:xfrm>
          <a:prstGeom prst="rect">
            <a:avLst/>
          </a:prstGeom>
        </p:spPr>
        <p:txBody>
          <a:bodyPr lIns="45697" tIns="45697" rIns="45697" bIns="45697">
            <a:normAutofit/>
          </a:bodyPr>
          <a:lstStyle>
            <a:lvl1pPr marL="0" indent="0" defTabSz="321308">
              <a:spcBef>
                <a:spcPts val="492"/>
              </a:spcBef>
              <a:defRPr>
                <a:solidFill>
                  <a:srgbClr val="888888"/>
                </a:solidFill>
              </a:defRPr>
            </a:lvl1pPr>
            <a:lvl2pPr marL="0" indent="321308" defTabSz="321308">
              <a:spcBef>
                <a:spcPts val="492"/>
              </a:spcBef>
              <a:defRPr>
                <a:solidFill>
                  <a:srgbClr val="888888"/>
                </a:solidFill>
              </a:defRPr>
            </a:lvl2pPr>
            <a:lvl3pPr marL="0" indent="642618" defTabSz="321308">
              <a:spcBef>
                <a:spcPts val="492"/>
              </a:spcBef>
              <a:defRPr>
                <a:solidFill>
                  <a:srgbClr val="888888"/>
                </a:solidFill>
              </a:defRPr>
            </a:lvl3pPr>
            <a:lvl4pPr marL="0" indent="963925" defTabSz="321308">
              <a:spcBef>
                <a:spcPts val="492"/>
              </a:spcBef>
              <a:defRPr>
                <a:solidFill>
                  <a:srgbClr val="888888"/>
                </a:solidFill>
              </a:defRPr>
            </a:lvl4pPr>
            <a:lvl5pPr marL="0" indent="1285237" defTabSz="321308">
              <a:spcBef>
                <a:spcPts val="492"/>
              </a:spcBef>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502" name="Shape 502"/>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479120185"/>
      </p:ext>
    </p:extLst>
  </p:cSld>
  <p:clrMapOvr>
    <a:masterClrMapping/>
  </p:clrMapOvr>
  <p:transition spd="med"/>
</p:sldLayout>
</file>

<file path=ppt/slideLayouts/slideLayout364.xml><?xml version="1.0" encoding="utf-8"?>
<p:sldLayout xmlns:a="http://schemas.openxmlformats.org/drawingml/2006/main" xmlns:r="http://schemas.openxmlformats.org/officeDocument/2006/relationships" xmlns:p="http://schemas.openxmlformats.org/presentationml/2006/main" type="tx">
  <p:cSld name="5_Title and Content">
    <p:spTree>
      <p:nvGrpSpPr>
        <p:cNvPr id="1" name=""/>
        <p:cNvGrpSpPr/>
        <p:nvPr/>
      </p:nvGrpSpPr>
      <p:grpSpPr>
        <a:xfrm>
          <a:off x="0" y="0"/>
          <a:ext cx="0" cy="0"/>
          <a:chOff x="0" y="0"/>
          <a:chExt cx="0" cy="0"/>
        </a:xfrm>
      </p:grpSpPr>
      <p:sp>
        <p:nvSpPr>
          <p:cNvPr id="509" name="Shape 509"/>
          <p:cNvSpPr>
            <a:spLocks noGrp="1"/>
          </p:cNvSpPr>
          <p:nvPr>
            <p:ph type="title"/>
          </p:nvPr>
        </p:nvSpPr>
        <p:spPr>
          <a:xfrm>
            <a:off x="457209" y="92076"/>
            <a:ext cx="8229601" cy="1508126"/>
          </a:xfrm>
          <a:prstGeom prst="rect">
            <a:avLst/>
          </a:prstGeom>
        </p:spPr>
        <p:txBody>
          <a:bodyPr lIns="45697" tIns="45697" rIns="45697" bIns="45697">
            <a:normAutofit/>
          </a:bodyPr>
          <a:lstStyle>
            <a:lvl1pPr defTabSz="321308"/>
          </a:lstStyle>
          <a:p>
            <a:r>
              <a:t>Title Text</a:t>
            </a:r>
          </a:p>
        </p:txBody>
      </p:sp>
      <p:sp>
        <p:nvSpPr>
          <p:cNvPr id="510" name="Shape 510"/>
          <p:cNvSpPr>
            <a:spLocks noGrp="1"/>
          </p:cNvSpPr>
          <p:nvPr>
            <p:ph type="body" idx="1"/>
          </p:nvPr>
        </p:nvSpPr>
        <p:spPr>
          <a:xfrm>
            <a:off x="457209" y="1600210"/>
            <a:ext cx="8229601" cy="5257799"/>
          </a:xfrm>
          <a:prstGeom prst="rect">
            <a:avLst/>
          </a:prstGeom>
        </p:spPr>
        <p:txBody>
          <a:bodyPr lIns="45697" tIns="45697" rIns="45697" bIns="45697">
            <a:normAutofit/>
          </a:bodyPr>
          <a:lstStyle>
            <a:lvl1pPr marL="331350" indent="-331350" algn="l" defTabSz="321308">
              <a:spcBef>
                <a:spcPts val="492"/>
              </a:spcBef>
              <a:buSzPct val="100000"/>
              <a:buFont typeface="Arial"/>
              <a:buChar char="•"/>
              <a:defRPr>
                <a:solidFill>
                  <a:srgbClr val="000000"/>
                </a:solidFill>
              </a:defRPr>
            </a:lvl1pPr>
            <a:lvl2pPr marL="636877" indent="-315573" algn="l" defTabSz="321308">
              <a:spcBef>
                <a:spcPts val="492"/>
              </a:spcBef>
              <a:buSzPct val="100000"/>
              <a:buFont typeface="Arial"/>
              <a:buChar char="–"/>
              <a:defRPr>
                <a:solidFill>
                  <a:srgbClr val="000000"/>
                </a:solidFill>
              </a:defRPr>
            </a:lvl2pPr>
            <a:lvl3pPr marL="937152" indent="-294534" algn="l" defTabSz="321308">
              <a:spcBef>
                <a:spcPts val="492"/>
              </a:spcBef>
              <a:buSzPct val="100000"/>
              <a:buFont typeface="Arial"/>
              <a:buChar char="•"/>
              <a:defRPr>
                <a:solidFill>
                  <a:srgbClr val="000000"/>
                </a:solidFill>
              </a:defRPr>
            </a:lvl3pPr>
            <a:lvl4pPr marL="1317368" indent="-353441" algn="l" defTabSz="321308">
              <a:spcBef>
                <a:spcPts val="492"/>
              </a:spcBef>
              <a:buSzPct val="100000"/>
              <a:buFont typeface="Arial"/>
              <a:buChar char="–"/>
              <a:defRPr>
                <a:solidFill>
                  <a:srgbClr val="000000"/>
                </a:solidFill>
              </a:defRPr>
            </a:lvl4pPr>
            <a:lvl5pPr marL="1638676" indent="-353441" algn="l" defTabSz="321308">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11" name="Shape 511"/>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987439553"/>
      </p:ext>
    </p:extLst>
  </p:cSld>
  <p:clrMapOvr>
    <a:masterClrMapping/>
  </p:clrMapOvr>
  <p:transition spd="med"/>
</p:sldLayout>
</file>

<file path=ppt/slideLayouts/slideLayout365.xml><?xml version="1.0" encoding="utf-8"?>
<p:sldLayout xmlns:a="http://schemas.openxmlformats.org/drawingml/2006/main" xmlns:r="http://schemas.openxmlformats.org/officeDocument/2006/relationships" xmlns:p="http://schemas.openxmlformats.org/presentationml/2006/main" type="tx">
  <p:cSld name="5_Section Header">
    <p:spTree>
      <p:nvGrpSpPr>
        <p:cNvPr id="1" name=""/>
        <p:cNvGrpSpPr/>
        <p:nvPr/>
      </p:nvGrpSpPr>
      <p:grpSpPr>
        <a:xfrm>
          <a:off x="0" y="0"/>
          <a:ext cx="0" cy="0"/>
          <a:chOff x="0" y="0"/>
          <a:chExt cx="0" cy="0"/>
        </a:xfrm>
      </p:grpSpPr>
      <p:sp>
        <p:nvSpPr>
          <p:cNvPr id="518" name="Shape 518"/>
          <p:cNvSpPr>
            <a:spLocks noGrp="1"/>
          </p:cNvSpPr>
          <p:nvPr>
            <p:ph type="title"/>
          </p:nvPr>
        </p:nvSpPr>
        <p:spPr>
          <a:xfrm>
            <a:off x="722322" y="4406909"/>
            <a:ext cx="7772401" cy="1362075"/>
          </a:xfrm>
          <a:prstGeom prst="rect">
            <a:avLst/>
          </a:prstGeom>
        </p:spPr>
        <p:txBody>
          <a:bodyPr lIns="45697" tIns="45697" rIns="45697" bIns="45697" anchor="t">
            <a:normAutofit/>
          </a:bodyPr>
          <a:lstStyle>
            <a:lvl1pPr algn="l" defTabSz="321308">
              <a:defRPr sz="3900" b="1" cap="all"/>
            </a:lvl1pPr>
          </a:lstStyle>
          <a:p>
            <a:r>
              <a:t>Title Text</a:t>
            </a:r>
          </a:p>
        </p:txBody>
      </p:sp>
      <p:sp>
        <p:nvSpPr>
          <p:cNvPr id="519" name="Shape 519"/>
          <p:cNvSpPr>
            <a:spLocks noGrp="1"/>
          </p:cNvSpPr>
          <p:nvPr>
            <p:ph type="body" sz="quarter" idx="1"/>
          </p:nvPr>
        </p:nvSpPr>
        <p:spPr>
          <a:xfrm>
            <a:off x="722322" y="2906714"/>
            <a:ext cx="7772401" cy="1500188"/>
          </a:xfrm>
          <a:prstGeom prst="rect">
            <a:avLst/>
          </a:prstGeom>
        </p:spPr>
        <p:txBody>
          <a:bodyPr lIns="45697" tIns="45697" rIns="45697" bIns="45697" anchor="b">
            <a:normAutofit/>
          </a:bodyPr>
          <a:lstStyle>
            <a:lvl1pPr marL="0" indent="0" algn="l" defTabSz="321308">
              <a:spcBef>
                <a:spcPts val="281"/>
              </a:spcBef>
              <a:defRPr sz="2000">
                <a:solidFill>
                  <a:srgbClr val="888888"/>
                </a:solidFill>
              </a:defRPr>
            </a:lvl1pPr>
            <a:lvl2pPr marL="0" indent="321308" algn="l" defTabSz="321308">
              <a:spcBef>
                <a:spcPts val="281"/>
              </a:spcBef>
              <a:defRPr sz="2000">
                <a:solidFill>
                  <a:srgbClr val="888888"/>
                </a:solidFill>
              </a:defRPr>
            </a:lvl2pPr>
            <a:lvl3pPr marL="0" indent="642618" algn="l" defTabSz="321308">
              <a:spcBef>
                <a:spcPts val="281"/>
              </a:spcBef>
              <a:defRPr sz="2000">
                <a:solidFill>
                  <a:srgbClr val="888888"/>
                </a:solidFill>
              </a:defRPr>
            </a:lvl3pPr>
            <a:lvl4pPr marL="0" indent="963925" algn="l" defTabSz="321308">
              <a:spcBef>
                <a:spcPts val="281"/>
              </a:spcBef>
              <a:defRPr sz="2000">
                <a:solidFill>
                  <a:srgbClr val="888888"/>
                </a:solidFill>
              </a:defRPr>
            </a:lvl4pPr>
            <a:lvl5pPr marL="0" indent="1285237" algn="l" defTabSz="321308">
              <a:spcBef>
                <a:spcPts val="281"/>
              </a:spcBef>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520" name="Shape 520"/>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270858696"/>
      </p:ext>
    </p:extLst>
  </p:cSld>
  <p:clrMapOvr>
    <a:masterClrMapping/>
  </p:clrMapOvr>
  <p:transition spd="med"/>
</p:sldLayout>
</file>

<file path=ppt/slideLayouts/slideLayout366.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527" name="Shape 527"/>
          <p:cNvSpPr>
            <a:spLocks noGrp="1"/>
          </p:cNvSpPr>
          <p:nvPr>
            <p:ph type="title"/>
          </p:nvPr>
        </p:nvSpPr>
        <p:spPr>
          <a:xfrm>
            <a:off x="457209" y="-1"/>
            <a:ext cx="8229601" cy="1692277"/>
          </a:xfrm>
          <a:prstGeom prst="rect">
            <a:avLst/>
          </a:prstGeom>
        </p:spPr>
        <p:txBody>
          <a:bodyPr lIns="45697" tIns="45697" rIns="45697" bIns="45697">
            <a:normAutofit/>
          </a:bodyPr>
          <a:lstStyle>
            <a:lvl1pPr defTabSz="321308"/>
          </a:lstStyle>
          <a:p>
            <a:r>
              <a:t>Title Text</a:t>
            </a:r>
          </a:p>
        </p:txBody>
      </p:sp>
      <p:sp>
        <p:nvSpPr>
          <p:cNvPr id="528" name="Shape 528"/>
          <p:cNvSpPr>
            <a:spLocks noGrp="1"/>
          </p:cNvSpPr>
          <p:nvPr>
            <p:ph type="body" sz="half" idx="1"/>
          </p:nvPr>
        </p:nvSpPr>
        <p:spPr>
          <a:xfrm>
            <a:off x="457199" y="2133610"/>
            <a:ext cx="4038601" cy="6034089"/>
          </a:xfrm>
          <a:prstGeom prst="rect">
            <a:avLst/>
          </a:prstGeom>
        </p:spPr>
        <p:txBody>
          <a:bodyPr lIns="45697" tIns="45697" rIns="45697" bIns="45697">
            <a:normAutofit/>
          </a:bodyPr>
          <a:lstStyle>
            <a:lvl1pPr marL="327048" indent="-327048" algn="l" defTabSz="321308">
              <a:spcBef>
                <a:spcPts val="422"/>
              </a:spcBef>
              <a:buSzPct val="100000"/>
              <a:buFont typeface="Arial"/>
              <a:buChar char="•"/>
              <a:defRPr sz="2700">
                <a:solidFill>
                  <a:srgbClr val="000000"/>
                </a:solidFill>
              </a:defRPr>
            </a:lvl1pPr>
            <a:lvl2pPr marL="639269" indent="-317962" algn="l" defTabSz="321308">
              <a:spcBef>
                <a:spcPts val="422"/>
              </a:spcBef>
              <a:buSzPct val="100000"/>
              <a:buFont typeface="Arial"/>
              <a:buChar char="–"/>
              <a:defRPr sz="2700">
                <a:solidFill>
                  <a:srgbClr val="000000"/>
                </a:solidFill>
              </a:defRPr>
            </a:lvl2pPr>
            <a:lvl3pPr marL="947862" indent="-305243" algn="l" defTabSz="321308">
              <a:spcBef>
                <a:spcPts val="422"/>
              </a:spcBef>
              <a:buSzPct val="100000"/>
              <a:buFont typeface="Arial"/>
              <a:buChar char="•"/>
              <a:defRPr sz="2700">
                <a:solidFill>
                  <a:srgbClr val="000000"/>
                </a:solidFill>
              </a:defRPr>
            </a:lvl3pPr>
            <a:lvl4pPr marL="1303086" indent="-339160" algn="l" defTabSz="321308">
              <a:spcBef>
                <a:spcPts val="422"/>
              </a:spcBef>
              <a:buSzPct val="100000"/>
              <a:buFont typeface="Arial"/>
              <a:buChar char="–"/>
              <a:defRPr sz="2700">
                <a:solidFill>
                  <a:srgbClr val="000000"/>
                </a:solidFill>
              </a:defRPr>
            </a:lvl4pPr>
            <a:lvl5pPr marL="1624398" indent="-339160" algn="l" defTabSz="321308">
              <a:spcBef>
                <a:spcPts val="422"/>
              </a:spcBef>
              <a:buSzPct val="100000"/>
              <a:buFont typeface="Arial"/>
              <a:buChar char="»"/>
              <a:defRPr sz="2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29" name="Shape 529"/>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2397775639"/>
      </p:ext>
    </p:extLst>
  </p:cSld>
  <p:clrMapOvr>
    <a:masterClrMapping/>
  </p:clrMapOvr>
  <p:transition spd="med"/>
</p:sldLayout>
</file>

<file path=ppt/slideLayouts/slideLayout367.xml><?xml version="1.0" encoding="utf-8"?>
<p:sldLayout xmlns:a="http://schemas.openxmlformats.org/drawingml/2006/main" xmlns:r="http://schemas.openxmlformats.org/officeDocument/2006/relationships" xmlns:p="http://schemas.openxmlformats.org/presentationml/2006/main" type="tx">
  <p:cSld name="5_Comparison">
    <p:spTree>
      <p:nvGrpSpPr>
        <p:cNvPr id="1" name=""/>
        <p:cNvGrpSpPr/>
        <p:nvPr/>
      </p:nvGrpSpPr>
      <p:grpSpPr>
        <a:xfrm>
          <a:off x="0" y="0"/>
          <a:ext cx="0" cy="0"/>
          <a:chOff x="0" y="0"/>
          <a:chExt cx="0" cy="0"/>
        </a:xfrm>
      </p:grpSpPr>
      <p:sp>
        <p:nvSpPr>
          <p:cNvPr id="536" name="Shape 536"/>
          <p:cNvSpPr>
            <a:spLocks noGrp="1"/>
          </p:cNvSpPr>
          <p:nvPr>
            <p:ph type="title"/>
          </p:nvPr>
        </p:nvSpPr>
        <p:spPr>
          <a:xfrm>
            <a:off x="457209" y="256819"/>
            <a:ext cx="8229601" cy="1178655"/>
          </a:xfrm>
          <a:prstGeom prst="rect">
            <a:avLst/>
          </a:prstGeom>
        </p:spPr>
        <p:txBody>
          <a:bodyPr lIns="45697" tIns="45697" rIns="45697" bIns="45697">
            <a:normAutofit/>
          </a:bodyPr>
          <a:lstStyle>
            <a:lvl1pPr defTabSz="321308"/>
          </a:lstStyle>
          <a:p>
            <a:r>
              <a:t>Title Text</a:t>
            </a:r>
          </a:p>
        </p:txBody>
      </p:sp>
      <p:sp>
        <p:nvSpPr>
          <p:cNvPr id="537" name="Shape 537"/>
          <p:cNvSpPr>
            <a:spLocks noGrp="1"/>
          </p:cNvSpPr>
          <p:nvPr>
            <p:ph type="body" sz="quarter" idx="1"/>
          </p:nvPr>
        </p:nvSpPr>
        <p:spPr>
          <a:xfrm>
            <a:off x="457208" y="1435465"/>
            <a:ext cx="4040189" cy="739410"/>
          </a:xfrm>
          <a:prstGeom prst="rect">
            <a:avLst/>
          </a:prstGeom>
        </p:spPr>
        <p:txBody>
          <a:bodyPr lIns="45697" tIns="45697" rIns="45697" bIns="45697" anchor="b">
            <a:normAutofit/>
          </a:bodyPr>
          <a:lstStyle>
            <a:lvl1pPr marL="0" indent="0" algn="l" defTabSz="321308">
              <a:spcBef>
                <a:spcPts val="352"/>
              </a:spcBef>
              <a:defRPr sz="2400" b="1">
                <a:solidFill>
                  <a:srgbClr val="000000"/>
                </a:solidFill>
              </a:defRPr>
            </a:lvl1pPr>
            <a:lvl2pPr marL="0" indent="321308" algn="l" defTabSz="321308">
              <a:spcBef>
                <a:spcPts val="352"/>
              </a:spcBef>
              <a:defRPr sz="2400" b="1">
                <a:solidFill>
                  <a:srgbClr val="000000"/>
                </a:solidFill>
              </a:defRPr>
            </a:lvl2pPr>
            <a:lvl3pPr marL="0" indent="642618" algn="l" defTabSz="321308">
              <a:spcBef>
                <a:spcPts val="352"/>
              </a:spcBef>
              <a:defRPr sz="2400" b="1">
                <a:solidFill>
                  <a:srgbClr val="000000"/>
                </a:solidFill>
              </a:defRPr>
            </a:lvl3pPr>
            <a:lvl4pPr marL="0" indent="963925" algn="l" defTabSz="321308">
              <a:spcBef>
                <a:spcPts val="352"/>
              </a:spcBef>
              <a:defRPr sz="2400" b="1">
                <a:solidFill>
                  <a:srgbClr val="000000"/>
                </a:solidFill>
              </a:defRPr>
            </a:lvl4pPr>
            <a:lvl5pPr marL="0" indent="1285237" algn="l" defTabSz="321308">
              <a:spcBef>
                <a:spcPts val="352"/>
              </a:spcBef>
              <a:defRPr sz="24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38" name="Shape 538"/>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4119472047"/>
      </p:ext>
    </p:extLst>
  </p:cSld>
  <p:clrMapOvr>
    <a:masterClrMapping/>
  </p:clrMapOvr>
  <p:transition spd="med"/>
</p:sldLayout>
</file>

<file path=ppt/slideLayouts/slideLayout368.xml><?xml version="1.0" encoding="utf-8"?>
<p:sldLayout xmlns:a="http://schemas.openxmlformats.org/drawingml/2006/main" xmlns:r="http://schemas.openxmlformats.org/officeDocument/2006/relationships" xmlns:p="http://schemas.openxmlformats.org/presentationml/2006/main" type="tx">
  <p:cSld name="5_Title Only">
    <p:spTree>
      <p:nvGrpSpPr>
        <p:cNvPr id="1" name=""/>
        <p:cNvGrpSpPr/>
        <p:nvPr/>
      </p:nvGrpSpPr>
      <p:grpSpPr>
        <a:xfrm>
          <a:off x="0" y="0"/>
          <a:ext cx="0" cy="0"/>
          <a:chOff x="0" y="0"/>
          <a:chExt cx="0" cy="0"/>
        </a:xfrm>
      </p:grpSpPr>
      <p:sp>
        <p:nvSpPr>
          <p:cNvPr id="545" name="Shape 545"/>
          <p:cNvSpPr>
            <a:spLocks noGrp="1"/>
          </p:cNvSpPr>
          <p:nvPr>
            <p:ph type="title"/>
          </p:nvPr>
        </p:nvSpPr>
        <p:spPr>
          <a:xfrm>
            <a:off x="457209" y="92077"/>
            <a:ext cx="8229601" cy="1508124"/>
          </a:xfrm>
          <a:prstGeom prst="rect">
            <a:avLst/>
          </a:prstGeom>
        </p:spPr>
        <p:txBody>
          <a:bodyPr lIns="45697" tIns="45697" rIns="45697" bIns="45697">
            <a:normAutofit/>
          </a:bodyPr>
          <a:lstStyle>
            <a:lvl1pPr defTabSz="321308"/>
          </a:lstStyle>
          <a:p>
            <a:r>
              <a:t>Title Text</a:t>
            </a:r>
          </a:p>
        </p:txBody>
      </p:sp>
      <p:sp>
        <p:nvSpPr>
          <p:cNvPr id="546" name="Shape 546"/>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603054651"/>
      </p:ext>
    </p:extLst>
  </p:cSld>
  <p:clrMapOvr>
    <a:masterClrMapping/>
  </p:clrMapOvr>
  <p:transition spd="med"/>
</p:sldLayout>
</file>

<file path=ppt/slideLayouts/slideLayout369.xml><?xml version="1.0" encoding="utf-8"?>
<p:sldLayout xmlns:a="http://schemas.openxmlformats.org/drawingml/2006/main" xmlns:r="http://schemas.openxmlformats.org/officeDocument/2006/relationships" xmlns:p="http://schemas.openxmlformats.org/presentationml/2006/main" type="tx">
  <p:cSld name="5_Blank">
    <p:spTree>
      <p:nvGrpSpPr>
        <p:cNvPr id="1" name=""/>
        <p:cNvGrpSpPr/>
        <p:nvPr/>
      </p:nvGrpSpPr>
      <p:grpSpPr>
        <a:xfrm>
          <a:off x="0" y="0"/>
          <a:ext cx="0" cy="0"/>
          <a:chOff x="0" y="0"/>
          <a:chExt cx="0" cy="0"/>
        </a:xfrm>
      </p:grpSpPr>
      <p:sp>
        <p:nvSpPr>
          <p:cNvPr id="553" name="Shape 553"/>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71005974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6964" indent="0">
              <a:buNone/>
              <a:defRPr sz="2000" b="1"/>
            </a:lvl2pPr>
            <a:lvl3pPr marL="913930" indent="0">
              <a:buNone/>
              <a:defRPr sz="1800" b="1"/>
            </a:lvl3pPr>
            <a:lvl4pPr marL="1370900" indent="0">
              <a:buNone/>
              <a:defRPr sz="1600" b="1"/>
            </a:lvl4pPr>
            <a:lvl5pPr marL="1827865" indent="0">
              <a:buNone/>
              <a:defRPr sz="1600" b="1"/>
            </a:lvl5pPr>
            <a:lvl6pPr marL="2284830" indent="0">
              <a:buNone/>
              <a:defRPr sz="1600" b="1"/>
            </a:lvl6pPr>
            <a:lvl7pPr marL="2741799" indent="0">
              <a:buNone/>
              <a:defRPr sz="1600" b="1"/>
            </a:lvl7pPr>
            <a:lvl8pPr marL="3198760" indent="0">
              <a:buNone/>
              <a:defRPr sz="1600" b="1"/>
            </a:lvl8pPr>
            <a:lvl9pPr marL="365573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6964" indent="0">
              <a:buNone/>
              <a:defRPr sz="2000" b="1"/>
            </a:lvl2pPr>
            <a:lvl3pPr marL="913930" indent="0">
              <a:buNone/>
              <a:defRPr sz="1800" b="1"/>
            </a:lvl3pPr>
            <a:lvl4pPr marL="1370900" indent="0">
              <a:buNone/>
              <a:defRPr sz="1600" b="1"/>
            </a:lvl4pPr>
            <a:lvl5pPr marL="1827865" indent="0">
              <a:buNone/>
              <a:defRPr sz="1600" b="1"/>
            </a:lvl5pPr>
            <a:lvl6pPr marL="2284830" indent="0">
              <a:buNone/>
              <a:defRPr sz="1600" b="1"/>
            </a:lvl6pPr>
            <a:lvl7pPr marL="2741799" indent="0">
              <a:buNone/>
              <a:defRPr sz="1600" b="1"/>
            </a:lvl7pPr>
            <a:lvl8pPr marL="3198760" indent="0">
              <a:buNone/>
              <a:defRPr sz="1600" b="1"/>
            </a:lvl8pPr>
            <a:lvl9pPr marL="365573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459915C-EA2E-7748-8957-342F3FB83DC3}" type="slidenum">
              <a:rPr lang="he-IL">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23389359"/>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x">
  <p:cSld name="5_Content with Caption">
    <p:spTree>
      <p:nvGrpSpPr>
        <p:cNvPr id="1" name=""/>
        <p:cNvGrpSpPr/>
        <p:nvPr/>
      </p:nvGrpSpPr>
      <p:grpSpPr>
        <a:xfrm>
          <a:off x="0" y="0"/>
          <a:ext cx="0" cy="0"/>
          <a:chOff x="0" y="0"/>
          <a:chExt cx="0" cy="0"/>
        </a:xfrm>
      </p:grpSpPr>
      <p:sp>
        <p:nvSpPr>
          <p:cNvPr id="560" name="Shape 560"/>
          <p:cNvSpPr>
            <a:spLocks noGrp="1"/>
          </p:cNvSpPr>
          <p:nvPr>
            <p:ph type="title"/>
          </p:nvPr>
        </p:nvSpPr>
        <p:spPr>
          <a:xfrm>
            <a:off x="457202" y="9"/>
            <a:ext cx="3008314" cy="1435101"/>
          </a:xfrm>
          <a:prstGeom prst="rect">
            <a:avLst/>
          </a:prstGeom>
        </p:spPr>
        <p:txBody>
          <a:bodyPr lIns="45697" tIns="45697" rIns="45697" bIns="45697" anchor="b">
            <a:normAutofit/>
          </a:bodyPr>
          <a:lstStyle>
            <a:lvl1pPr algn="l" defTabSz="321308">
              <a:defRPr sz="2000" b="1"/>
            </a:lvl1pPr>
          </a:lstStyle>
          <a:p>
            <a:r>
              <a:t>Title Text</a:t>
            </a:r>
          </a:p>
        </p:txBody>
      </p:sp>
      <p:sp>
        <p:nvSpPr>
          <p:cNvPr id="561" name="Shape 561"/>
          <p:cNvSpPr>
            <a:spLocks noGrp="1"/>
          </p:cNvSpPr>
          <p:nvPr>
            <p:ph type="body" idx="1"/>
          </p:nvPr>
        </p:nvSpPr>
        <p:spPr>
          <a:xfrm>
            <a:off x="3575050" y="273060"/>
            <a:ext cx="5111751" cy="6584949"/>
          </a:xfrm>
          <a:prstGeom prst="rect">
            <a:avLst/>
          </a:prstGeom>
        </p:spPr>
        <p:txBody>
          <a:bodyPr lIns="45697" tIns="45697" rIns="45697" bIns="45697">
            <a:normAutofit/>
          </a:bodyPr>
          <a:lstStyle>
            <a:lvl1pPr marL="331350" indent="-331350" algn="l" defTabSz="321308">
              <a:spcBef>
                <a:spcPts val="492"/>
              </a:spcBef>
              <a:buSzPct val="100000"/>
              <a:buFont typeface="Arial"/>
              <a:buChar char="•"/>
              <a:defRPr>
                <a:solidFill>
                  <a:srgbClr val="000000"/>
                </a:solidFill>
              </a:defRPr>
            </a:lvl1pPr>
            <a:lvl2pPr marL="636877" indent="-315573" algn="l" defTabSz="321308">
              <a:spcBef>
                <a:spcPts val="492"/>
              </a:spcBef>
              <a:buSzPct val="100000"/>
              <a:buFont typeface="Arial"/>
              <a:buChar char="–"/>
              <a:defRPr>
                <a:solidFill>
                  <a:srgbClr val="000000"/>
                </a:solidFill>
              </a:defRPr>
            </a:lvl2pPr>
            <a:lvl3pPr marL="937152" indent="-294534" algn="l" defTabSz="321308">
              <a:spcBef>
                <a:spcPts val="492"/>
              </a:spcBef>
              <a:buSzPct val="100000"/>
              <a:buFont typeface="Arial"/>
              <a:buChar char="•"/>
              <a:defRPr>
                <a:solidFill>
                  <a:srgbClr val="000000"/>
                </a:solidFill>
              </a:defRPr>
            </a:lvl3pPr>
            <a:lvl4pPr marL="1317368" indent="-353441" algn="l" defTabSz="321308">
              <a:spcBef>
                <a:spcPts val="492"/>
              </a:spcBef>
              <a:buSzPct val="100000"/>
              <a:buFont typeface="Arial"/>
              <a:buChar char="–"/>
              <a:defRPr>
                <a:solidFill>
                  <a:srgbClr val="000000"/>
                </a:solidFill>
              </a:defRPr>
            </a:lvl4pPr>
            <a:lvl5pPr marL="1638676" indent="-353441" algn="l" defTabSz="321308">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62" name="Shape 562"/>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80588376"/>
      </p:ext>
    </p:extLst>
  </p:cSld>
  <p:clrMapOvr>
    <a:masterClrMapping/>
  </p:clrMapOvr>
  <p:transition spd="med"/>
</p:sldLayout>
</file>

<file path=ppt/slideLayouts/slideLayout371.xml><?xml version="1.0" encoding="utf-8"?>
<p:sldLayout xmlns:a="http://schemas.openxmlformats.org/drawingml/2006/main" xmlns:r="http://schemas.openxmlformats.org/officeDocument/2006/relationships" xmlns:p="http://schemas.openxmlformats.org/presentationml/2006/main" type="tx">
  <p:cSld name="5_Picture with Caption">
    <p:spTree>
      <p:nvGrpSpPr>
        <p:cNvPr id="1" name=""/>
        <p:cNvGrpSpPr/>
        <p:nvPr/>
      </p:nvGrpSpPr>
      <p:grpSpPr>
        <a:xfrm>
          <a:off x="0" y="0"/>
          <a:ext cx="0" cy="0"/>
          <a:chOff x="0" y="0"/>
          <a:chExt cx="0" cy="0"/>
        </a:xfrm>
      </p:grpSpPr>
      <p:sp>
        <p:nvSpPr>
          <p:cNvPr id="569" name="Shape 569"/>
          <p:cNvSpPr>
            <a:spLocks noGrp="1"/>
          </p:cNvSpPr>
          <p:nvPr>
            <p:ph type="title"/>
          </p:nvPr>
        </p:nvSpPr>
        <p:spPr>
          <a:xfrm>
            <a:off x="1792297" y="4800602"/>
            <a:ext cx="5486401" cy="566738"/>
          </a:xfrm>
          <a:prstGeom prst="rect">
            <a:avLst/>
          </a:prstGeom>
        </p:spPr>
        <p:txBody>
          <a:bodyPr lIns="45697" tIns="45697" rIns="45697" bIns="45697" anchor="b">
            <a:normAutofit/>
          </a:bodyPr>
          <a:lstStyle>
            <a:lvl1pPr algn="l" defTabSz="321308">
              <a:defRPr sz="2000" b="1"/>
            </a:lvl1pPr>
          </a:lstStyle>
          <a:p>
            <a:r>
              <a:t>Title Text</a:t>
            </a:r>
          </a:p>
        </p:txBody>
      </p:sp>
      <p:sp>
        <p:nvSpPr>
          <p:cNvPr id="570" name="Shape 570"/>
          <p:cNvSpPr>
            <a:spLocks noGrp="1"/>
          </p:cNvSpPr>
          <p:nvPr>
            <p:ph type="body" sz="quarter" idx="1"/>
          </p:nvPr>
        </p:nvSpPr>
        <p:spPr>
          <a:xfrm>
            <a:off x="1792297" y="5367338"/>
            <a:ext cx="5486401" cy="804863"/>
          </a:xfrm>
          <a:prstGeom prst="rect">
            <a:avLst/>
          </a:prstGeom>
        </p:spPr>
        <p:txBody>
          <a:bodyPr lIns="45697" tIns="45697" rIns="45697" bIns="45697">
            <a:normAutofit/>
          </a:bodyPr>
          <a:lstStyle>
            <a:lvl1pPr marL="0" indent="0" algn="l" defTabSz="321308">
              <a:spcBef>
                <a:spcPts val="211"/>
              </a:spcBef>
              <a:defRPr sz="1300">
                <a:solidFill>
                  <a:srgbClr val="000000"/>
                </a:solidFill>
              </a:defRPr>
            </a:lvl1pPr>
            <a:lvl2pPr marL="0" indent="321308" algn="l" defTabSz="321308">
              <a:spcBef>
                <a:spcPts val="211"/>
              </a:spcBef>
              <a:defRPr sz="1300">
                <a:solidFill>
                  <a:srgbClr val="000000"/>
                </a:solidFill>
              </a:defRPr>
            </a:lvl2pPr>
            <a:lvl3pPr marL="0" indent="642618" algn="l" defTabSz="321308">
              <a:spcBef>
                <a:spcPts val="211"/>
              </a:spcBef>
              <a:defRPr sz="1300">
                <a:solidFill>
                  <a:srgbClr val="000000"/>
                </a:solidFill>
              </a:defRPr>
            </a:lvl3pPr>
            <a:lvl4pPr marL="0" indent="963925" algn="l" defTabSz="321308">
              <a:spcBef>
                <a:spcPts val="211"/>
              </a:spcBef>
              <a:defRPr sz="1300">
                <a:solidFill>
                  <a:srgbClr val="000000"/>
                </a:solidFill>
              </a:defRPr>
            </a:lvl4pPr>
            <a:lvl5pPr marL="0" indent="1285237" algn="l" defTabSz="321308">
              <a:spcBef>
                <a:spcPts val="211"/>
              </a:spcBef>
              <a:defRPr sz="13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71" name="Shape 571"/>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2002694456"/>
      </p:ext>
    </p:extLst>
  </p:cSld>
  <p:clrMapOvr>
    <a:masterClrMapping/>
  </p:clrMapOvr>
  <p:transition spd="med"/>
</p:sldLayout>
</file>

<file path=ppt/slideLayouts/slideLayout372.xml><?xml version="1.0" encoding="utf-8"?>
<p:sldLayout xmlns:a="http://schemas.openxmlformats.org/drawingml/2006/main" xmlns:r="http://schemas.openxmlformats.org/officeDocument/2006/relationships" xmlns:p="http://schemas.openxmlformats.org/presentationml/2006/main" type="tx">
  <p:cSld name="5_Title and Vertical Text">
    <p:spTree>
      <p:nvGrpSpPr>
        <p:cNvPr id="1" name=""/>
        <p:cNvGrpSpPr/>
        <p:nvPr/>
      </p:nvGrpSpPr>
      <p:grpSpPr>
        <a:xfrm>
          <a:off x="0" y="0"/>
          <a:ext cx="0" cy="0"/>
          <a:chOff x="0" y="0"/>
          <a:chExt cx="0" cy="0"/>
        </a:xfrm>
      </p:grpSpPr>
      <p:sp>
        <p:nvSpPr>
          <p:cNvPr id="578" name="Shape 578"/>
          <p:cNvSpPr>
            <a:spLocks noGrp="1"/>
          </p:cNvSpPr>
          <p:nvPr>
            <p:ph type="title"/>
          </p:nvPr>
        </p:nvSpPr>
        <p:spPr>
          <a:xfrm>
            <a:off x="457209" y="92076"/>
            <a:ext cx="8229601" cy="1508126"/>
          </a:xfrm>
          <a:prstGeom prst="rect">
            <a:avLst/>
          </a:prstGeom>
        </p:spPr>
        <p:txBody>
          <a:bodyPr lIns="45697" tIns="45697" rIns="45697" bIns="45697">
            <a:normAutofit/>
          </a:bodyPr>
          <a:lstStyle>
            <a:lvl1pPr defTabSz="321308"/>
          </a:lstStyle>
          <a:p>
            <a:r>
              <a:t>Title Text</a:t>
            </a:r>
          </a:p>
        </p:txBody>
      </p:sp>
      <p:sp>
        <p:nvSpPr>
          <p:cNvPr id="579" name="Shape 579"/>
          <p:cNvSpPr>
            <a:spLocks noGrp="1"/>
          </p:cNvSpPr>
          <p:nvPr>
            <p:ph type="body" idx="1"/>
          </p:nvPr>
        </p:nvSpPr>
        <p:spPr>
          <a:xfrm>
            <a:off x="457209" y="1600210"/>
            <a:ext cx="8229601" cy="5257799"/>
          </a:xfrm>
          <a:prstGeom prst="rect">
            <a:avLst/>
          </a:prstGeom>
        </p:spPr>
        <p:txBody>
          <a:bodyPr lIns="45697" tIns="45697" rIns="45697" bIns="45697">
            <a:normAutofit/>
          </a:bodyPr>
          <a:lstStyle>
            <a:lvl1pPr marL="331350" indent="-331350" algn="l" defTabSz="321308">
              <a:spcBef>
                <a:spcPts val="492"/>
              </a:spcBef>
              <a:buSzPct val="100000"/>
              <a:buFont typeface="Arial"/>
              <a:buChar char="•"/>
              <a:defRPr>
                <a:solidFill>
                  <a:srgbClr val="000000"/>
                </a:solidFill>
              </a:defRPr>
            </a:lvl1pPr>
            <a:lvl2pPr marL="636877" indent="-315573" algn="l" defTabSz="321308">
              <a:spcBef>
                <a:spcPts val="492"/>
              </a:spcBef>
              <a:buSzPct val="100000"/>
              <a:buFont typeface="Arial"/>
              <a:buChar char="–"/>
              <a:defRPr>
                <a:solidFill>
                  <a:srgbClr val="000000"/>
                </a:solidFill>
              </a:defRPr>
            </a:lvl2pPr>
            <a:lvl3pPr marL="937152" indent="-294534" algn="l" defTabSz="321308">
              <a:spcBef>
                <a:spcPts val="492"/>
              </a:spcBef>
              <a:buSzPct val="100000"/>
              <a:buFont typeface="Arial"/>
              <a:buChar char="•"/>
              <a:defRPr>
                <a:solidFill>
                  <a:srgbClr val="000000"/>
                </a:solidFill>
              </a:defRPr>
            </a:lvl3pPr>
            <a:lvl4pPr marL="1317368" indent="-353441" algn="l" defTabSz="321308">
              <a:spcBef>
                <a:spcPts val="492"/>
              </a:spcBef>
              <a:buSzPct val="100000"/>
              <a:buFont typeface="Arial"/>
              <a:buChar char="–"/>
              <a:defRPr>
                <a:solidFill>
                  <a:srgbClr val="000000"/>
                </a:solidFill>
              </a:defRPr>
            </a:lvl4pPr>
            <a:lvl5pPr marL="1638676" indent="-353441" algn="l" defTabSz="321308">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80" name="Shape 580"/>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902638088"/>
      </p:ext>
    </p:extLst>
  </p:cSld>
  <p:clrMapOvr>
    <a:masterClrMapping/>
  </p:clrMapOvr>
  <p:transition spd="med"/>
</p:sldLayout>
</file>

<file path=ppt/slideLayouts/slideLayout373.xml><?xml version="1.0" encoding="utf-8"?>
<p:sldLayout xmlns:a="http://schemas.openxmlformats.org/drawingml/2006/main" xmlns:r="http://schemas.openxmlformats.org/officeDocument/2006/relationships" xmlns:p="http://schemas.openxmlformats.org/presentationml/2006/main" type="tx">
  <p:cSld name="5_Vertical Title and Text">
    <p:spTree>
      <p:nvGrpSpPr>
        <p:cNvPr id="1" name=""/>
        <p:cNvGrpSpPr/>
        <p:nvPr/>
      </p:nvGrpSpPr>
      <p:grpSpPr>
        <a:xfrm>
          <a:off x="0" y="0"/>
          <a:ext cx="0" cy="0"/>
          <a:chOff x="0" y="0"/>
          <a:chExt cx="0" cy="0"/>
        </a:xfrm>
      </p:grpSpPr>
      <p:sp>
        <p:nvSpPr>
          <p:cNvPr id="587" name="Shape 587"/>
          <p:cNvSpPr>
            <a:spLocks noGrp="1"/>
          </p:cNvSpPr>
          <p:nvPr>
            <p:ph type="title"/>
          </p:nvPr>
        </p:nvSpPr>
        <p:spPr>
          <a:xfrm>
            <a:off x="6629409" y="366714"/>
            <a:ext cx="2057401" cy="7800976"/>
          </a:xfrm>
          <a:prstGeom prst="rect">
            <a:avLst/>
          </a:prstGeom>
        </p:spPr>
        <p:txBody>
          <a:bodyPr lIns="45697" tIns="45697" rIns="45697" bIns="45697">
            <a:normAutofit/>
          </a:bodyPr>
          <a:lstStyle>
            <a:lvl1pPr defTabSz="321308"/>
          </a:lstStyle>
          <a:p>
            <a:r>
              <a:t>Title Text</a:t>
            </a:r>
          </a:p>
        </p:txBody>
      </p:sp>
      <p:sp>
        <p:nvSpPr>
          <p:cNvPr id="588" name="Shape 588"/>
          <p:cNvSpPr>
            <a:spLocks noGrp="1"/>
          </p:cNvSpPr>
          <p:nvPr>
            <p:ph type="body" idx="1"/>
          </p:nvPr>
        </p:nvSpPr>
        <p:spPr>
          <a:xfrm>
            <a:off x="457209" y="366714"/>
            <a:ext cx="6019801" cy="7800976"/>
          </a:xfrm>
          <a:prstGeom prst="rect">
            <a:avLst/>
          </a:prstGeom>
        </p:spPr>
        <p:txBody>
          <a:bodyPr lIns="45697" tIns="45697" rIns="45697" bIns="45697">
            <a:normAutofit/>
          </a:bodyPr>
          <a:lstStyle>
            <a:lvl1pPr marL="331350" indent="-331350" algn="l" defTabSz="321308">
              <a:spcBef>
                <a:spcPts val="492"/>
              </a:spcBef>
              <a:buSzPct val="100000"/>
              <a:buFont typeface="Arial"/>
              <a:buChar char="•"/>
              <a:defRPr>
                <a:solidFill>
                  <a:srgbClr val="000000"/>
                </a:solidFill>
              </a:defRPr>
            </a:lvl1pPr>
            <a:lvl2pPr marL="636877" indent="-315573" algn="l" defTabSz="321308">
              <a:spcBef>
                <a:spcPts val="492"/>
              </a:spcBef>
              <a:buSzPct val="100000"/>
              <a:buFont typeface="Arial"/>
              <a:buChar char="–"/>
              <a:defRPr>
                <a:solidFill>
                  <a:srgbClr val="000000"/>
                </a:solidFill>
              </a:defRPr>
            </a:lvl2pPr>
            <a:lvl3pPr marL="937152" indent="-294534" algn="l" defTabSz="321308">
              <a:spcBef>
                <a:spcPts val="492"/>
              </a:spcBef>
              <a:buSzPct val="100000"/>
              <a:buFont typeface="Arial"/>
              <a:buChar char="•"/>
              <a:defRPr>
                <a:solidFill>
                  <a:srgbClr val="000000"/>
                </a:solidFill>
              </a:defRPr>
            </a:lvl3pPr>
            <a:lvl4pPr marL="1317368" indent="-353441" algn="l" defTabSz="321308">
              <a:spcBef>
                <a:spcPts val="492"/>
              </a:spcBef>
              <a:buSzPct val="100000"/>
              <a:buFont typeface="Arial"/>
              <a:buChar char="–"/>
              <a:defRPr>
                <a:solidFill>
                  <a:srgbClr val="000000"/>
                </a:solidFill>
              </a:defRPr>
            </a:lvl4pPr>
            <a:lvl5pPr marL="1638676" indent="-353441" algn="l" defTabSz="321308">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89" name="Shape 589"/>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4117470009"/>
      </p:ext>
    </p:extLst>
  </p:cSld>
  <p:clrMapOvr>
    <a:masterClrMapping/>
  </p:clrMapOvr>
  <p:transition spd="med"/>
</p:sldLayout>
</file>

<file path=ppt/slideLayouts/slideLayout374.xml><?xml version="1.0" encoding="utf-8"?>
<p:sldLayout xmlns:a="http://schemas.openxmlformats.org/drawingml/2006/main" xmlns:r="http://schemas.openxmlformats.org/officeDocument/2006/relationships" xmlns:p="http://schemas.openxmlformats.org/presentationml/2006/main" type="tx">
  <p:cSld name="6_Title Slide">
    <p:spTree>
      <p:nvGrpSpPr>
        <p:cNvPr id="1" name=""/>
        <p:cNvGrpSpPr/>
        <p:nvPr/>
      </p:nvGrpSpPr>
      <p:grpSpPr>
        <a:xfrm>
          <a:off x="0" y="0"/>
          <a:ext cx="0" cy="0"/>
          <a:chOff x="0" y="0"/>
          <a:chExt cx="0" cy="0"/>
        </a:xfrm>
      </p:grpSpPr>
      <p:sp>
        <p:nvSpPr>
          <p:cNvPr id="596" name="Shape 596"/>
          <p:cNvSpPr>
            <a:spLocks noGrp="1"/>
          </p:cNvSpPr>
          <p:nvPr>
            <p:ph type="title"/>
          </p:nvPr>
        </p:nvSpPr>
        <p:spPr>
          <a:xfrm>
            <a:off x="685809" y="1844678"/>
            <a:ext cx="7772401" cy="2041524"/>
          </a:xfrm>
          <a:prstGeom prst="rect">
            <a:avLst/>
          </a:prstGeom>
        </p:spPr>
        <p:txBody>
          <a:bodyPr lIns="45697" tIns="45697" rIns="45697" bIns="45697">
            <a:normAutofit/>
          </a:bodyPr>
          <a:lstStyle>
            <a:lvl1pPr defTabSz="321308"/>
          </a:lstStyle>
          <a:p>
            <a:r>
              <a:t>Title Text</a:t>
            </a:r>
          </a:p>
        </p:txBody>
      </p:sp>
      <p:sp>
        <p:nvSpPr>
          <p:cNvPr id="597" name="Shape 597"/>
          <p:cNvSpPr>
            <a:spLocks noGrp="1"/>
          </p:cNvSpPr>
          <p:nvPr>
            <p:ph type="body" sz="half" idx="1"/>
          </p:nvPr>
        </p:nvSpPr>
        <p:spPr>
          <a:xfrm>
            <a:off x="1371609" y="3886209"/>
            <a:ext cx="6400801" cy="2971801"/>
          </a:xfrm>
          <a:prstGeom prst="rect">
            <a:avLst/>
          </a:prstGeom>
        </p:spPr>
        <p:txBody>
          <a:bodyPr lIns="45697" tIns="45697" rIns="45697" bIns="45697">
            <a:normAutofit/>
          </a:bodyPr>
          <a:lstStyle>
            <a:lvl1pPr marL="0" indent="0" defTabSz="321308">
              <a:spcBef>
                <a:spcPts val="492"/>
              </a:spcBef>
              <a:defRPr>
                <a:solidFill>
                  <a:srgbClr val="888888"/>
                </a:solidFill>
              </a:defRPr>
            </a:lvl1pPr>
            <a:lvl2pPr marL="0" indent="321308" defTabSz="321308">
              <a:spcBef>
                <a:spcPts val="492"/>
              </a:spcBef>
              <a:defRPr>
                <a:solidFill>
                  <a:srgbClr val="888888"/>
                </a:solidFill>
              </a:defRPr>
            </a:lvl2pPr>
            <a:lvl3pPr marL="0" indent="642618" defTabSz="321308">
              <a:spcBef>
                <a:spcPts val="492"/>
              </a:spcBef>
              <a:defRPr>
                <a:solidFill>
                  <a:srgbClr val="888888"/>
                </a:solidFill>
              </a:defRPr>
            </a:lvl3pPr>
            <a:lvl4pPr marL="0" indent="963925" defTabSz="321308">
              <a:spcBef>
                <a:spcPts val="492"/>
              </a:spcBef>
              <a:defRPr>
                <a:solidFill>
                  <a:srgbClr val="888888"/>
                </a:solidFill>
              </a:defRPr>
            </a:lvl4pPr>
            <a:lvl5pPr marL="0" indent="1285237" defTabSz="321308">
              <a:spcBef>
                <a:spcPts val="492"/>
              </a:spcBef>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598" name="Shape 598"/>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28010650"/>
      </p:ext>
    </p:extLst>
  </p:cSld>
  <p:clrMapOvr>
    <a:masterClrMapping/>
  </p:clrMapOvr>
  <p:transition spd="med"/>
</p:sldLayout>
</file>

<file path=ppt/slideLayouts/slideLayout375.xml><?xml version="1.0" encoding="utf-8"?>
<p:sldLayout xmlns:a="http://schemas.openxmlformats.org/drawingml/2006/main" xmlns:r="http://schemas.openxmlformats.org/officeDocument/2006/relationships" xmlns:p="http://schemas.openxmlformats.org/presentationml/2006/main" type="tx">
  <p:cSld name="6_Title and Content">
    <p:spTree>
      <p:nvGrpSpPr>
        <p:cNvPr id="1" name=""/>
        <p:cNvGrpSpPr/>
        <p:nvPr/>
      </p:nvGrpSpPr>
      <p:grpSpPr>
        <a:xfrm>
          <a:off x="0" y="0"/>
          <a:ext cx="0" cy="0"/>
          <a:chOff x="0" y="0"/>
          <a:chExt cx="0" cy="0"/>
        </a:xfrm>
      </p:grpSpPr>
      <p:sp>
        <p:nvSpPr>
          <p:cNvPr id="605" name="Shape 605"/>
          <p:cNvSpPr>
            <a:spLocks noGrp="1"/>
          </p:cNvSpPr>
          <p:nvPr>
            <p:ph type="title"/>
          </p:nvPr>
        </p:nvSpPr>
        <p:spPr>
          <a:xfrm>
            <a:off x="457209" y="92076"/>
            <a:ext cx="8229601" cy="1508126"/>
          </a:xfrm>
          <a:prstGeom prst="rect">
            <a:avLst/>
          </a:prstGeom>
        </p:spPr>
        <p:txBody>
          <a:bodyPr lIns="45697" tIns="45697" rIns="45697" bIns="45697">
            <a:normAutofit/>
          </a:bodyPr>
          <a:lstStyle>
            <a:lvl1pPr defTabSz="321308"/>
          </a:lstStyle>
          <a:p>
            <a:r>
              <a:t>Title Text</a:t>
            </a:r>
          </a:p>
        </p:txBody>
      </p:sp>
      <p:sp>
        <p:nvSpPr>
          <p:cNvPr id="606" name="Shape 606"/>
          <p:cNvSpPr>
            <a:spLocks noGrp="1"/>
          </p:cNvSpPr>
          <p:nvPr>
            <p:ph type="body" idx="1"/>
          </p:nvPr>
        </p:nvSpPr>
        <p:spPr>
          <a:xfrm>
            <a:off x="457209" y="1600210"/>
            <a:ext cx="8229601" cy="5257799"/>
          </a:xfrm>
          <a:prstGeom prst="rect">
            <a:avLst/>
          </a:prstGeom>
        </p:spPr>
        <p:txBody>
          <a:bodyPr lIns="45697" tIns="45697" rIns="45697" bIns="45697">
            <a:normAutofit/>
          </a:bodyPr>
          <a:lstStyle>
            <a:lvl1pPr marL="331350" indent="-331350" algn="l" defTabSz="321308">
              <a:spcBef>
                <a:spcPts val="492"/>
              </a:spcBef>
              <a:buSzPct val="100000"/>
              <a:buFont typeface="Arial"/>
              <a:buChar char="•"/>
              <a:defRPr>
                <a:solidFill>
                  <a:srgbClr val="000000"/>
                </a:solidFill>
              </a:defRPr>
            </a:lvl1pPr>
            <a:lvl2pPr marL="636877" indent="-315573" algn="l" defTabSz="321308">
              <a:spcBef>
                <a:spcPts val="492"/>
              </a:spcBef>
              <a:buSzPct val="100000"/>
              <a:buFont typeface="Arial"/>
              <a:buChar char="–"/>
              <a:defRPr>
                <a:solidFill>
                  <a:srgbClr val="000000"/>
                </a:solidFill>
              </a:defRPr>
            </a:lvl2pPr>
            <a:lvl3pPr marL="937152" indent="-294534" algn="l" defTabSz="321308">
              <a:spcBef>
                <a:spcPts val="492"/>
              </a:spcBef>
              <a:buSzPct val="100000"/>
              <a:buFont typeface="Arial"/>
              <a:buChar char="•"/>
              <a:defRPr>
                <a:solidFill>
                  <a:srgbClr val="000000"/>
                </a:solidFill>
              </a:defRPr>
            </a:lvl3pPr>
            <a:lvl4pPr marL="1317368" indent="-353441" algn="l" defTabSz="321308">
              <a:spcBef>
                <a:spcPts val="492"/>
              </a:spcBef>
              <a:buSzPct val="100000"/>
              <a:buFont typeface="Arial"/>
              <a:buChar char="–"/>
              <a:defRPr>
                <a:solidFill>
                  <a:srgbClr val="000000"/>
                </a:solidFill>
              </a:defRPr>
            </a:lvl4pPr>
            <a:lvl5pPr marL="1638676" indent="-353441" algn="l" defTabSz="321308">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07" name="Shape 607"/>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475470946"/>
      </p:ext>
    </p:extLst>
  </p:cSld>
  <p:clrMapOvr>
    <a:masterClrMapping/>
  </p:clrMapOvr>
  <p:transition spd="med"/>
</p:sldLayout>
</file>

<file path=ppt/slideLayouts/slideLayout376.xml><?xml version="1.0" encoding="utf-8"?>
<p:sldLayout xmlns:a="http://schemas.openxmlformats.org/drawingml/2006/main" xmlns:r="http://schemas.openxmlformats.org/officeDocument/2006/relationships" xmlns:p="http://schemas.openxmlformats.org/presentationml/2006/main" type="tx">
  <p:cSld name="6_Section Header">
    <p:spTree>
      <p:nvGrpSpPr>
        <p:cNvPr id="1" name=""/>
        <p:cNvGrpSpPr/>
        <p:nvPr/>
      </p:nvGrpSpPr>
      <p:grpSpPr>
        <a:xfrm>
          <a:off x="0" y="0"/>
          <a:ext cx="0" cy="0"/>
          <a:chOff x="0" y="0"/>
          <a:chExt cx="0" cy="0"/>
        </a:xfrm>
      </p:grpSpPr>
      <p:sp>
        <p:nvSpPr>
          <p:cNvPr id="614" name="Shape 614"/>
          <p:cNvSpPr>
            <a:spLocks noGrp="1"/>
          </p:cNvSpPr>
          <p:nvPr>
            <p:ph type="title"/>
          </p:nvPr>
        </p:nvSpPr>
        <p:spPr>
          <a:xfrm>
            <a:off x="722322" y="4406909"/>
            <a:ext cx="7772401" cy="1362075"/>
          </a:xfrm>
          <a:prstGeom prst="rect">
            <a:avLst/>
          </a:prstGeom>
        </p:spPr>
        <p:txBody>
          <a:bodyPr lIns="45697" tIns="45697" rIns="45697" bIns="45697" anchor="t">
            <a:normAutofit/>
          </a:bodyPr>
          <a:lstStyle>
            <a:lvl1pPr algn="l" defTabSz="321308">
              <a:defRPr sz="3900" b="1" cap="all"/>
            </a:lvl1pPr>
          </a:lstStyle>
          <a:p>
            <a:r>
              <a:t>Title Text</a:t>
            </a:r>
          </a:p>
        </p:txBody>
      </p:sp>
      <p:sp>
        <p:nvSpPr>
          <p:cNvPr id="615" name="Shape 615"/>
          <p:cNvSpPr>
            <a:spLocks noGrp="1"/>
          </p:cNvSpPr>
          <p:nvPr>
            <p:ph type="body" sz="quarter" idx="1"/>
          </p:nvPr>
        </p:nvSpPr>
        <p:spPr>
          <a:xfrm>
            <a:off x="722322" y="2906714"/>
            <a:ext cx="7772401" cy="1500188"/>
          </a:xfrm>
          <a:prstGeom prst="rect">
            <a:avLst/>
          </a:prstGeom>
        </p:spPr>
        <p:txBody>
          <a:bodyPr lIns="45697" tIns="45697" rIns="45697" bIns="45697" anchor="b">
            <a:normAutofit/>
          </a:bodyPr>
          <a:lstStyle>
            <a:lvl1pPr marL="0" indent="0" algn="l" defTabSz="321308">
              <a:spcBef>
                <a:spcPts val="281"/>
              </a:spcBef>
              <a:defRPr sz="2000">
                <a:solidFill>
                  <a:srgbClr val="888888"/>
                </a:solidFill>
              </a:defRPr>
            </a:lvl1pPr>
            <a:lvl2pPr marL="0" indent="321308" algn="l" defTabSz="321308">
              <a:spcBef>
                <a:spcPts val="281"/>
              </a:spcBef>
              <a:defRPr sz="2000">
                <a:solidFill>
                  <a:srgbClr val="888888"/>
                </a:solidFill>
              </a:defRPr>
            </a:lvl2pPr>
            <a:lvl3pPr marL="0" indent="642618" algn="l" defTabSz="321308">
              <a:spcBef>
                <a:spcPts val="281"/>
              </a:spcBef>
              <a:defRPr sz="2000">
                <a:solidFill>
                  <a:srgbClr val="888888"/>
                </a:solidFill>
              </a:defRPr>
            </a:lvl3pPr>
            <a:lvl4pPr marL="0" indent="963925" algn="l" defTabSz="321308">
              <a:spcBef>
                <a:spcPts val="281"/>
              </a:spcBef>
              <a:defRPr sz="2000">
                <a:solidFill>
                  <a:srgbClr val="888888"/>
                </a:solidFill>
              </a:defRPr>
            </a:lvl4pPr>
            <a:lvl5pPr marL="0" indent="1285237" algn="l" defTabSz="321308">
              <a:spcBef>
                <a:spcPts val="281"/>
              </a:spcBef>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616" name="Shape 616"/>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4036000674"/>
      </p:ext>
    </p:extLst>
  </p:cSld>
  <p:clrMapOvr>
    <a:masterClrMapping/>
  </p:clrMapOvr>
  <p:transition spd="med"/>
</p:sldLayout>
</file>

<file path=ppt/slideLayouts/slideLayout377.xml><?xml version="1.0" encoding="utf-8"?>
<p:sldLayout xmlns:a="http://schemas.openxmlformats.org/drawingml/2006/main" xmlns:r="http://schemas.openxmlformats.org/officeDocument/2006/relationships" xmlns:p="http://schemas.openxmlformats.org/presentationml/2006/main" type="tx">
  <p:cSld name="6_Two Content">
    <p:spTree>
      <p:nvGrpSpPr>
        <p:cNvPr id="1" name=""/>
        <p:cNvGrpSpPr/>
        <p:nvPr/>
      </p:nvGrpSpPr>
      <p:grpSpPr>
        <a:xfrm>
          <a:off x="0" y="0"/>
          <a:ext cx="0" cy="0"/>
          <a:chOff x="0" y="0"/>
          <a:chExt cx="0" cy="0"/>
        </a:xfrm>
      </p:grpSpPr>
      <p:sp>
        <p:nvSpPr>
          <p:cNvPr id="623" name="Shape 623"/>
          <p:cNvSpPr>
            <a:spLocks noGrp="1"/>
          </p:cNvSpPr>
          <p:nvPr>
            <p:ph type="title"/>
          </p:nvPr>
        </p:nvSpPr>
        <p:spPr>
          <a:xfrm>
            <a:off x="457209" y="-1"/>
            <a:ext cx="8229601" cy="1692277"/>
          </a:xfrm>
          <a:prstGeom prst="rect">
            <a:avLst/>
          </a:prstGeom>
        </p:spPr>
        <p:txBody>
          <a:bodyPr lIns="45697" tIns="45697" rIns="45697" bIns="45697">
            <a:normAutofit/>
          </a:bodyPr>
          <a:lstStyle>
            <a:lvl1pPr defTabSz="321308"/>
          </a:lstStyle>
          <a:p>
            <a:r>
              <a:t>Title Text</a:t>
            </a:r>
          </a:p>
        </p:txBody>
      </p:sp>
      <p:sp>
        <p:nvSpPr>
          <p:cNvPr id="624" name="Shape 624"/>
          <p:cNvSpPr>
            <a:spLocks noGrp="1"/>
          </p:cNvSpPr>
          <p:nvPr>
            <p:ph type="body" sz="half" idx="1"/>
          </p:nvPr>
        </p:nvSpPr>
        <p:spPr>
          <a:xfrm>
            <a:off x="457199" y="2133610"/>
            <a:ext cx="4038601" cy="6034089"/>
          </a:xfrm>
          <a:prstGeom prst="rect">
            <a:avLst/>
          </a:prstGeom>
        </p:spPr>
        <p:txBody>
          <a:bodyPr lIns="45697" tIns="45697" rIns="45697" bIns="45697">
            <a:normAutofit/>
          </a:bodyPr>
          <a:lstStyle>
            <a:lvl1pPr marL="327048" indent="-327048" algn="l" defTabSz="321308">
              <a:spcBef>
                <a:spcPts val="422"/>
              </a:spcBef>
              <a:buSzPct val="100000"/>
              <a:buFont typeface="Arial"/>
              <a:buChar char="•"/>
              <a:defRPr sz="2700">
                <a:solidFill>
                  <a:srgbClr val="000000"/>
                </a:solidFill>
              </a:defRPr>
            </a:lvl1pPr>
            <a:lvl2pPr marL="639269" indent="-317962" algn="l" defTabSz="321308">
              <a:spcBef>
                <a:spcPts val="422"/>
              </a:spcBef>
              <a:buSzPct val="100000"/>
              <a:buFont typeface="Arial"/>
              <a:buChar char="–"/>
              <a:defRPr sz="2700">
                <a:solidFill>
                  <a:srgbClr val="000000"/>
                </a:solidFill>
              </a:defRPr>
            </a:lvl2pPr>
            <a:lvl3pPr marL="947862" indent="-305243" algn="l" defTabSz="321308">
              <a:spcBef>
                <a:spcPts val="422"/>
              </a:spcBef>
              <a:buSzPct val="100000"/>
              <a:buFont typeface="Arial"/>
              <a:buChar char="•"/>
              <a:defRPr sz="2700">
                <a:solidFill>
                  <a:srgbClr val="000000"/>
                </a:solidFill>
              </a:defRPr>
            </a:lvl3pPr>
            <a:lvl4pPr marL="1303086" indent="-339160" algn="l" defTabSz="321308">
              <a:spcBef>
                <a:spcPts val="422"/>
              </a:spcBef>
              <a:buSzPct val="100000"/>
              <a:buFont typeface="Arial"/>
              <a:buChar char="–"/>
              <a:defRPr sz="2700">
                <a:solidFill>
                  <a:srgbClr val="000000"/>
                </a:solidFill>
              </a:defRPr>
            </a:lvl4pPr>
            <a:lvl5pPr marL="1624398" indent="-339160" algn="l" defTabSz="321308">
              <a:spcBef>
                <a:spcPts val="422"/>
              </a:spcBef>
              <a:buSzPct val="100000"/>
              <a:buFont typeface="Arial"/>
              <a:buChar char="»"/>
              <a:defRPr sz="2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25" name="Shape 625"/>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2274817356"/>
      </p:ext>
    </p:extLst>
  </p:cSld>
  <p:clrMapOvr>
    <a:masterClrMapping/>
  </p:clrMapOvr>
  <p:transition spd="med"/>
</p:sldLayout>
</file>

<file path=ppt/slideLayouts/slideLayout378.xml><?xml version="1.0" encoding="utf-8"?>
<p:sldLayout xmlns:a="http://schemas.openxmlformats.org/drawingml/2006/main" xmlns:r="http://schemas.openxmlformats.org/officeDocument/2006/relationships" xmlns:p="http://schemas.openxmlformats.org/presentationml/2006/main" type="tx">
  <p:cSld name="6_Comparison">
    <p:spTree>
      <p:nvGrpSpPr>
        <p:cNvPr id="1" name=""/>
        <p:cNvGrpSpPr/>
        <p:nvPr/>
      </p:nvGrpSpPr>
      <p:grpSpPr>
        <a:xfrm>
          <a:off x="0" y="0"/>
          <a:ext cx="0" cy="0"/>
          <a:chOff x="0" y="0"/>
          <a:chExt cx="0" cy="0"/>
        </a:xfrm>
      </p:grpSpPr>
      <p:sp>
        <p:nvSpPr>
          <p:cNvPr id="632" name="Shape 632"/>
          <p:cNvSpPr>
            <a:spLocks noGrp="1"/>
          </p:cNvSpPr>
          <p:nvPr>
            <p:ph type="title"/>
          </p:nvPr>
        </p:nvSpPr>
        <p:spPr>
          <a:xfrm>
            <a:off x="457209" y="256819"/>
            <a:ext cx="8229601" cy="1178655"/>
          </a:xfrm>
          <a:prstGeom prst="rect">
            <a:avLst/>
          </a:prstGeom>
        </p:spPr>
        <p:txBody>
          <a:bodyPr lIns="45697" tIns="45697" rIns="45697" bIns="45697">
            <a:normAutofit/>
          </a:bodyPr>
          <a:lstStyle>
            <a:lvl1pPr defTabSz="321308"/>
          </a:lstStyle>
          <a:p>
            <a:r>
              <a:t>Title Text</a:t>
            </a:r>
          </a:p>
        </p:txBody>
      </p:sp>
      <p:sp>
        <p:nvSpPr>
          <p:cNvPr id="633" name="Shape 633"/>
          <p:cNvSpPr>
            <a:spLocks noGrp="1"/>
          </p:cNvSpPr>
          <p:nvPr>
            <p:ph type="body" sz="quarter" idx="1"/>
          </p:nvPr>
        </p:nvSpPr>
        <p:spPr>
          <a:xfrm>
            <a:off x="457208" y="1435465"/>
            <a:ext cx="4040189" cy="739410"/>
          </a:xfrm>
          <a:prstGeom prst="rect">
            <a:avLst/>
          </a:prstGeom>
        </p:spPr>
        <p:txBody>
          <a:bodyPr lIns="45697" tIns="45697" rIns="45697" bIns="45697" anchor="b">
            <a:normAutofit/>
          </a:bodyPr>
          <a:lstStyle>
            <a:lvl1pPr marL="0" indent="0" algn="l" defTabSz="321308">
              <a:spcBef>
                <a:spcPts val="352"/>
              </a:spcBef>
              <a:defRPr sz="2400" b="1">
                <a:solidFill>
                  <a:srgbClr val="000000"/>
                </a:solidFill>
              </a:defRPr>
            </a:lvl1pPr>
            <a:lvl2pPr marL="0" indent="321308" algn="l" defTabSz="321308">
              <a:spcBef>
                <a:spcPts val="352"/>
              </a:spcBef>
              <a:defRPr sz="2400" b="1">
                <a:solidFill>
                  <a:srgbClr val="000000"/>
                </a:solidFill>
              </a:defRPr>
            </a:lvl2pPr>
            <a:lvl3pPr marL="0" indent="642618" algn="l" defTabSz="321308">
              <a:spcBef>
                <a:spcPts val="352"/>
              </a:spcBef>
              <a:defRPr sz="2400" b="1">
                <a:solidFill>
                  <a:srgbClr val="000000"/>
                </a:solidFill>
              </a:defRPr>
            </a:lvl3pPr>
            <a:lvl4pPr marL="0" indent="963925" algn="l" defTabSz="321308">
              <a:spcBef>
                <a:spcPts val="352"/>
              </a:spcBef>
              <a:defRPr sz="2400" b="1">
                <a:solidFill>
                  <a:srgbClr val="000000"/>
                </a:solidFill>
              </a:defRPr>
            </a:lvl4pPr>
            <a:lvl5pPr marL="0" indent="1285237" algn="l" defTabSz="321308">
              <a:spcBef>
                <a:spcPts val="352"/>
              </a:spcBef>
              <a:defRPr sz="24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4" name="Shape 634"/>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83790107"/>
      </p:ext>
    </p:extLst>
  </p:cSld>
  <p:clrMapOvr>
    <a:masterClrMapping/>
  </p:clrMapOvr>
  <p:transition spd="med"/>
</p:sldLayout>
</file>

<file path=ppt/slideLayouts/slideLayout379.xml><?xml version="1.0" encoding="utf-8"?>
<p:sldLayout xmlns:a="http://schemas.openxmlformats.org/drawingml/2006/main" xmlns:r="http://schemas.openxmlformats.org/officeDocument/2006/relationships" xmlns:p="http://schemas.openxmlformats.org/presentationml/2006/main" type="tx">
  <p:cSld name="6_Title Only">
    <p:spTree>
      <p:nvGrpSpPr>
        <p:cNvPr id="1" name=""/>
        <p:cNvGrpSpPr/>
        <p:nvPr/>
      </p:nvGrpSpPr>
      <p:grpSpPr>
        <a:xfrm>
          <a:off x="0" y="0"/>
          <a:ext cx="0" cy="0"/>
          <a:chOff x="0" y="0"/>
          <a:chExt cx="0" cy="0"/>
        </a:xfrm>
      </p:grpSpPr>
      <p:sp>
        <p:nvSpPr>
          <p:cNvPr id="641" name="Shape 641"/>
          <p:cNvSpPr>
            <a:spLocks noGrp="1"/>
          </p:cNvSpPr>
          <p:nvPr>
            <p:ph type="title"/>
          </p:nvPr>
        </p:nvSpPr>
        <p:spPr>
          <a:xfrm>
            <a:off x="457209" y="92077"/>
            <a:ext cx="8229601" cy="1508124"/>
          </a:xfrm>
          <a:prstGeom prst="rect">
            <a:avLst/>
          </a:prstGeom>
        </p:spPr>
        <p:txBody>
          <a:bodyPr lIns="45697" tIns="45697" rIns="45697" bIns="45697">
            <a:normAutofit/>
          </a:bodyPr>
          <a:lstStyle>
            <a:lvl1pPr defTabSz="321308"/>
          </a:lstStyle>
          <a:p>
            <a:r>
              <a:t>Title Text</a:t>
            </a:r>
          </a:p>
        </p:txBody>
      </p:sp>
      <p:sp>
        <p:nvSpPr>
          <p:cNvPr id="642" name="Shape 642"/>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2856190722"/>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DC3687C7-62EB-8046-8825-095E500A10D3}" type="slidenum">
              <a:rPr lang="he-IL">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66575039"/>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x">
  <p:cSld name="6_Blank">
    <p:spTree>
      <p:nvGrpSpPr>
        <p:cNvPr id="1" name=""/>
        <p:cNvGrpSpPr/>
        <p:nvPr/>
      </p:nvGrpSpPr>
      <p:grpSpPr>
        <a:xfrm>
          <a:off x="0" y="0"/>
          <a:ext cx="0" cy="0"/>
          <a:chOff x="0" y="0"/>
          <a:chExt cx="0" cy="0"/>
        </a:xfrm>
      </p:grpSpPr>
      <p:sp>
        <p:nvSpPr>
          <p:cNvPr id="649" name="Shape 649"/>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442362457"/>
      </p:ext>
    </p:extLst>
  </p:cSld>
  <p:clrMapOvr>
    <a:masterClrMapping/>
  </p:clrMapOvr>
  <p:transition spd="med"/>
</p:sldLayout>
</file>

<file path=ppt/slideLayouts/slideLayout381.xml><?xml version="1.0" encoding="utf-8"?>
<p:sldLayout xmlns:a="http://schemas.openxmlformats.org/drawingml/2006/main" xmlns:r="http://schemas.openxmlformats.org/officeDocument/2006/relationships" xmlns:p="http://schemas.openxmlformats.org/presentationml/2006/main" type="tx">
  <p:cSld name="6_Content with Caption">
    <p:spTree>
      <p:nvGrpSpPr>
        <p:cNvPr id="1" name=""/>
        <p:cNvGrpSpPr/>
        <p:nvPr/>
      </p:nvGrpSpPr>
      <p:grpSpPr>
        <a:xfrm>
          <a:off x="0" y="0"/>
          <a:ext cx="0" cy="0"/>
          <a:chOff x="0" y="0"/>
          <a:chExt cx="0" cy="0"/>
        </a:xfrm>
      </p:grpSpPr>
      <p:sp>
        <p:nvSpPr>
          <p:cNvPr id="656" name="Shape 656"/>
          <p:cNvSpPr>
            <a:spLocks noGrp="1"/>
          </p:cNvSpPr>
          <p:nvPr>
            <p:ph type="title"/>
          </p:nvPr>
        </p:nvSpPr>
        <p:spPr>
          <a:xfrm>
            <a:off x="457202" y="9"/>
            <a:ext cx="3008314" cy="1435101"/>
          </a:xfrm>
          <a:prstGeom prst="rect">
            <a:avLst/>
          </a:prstGeom>
        </p:spPr>
        <p:txBody>
          <a:bodyPr lIns="45697" tIns="45697" rIns="45697" bIns="45697" anchor="b">
            <a:normAutofit/>
          </a:bodyPr>
          <a:lstStyle>
            <a:lvl1pPr algn="l" defTabSz="321308">
              <a:defRPr sz="2000" b="1"/>
            </a:lvl1pPr>
          </a:lstStyle>
          <a:p>
            <a:r>
              <a:t>Title Text</a:t>
            </a:r>
          </a:p>
        </p:txBody>
      </p:sp>
      <p:sp>
        <p:nvSpPr>
          <p:cNvPr id="657" name="Shape 657"/>
          <p:cNvSpPr>
            <a:spLocks noGrp="1"/>
          </p:cNvSpPr>
          <p:nvPr>
            <p:ph type="body" idx="1"/>
          </p:nvPr>
        </p:nvSpPr>
        <p:spPr>
          <a:xfrm>
            <a:off x="3575050" y="273060"/>
            <a:ext cx="5111751" cy="6584949"/>
          </a:xfrm>
          <a:prstGeom prst="rect">
            <a:avLst/>
          </a:prstGeom>
        </p:spPr>
        <p:txBody>
          <a:bodyPr lIns="45697" tIns="45697" rIns="45697" bIns="45697">
            <a:normAutofit/>
          </a:bodyPr>
          <a:lstStyle>
            <a:lvl1pPr marL="331350" indent="-331350" algn="l" defTabSz="321308">
              <a:spcBef>
                <a:spcPts val="492"/>
              </a:spcBef>
              <a:buSzPct val="100000"/>
              <a:buFont typeface="Arial"/>
              <a:buChar char="•"/>
              <a:defRPr>
                <a:solidFill>
                  <a:srgbClr val="000000"/>
                </a:solidFill>
              </a:defRPr>
            </a:lvl1pPr>
            <a:lvl2pPr marL="636877" indent="-315573" algn="l" defTabSz="321308">
              <a:spcBef>
                <a:spcPts val="492"/>
              </a:spcBef>
              <a:buSzPct val="100000"/>
              <a:buFont typeface="Arial"/>
              <a:buChar char="–"/>
              <a:defRPr>
                <a:solidFill>
                  <a:srgbClr val="000000"/>
                </a:solidFill>
              </a:defRPr>
            </a:lvl2pPr>
            <a:lvl3pPr marL="937152" indent="-294534" algn="l" defTabSz="321308">
              <a:spcBef>
                <a:spcPts val="492"/>
              </a:spcBef>
              <a:buSzPct val="100000"/>
              <a:buFont typeface="Arial"/>
              <a:buChar char="•"/>
              <a:defRPr>
                <a:solidFill>
                  <a:srgbClr val="000000"/>
                </a:solidFill>
              </a:defRPr>
            </a:lvl3pPr>
            <a:lvl4pPr marL="1317368" indent="-353441" algn="l" defTabSz="321308">
              <a:spcBef>
                <a:spcPts val="492"/>
              </a:spcBef>
              <a:buSzPct val="100000"/>
              <a:buFont typeface="Arial"/>
              <a:buChar char="–"/>
              <a:defRPr>
                <a:solidFill>
                  <a:srgbClr val="000000"/>
                </a:solidFill>
              </a:defRPr>
            </a:lvl4pPr>
            <a:lvl5pPr marL="1638676" indent="-353441" algn="l" defTabSz="321308">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58" name="Shape 658"/>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461915337"/>
      </p:ext>
    </p:extLst>
  </p:cSld>
  <p:clrMapOvr>
    <a:masterClrMapping/>
  </p:clrMapOvr>
  <p:transition spd="med"/>
</p:sldLayout>
</file>

<file path=ppt/slideLayouts/slideLayout382.xml><?xml version="1.0" encoding="utf-8"?>
<p:sldLayout xmlns:a="http://schemas.openxmlformats.org/drawingml/2006/main" xmlns:r="http://schemas.openxmlformats.org/officeDocument/2006/relationships" xmlns:p="http://schemas.openxmlformats.org/presentationml/2006/main" type="tx">
  <p:cSld name="6_Picture with Caption">
    <p:spTree>
      <p:nvGrpSpPr>
        <p:cNvPr id="1" name=""/>
        <p:cNvGrpSpPr/>
        <p:nvPr/>
      </p:nvGrpSpPr>
      <p:grpSpPr>
        <a:xfrm>
          <a:off x="0" y="0"/>
          <a:ext cx="0" cy="0"/>
          <a:chOff x="0" y="0"/>
          <a:chExt cx="0" cy="0"/>
        </a:xfrm>
      </p:grpSpPr>
      <p:sp>
        <p:nvSpPr>
          <p:cNvPr id="665" name="Shape 665"/>
          <p:cNvSpPr>
            <a:spLocks noGrp="1"/>
          </p:cNvSpPr>
          <p:nvPr>
            <p:ph type="title"/>
          </p:nvPr>
        </p:nvSpPr>
        <p:spPr>
          <a:xfrm>
            <a:off x="1792297" y="4800602"/>
            <a:ext cx="5486401" cy="566738"/>
          </a:xfrm>
          <a:prstGeom prst="rect">
            <a:avLst/>
          </a:prstGeom>
        </p:spPr>
        <p:txBody>
          <a:bodyPr lIns="45697" tIns="45697" rIns="45697" bIns="45697" anchor="b">
            <a:normAutofit/>
          </a:bodyPr>
          <a:lstStyle>
            <a:lvl1pPr algn="l" defTabSz="321308">
              <a:defRPr sz="2000" b="1"/>
            </a:lvl1pPr>
          </a:lstStyle>
          <a:p>
            <a:r>
              <a:t>Title Text</a:t>
            </a:r>
          </a:p>
        </p:txBody>
      </p:sp>
      <p:sp>
        <p:nvSpPr>
          <p:cNvPr id="666" name="Shape 666"/>
          <p:cNvSpPr>
            <a:spLocks noGrp="1"/>
          </p:cNvSpPr>
          <p:nvPr>
            <p:ph type="body" sz="quarter" idx="1"/>
          </p:nvPr>
        </p:nvSpPr>
        <p:spPr>
          <a:xfrm>
            <a:off x="1792297" y="5367338"/>
            <a:ext cx="5486401" cy="804863"/>
          </a:xfrm>
          <a:prstGeom prst="rect">
            <a:avLst/>
          </a:prstGeom>
        </p:spPr>
        <p:txBody>
          <a:bodyPr lIns="45697" tIns="45697" rIns="45697" bIns="45697">
            <a:normAutofit/>
          </a:bodyPr>
          <a:lstStyle>
            <a:lvl1pPr marL="0" indent="0" algn="l" defTabSz="321308">
              <a:spcBef>
                <a:spcPts val="211"/>
              </a:spcBef>
              <a:defRPr sz="1300">
                <a:solidFill>
                  <a:srgbClr val="000000"/>
                </a:solidFill>
              </a:defRPr>
            </a:lvl1pPr>
            <a:lvl2pPr marL="0" indent="321308" algn="l" defTabSz="321308">
              <a:spcBef>
                <a:spcPts val="211"/>
              </a:spcBef>
              <a:defRPr sz="1300">
                <a:solidFill>
                  <a:srgbClr val="000000"/>
                </a:solidFill>
              </a:defRPr>
            </a:lvl2pPr>
            <a:lvl3pPr marL="0" indent="642618" algn="l" defTabSz="321308">
              <a:spcBef>
                <a:spcPts val="211"/>
              </a:spcBef>
              <a:defRPr sz="1300">
                <a:solidFill>
                  <a:srgbClr val="000000"/>
                </a:solidFill>
              </a:defRPr>
            </a:lvl3pPr>
            <a:lvl4pPr marL="0" indent="963925" algn="l" defTabSz="321308">
              <a:spcBef>
                <a:spcPts val="211"/>
              </a:spcBef>
              <a:defRPr sz="1300">
                <a:solidFill>
                  <a:srgbClr val="000000"/>
                </a:solidFill>
              </a:defRPr>
            </a:lvl4pPr>
            <a:lvl5pPr marL="0" indent="1285237" algn="l" defTabSz="321308">
              <a:spcBef>
                <a:spcPts val="211"/>
              </a:spcBef>
              <a:defRPr sz="13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7" name="Shape 667"/>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3458408415"/>
      </p:ext>
    </p:extLst>
  </p:cSld>
  <p:clrMapOvr>
    <a:masterClrMapping/>
  </p:clrMapOvr>
  <p:transition spd="med"/>
</p:sldLayout>
</file>

<file path=ppt/slideLayouts/slideLayout383.xml><?xml version="1.0" encoding="utf-8"?>
<p:sldLayout xmlns:a="http://schemas.openxmlformats.org/drawingml/2006/main" xmlns:r="http://schemas.openxmlformats.org/officeDocument/2006/relationships" xmlns:p="http://schemas.openxmlformats.org/presentationml/2006/main" type="tx">
  <p:cSld name="6_Title and Vertical Text">
    <p:spTree>
      <p:nvGrpSpPr>
        <p:cNvPr id="1" name=""/>
        <p:cNvGrpSpPr/>
        <p:nvPr/>
      </p:nvGrpSpPr>
      <p:grpSpPr>
        <a:xfrm>
          <a:off x="0" y="0"/>
          <a:ext cx="0" cy="0"/>
          <a:chOff x="0" y="0"/>
          <a:chExt cx="0" cy="0"/>
        </a:xfrm>
      </p:grpSpPr>
      <p:sp>
        <p:nvSpPr>
          <p:cNvPr id="674" name="Shape 674"/>
          <p:cNvSpPr>
            <a:spLocks noGrp="1"/>
          </p:cNvSpPr>
          <p:nvPr>
            <p:ph type="title"/>
          </p:nvPr>
        </p:nvSpPr>
        <p:spPr>
          <a:xfrm>
            <a:off x="457209" y="92076"/>
            <a:ext cx="8229601" cy="1508126"/>
          </a:xfrm>
          <a:prstGeom prst="rect">
            <a:avLst/>
          </a:prstGeom>
        </p:spPr>
        <p:txBody>
          <a:bodyPr lIns="45697" tIns="45697" rIns="45697" bIns="45697">
            <a:normAutofit/>
          </a:bodyPr>
          <a:lstStyle>
            <a:lvl1pPr defTabSz="321308"/>
          </a:lstStyle>
          <a:p>
            <a:r>
              <a:t>Title Text</a:t>
            </a:r>
          </a:p>
        </p:txBody>
      </p:sp>
      <p:sp>
        <p:nvSpPr>
          <p:cNvPr id="675" name="Shape 675"/>
          <p:cNvSpPr>
            <a:spLocks noGrp="1"/>
          </p:cNvSpPr>
          <p:nvPr>
            <p:ph type="body" idx="1"/>
          </p:nvPr>
        </p:nvSpPr>
        <p:spPr>
          <a:xfrm>
            <a:off x="457209" y="1600210"/>
            <a:ext cx="8229601" cy="5257799"/>
          </a:xfrm>
          <a:prstGeom prst="rect">
            <a:avLst/>
          </a:prstGeom>
        </p:spPr>
        <p:txBody>
          <a:bodyPr lIns="45697" tIns="45697" rIns="45697" bIns="45697">
            <a:normAutofit/>
          </a:bodyPr>
          <a:lstStyle>
            <a:lvl1pPr marL="331350" indent="-331350" algn="l" defTabSz="321308">
              <a:spcBef>
                <a:spcPts val="492"/>
              </a:spcBef>
              <a:buSzPct val="100000"/>
              <a:buFont typeface="Arial"/>
              <a:buChar char="•"/>
              <a:defRPr>
                <a:solidFill>
                  <a:srgbClr val="000000"/>
                </a:solidFill>
              </a:defRPr>
            </a:lvl1pPr>
            <a:lvl2pPr marL="636877" indent="-315573" algn="l" defTabSz="321308">
              <a:spcBef>
                <a:spcPts val="492"/>
              </a:spcBef>
              <a:buSzPct val="100000"/>
              <a:buFont typeface="Arial"/>
              <a:buChar char="–"/>
              <a:defRPr>
                <a:solidFill>
                  <a:srgbClr val="000000"/>
                </a:solidFill>
              </a:defRPr>
            </a:lvl2pPr>
            <a:lvl3pPr marL="937152" indent="-294534" algn="l" defTabSz="321308">
              <a:spcBef>
                <a:spcPts val="492"/>
              </a:spcBef>
              <a:buSzPct val="100000"/>
              <a:buFont typeface="Arial"/>
              <a:buChar char="•"/>
              <a:defRPr>
                <a:solidFill>
                  <a:srgbClr val="000000"/>
                </a:solidFill>
              </a:defRPr>
            </a:lvl3pPr>
            <a:lvl4pPr marL="1317368" indent="-353441" algn="l" defTabSz="321308">
              <a:spcBef>
                <a:spcPts val="492"/>
              </a:spcBef>
              <a:buSzPct val="100000"/>
              <a:buFont typeface="Arial"/>
              <a:buChar char="–"/>
              <a:defRPr>
                <a:solidFill>
                  <a:srgbClr val="000000"/>
                </a:solidFill>
              </a:defRPr>
            </a:lvl4pPr>
            <a:lvl5pPr marL="1638676" indent="-353441" algn="l" defTabSz="321308">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76" name="Shape 676"/>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888759896"/>
      </p:ext>
    </p:extLst>
  </p:cSld>
  <p:clrMapOvr>
    <a:masterClrMapping/>
  </p:clrMapOvr>
  <p:transition spd="med"/>
</p:sldLayout>
</file>

<file path=ppt/slideLayouts/slideLayout384.xml><?xml version="1.0" encoding="utf-8"?>
<p:sldLayout xmlns:a="http://schemas.openxmlformats.org/drawingml/2006/main" xmlns:r="http://schemas.openxmlformats.org/officeDocument/2006/relationships" xmlns:p="http://schemas.openxmlformats.org/presentationml/2006/main" type="tx">
  <p:cSld name="6_Vertical Title and Text">
    <p:spTree>
      <p:nvGrpSpPr>
        <p:cNvPr id="1" name=""/>
        <p:cNvGrpSpPr/>
        <p:nvPr/>
      </p:nvGrpSpPr>
      <p:grpSpPr>
        <a:xfrm>
          <a:off x="0" y="0"/>
          <a:ext cx="0" cy="0"/>
          <a:chOff x="0" y="0"/>
          <a:chExt cx="0" cy="0"/>
        </a:xfrm>
      </p:grpSpPr>
      <p:sp>
        <p:nvSpPr>
          <p:cNvPr id="683" name="Shape 683"/>
          <p:cNvSpPr>
            <a:spLocks noGrp="1"/>
          </p:cNvSpPr>
          <p:nvPr>
            <p:ph type="title"/>
          </p:nvPr>
        </p:nvSpPr>
        <p:spPr>
          <a:xfrm>
            <a:off x="6629409" y="366714"/>
            <a:ext cx="2057401" cy="7800976"/>
          </a:xfrm>
          <a:prstGeom prst="rect">
            <a:avLst/>
          </a:prstGeom>
        </p:spPr>
        <p:txBody>
          <a:bodyPr lIns="45697" tIns="45697" rIns="45697" bIns="45697">
            <a:normAutofit/>
          </a:bodyPr>
          <a:lstStyle>
            <a:lvl1pPr defTabSz="321308"/>
          </a:lstStyle>
          <a:p>
            <a:r>
              <a:t>Title Text</a:t>
            </a:r>
          </a:p>
        </p:txBody>
      </p:sp>
      <p:sp>
        <p:nvSpPr>
          <p:cNvPr id="684" name="Shape 684"/>
          <p:cNvSpPr>
            <a:spLocks noGrp="1"/>
          </p:cNvSpPr>
          <p:nvPr>
            <p:ph type="body" idx="1"/>
          </p:nvPr>
        </p:nvSpPr>
        <p:spPr>
          <a:xfrm>
            <a:off x="457209" y="366714"/>
            <a:ext cx="6019801" cy="7800976"/>
          </a:xfrm>
          <a:prstGeom prst="rect">
            <a:avLst/>
          </a:prstGeom>
        </p:spPr>
        <p:txBody>
          <a:bodyPr lIns="45697" tIns="45697" rIns="45697" bIns="45697">
            <a:normAutofit/>
          </a:bodyPr>
          <a:lstStyle>
            <a:lvl1pPr marL="331350" indent="-331350" algn="l" defTabSz="321308">
              <a:spcBef>
                <a:spcPts val="492"/>
              </a:spcBef>
              <a:buSzPct val="100000"/>
              <a:buFont typeface="Arial"/>
              <a:buChar char="•"/>
              <a:defRPr>
                <a:solidFill>
                  <a:srgbClr val="000000"/>
                </a:solidFill>
              </a:defRPr>
            </a:lvl1pPr>
            <a:lvl2pPr marL="636877" indent="-315573" algn="l" defTabSz="321308">
              <a:spcBef>
                <a:spcPts val="492"/>
              </a:spcBef>
              <a:buSzPct val="100000"/>
              <a:buFont typeface="Arial"/>
              <a:buChar char="–"/>
              <a:defRPr>
                <a:solidFill>
                  <a:srgbClr val="000000"/>
                </a:solidFill>
              </a:defRPr>
            </a:lvl2pPr>
            <a:lvl3pPr marL="937152" indent="-294534" algn="l" defTabSz="321308">
              <a:spcBef>
                <a:spcPts val="492"/>
              </a:spcBef>
              <a:buSzPct val="100000"/>
              <a:buFont typeface="Arial"/>
              <a:buChar char="•"/>
              <a:defRPr>
                <a:solidFill>
                  <a:srgbClr val="000000"/>
                </a:solidFill>
              </a:defRPr>
            </a:lvl3pPr>
            <a:lvl4pPr marL="1317368" indent="-353441" algn="l" defTabSz="321308">
              <a:spcBef>
                <a:spcPts val="492"/>
              </a:spcBef>
              <a:buSzPct val="100000"/>
              <a:buFont typeface="Arial"/>
              <a:buChar char="–"/>
              <a:defRPr>
                <a:solidFill>
                  <a:srgbClr val="000000"/>
                </a:solidFill>
              </a:defRPr>
            </a:lvl4pPr>
            <a:lvl5pPr marL="1638676" indent="-353441" algn="l" defTabSz="321308">
              <a:spcBef>
                <a:spcPts val="492"/>
              </a:spcBef>
              <a:buSzPct val="100000"/>
              <a:buFont typeface="Arial"/>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5" name="Shape 685"/>
          <p:cNvSpPr>
            <a:spLocks noGrp="1"/>
          </p:cNvSpPr>
          <p:nvPr>
            <p:ph type="sldNum" sz="quarter" idx="2"/>
          </p:nvPr>
        </p:nvSpPr>
        <p:spPr>
          <a:xfrm>
            <a:off x="6553200" y="6406191"/>
            <a:ext cx="2133600" cy="265451"/>
          </a:xfrm>
          <a:prstGeom prst="rect">
            <a:avLst/>
          </a:prstGeom>
        </p:spPr>
        <p:txBody>
          <a:bodyPr wrap="square"/>
          <a:lstStyle>
            <a:lvl1pPr>
              <a:defRPr>
                <a:solidFill>
                  <a:srgbClr val="888888"/>
                </a:solidFill>
              </a:defRPr>
            </a:lvl1pPr>
          </a:lstStyle>
          <a:p>
            <a:fld id="{86CB4B4D-7CA3-9044-876B-883B54F8677D}" type="slidenum">
              <a:rPr/>
              <a:pPr/>
              <a:t>‹#›</a:t>
            </a:fld>
            <a:endParaRPr/>
          </a:p>
        </p:txBody>
      </p:sp>
    </p:spTree>
    <p:extLst>
      <p:ext uri="{BB962C8B-B14F-4D97-AF65-F5344CB8AC3E}">
        <p14:creationId xmlns:p14="http://schemas.microsoft.com/office/powerpoint/2010/main" val="1778913653"/>
      </p:ext>
    </p:extLst>
  </p:cSld>
  <p:clrMapOvr>
    <a:masterClrMapping/>
  </p:clrMapOvr>
  <p:transition spd="med"/>
</p:sldLayout>
</file>

<file path=ppt/slideLayouts/slideLayout385.xml><?xml version="1.0" encoding="utf-8"?>
<p:sldLayout xmlns:a="http://schemas.openxmlformats.org/drawingml/2006/main" xmlns:r="http://schemas.openxmlformats.org/officeDocument/2006/relationships" xmlns:p="http://schemas.openxmlformats.org/presentationml/2006/main" type="tx">
  <p:cSld name="7_Title Slide">
    <p:spTree>
      <p:nvGrpSpPr>
        <p:cNvPr id="1" name=""/>
        <p:cNvGrpSpPr/>
        <p:nvPr/>
      </p:nvGrpSpPr>
      <p:grpSpPr>
        <a:xfrm>
          <a:off x="0" y="0"/>
          <a:ext cx="0" cy="0"/>
          <a:chOff x="0" y="0"/>
          <a:chExt cx="0" cy="0"/>
        </a:xfrm>
      </p:grpSpPr>
      <p:sp>
        <p:nvSpPr>
          <p:cNvPr id="692" name="Shape 692"/>
          <p:cNvSpPr>
            <a:spLocks noGrp="1"/>
          </p:cNvSpPr>
          <p:nvPr>
            <p:ph type="title"/>
          </p:nvPr>
        </p:nvSpPr>
        <p:spPr>
          <a:xfrm>
            <a:off x="685809" y="1844675"/>
            <a:ext cx="7772401" cy="2041526"/>
          </a:xfrm>
          <a:prstGeom prst="rect">
            <a:avLst/>
          </a:prstGeom>
        </p:spPr>
        <p:txBody>
          <a:bodyPr lIns="45697" tIns="45697" rIns="45697" bIns="45697"/>
          <a:lstStyle/>
          <a:p>
            <a:r>
              <a:t>Title Text</a:t>
            </a:r>
          </a:p>
        </p:txBody>
      </p:sp>
      <p:sp>
        <p:nvSpPr>
          <p:cNvPr id="693" name="Shape 693"/>
          <p:cNvSpPr>
            <a:spLocks noGrp="1"/>
          </p:cNvSpPr>
          <p:nvPr>
            <p:ph type="body" sz="half" idx="1"/>
          </p:nvPr>
        </p:nvSpPr>
        <p:spPr>
          <a:xfrm>
            <a:off x="1371609" y="3886209"/>
            <a:ext cx="6400801" cy="2971801"/>
          </a:xfrm>
          <a:prstGeom prst="rect">
            <a:avLst/>
          </a:prstGeom>
        </p:spPr>
        <p:txBody>
          <a:bodyPr lIns="45697" tIns="45697" rIns="45697" bIns="45697"/>
          <a:lstStyle>
            <a:lvl1pPr marL="0" indent="0">
              <a:spcBef>
                <a:spcPts val="492"/>
              </a:spcBef>
              <a:defRPr>
                <a:solidFill>
                  <a:srgbClr val="000000"/>
                </a:solidFill>
              </a:defRPr>
            </a:lvl1pPr>
            <a:lvl2pPr marL="0" indent="321308">
              <a:spcBef>
                <a:spcPts val="492"/>
              </a:spcBef>
              <a:defRPr>
                <a:solidFill>
                  <a:srgbClr val="000000"/>
                </a:solidFill>
              </a:defRPr>
            </a:lvl2pPr>
            <a:lvl3pPr marL="0" indent="642618">
              <a:spcBef>
                <a:spcPts val="492"/>
              </a:spcBef>
              <a:defRPr>
                <a:solidFill>
                  <a:srgbClr val="000000"/>
                </a:solidFill>
              </a:defRPr>
            </a:lvl3pPr>
            <a:lvl4pPr marL="0" indent="963925">
              <a:spcBef>
                <a:spcPts val="492"/>
              </a:spcBef>
              <a:defRPr>
                <a:solidFill>
                  <a:srgbClr val="000000"/>
                </a:solidFill>
              </a:defRPr>
            </a:lvl4pPr>
            <a:lvl5pPr marL="0" indent="1285237">
              <a:spcBef>
                <a:spcPts val="492"/>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4" name="Shape 694"/>
          <p:cNvSpPr>
            <a:spLocks noGrp="1"/>
          </p:cNvSpPr>
          <p:nvPr>
            <p:ph type="sldNum" sz="quarter" idx="2"/>
          </p:nvPr>
        </p:nvSpPr>
        <p:spPr>
          <a:xfrm>
            <a:off x="457209" y="6245226"/>
            <a:ext cx="2133601" cy="292384"/>
          </a:xfrm>
          <a:prstGeom prst="rect">
            <a:avLst/>
          </a:prstGeom>
        </p:spPr>
        <p:txBody>
          <a:bodyPr wrap="square" anchor="t"/>
          <a:lstStyle>
            <a:lvl1pPr algn="ctr" defTabSz="321308">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629256367"/>
      </p:ext>
    </p:extLst>
  </p:cSld>
  <p:clrMapOvr>
    <a:masterClrMapping/>
  </p:clrMapOvr>
  <p:transition spd="med"/>
</p:sldLayout>
</file>

<file path=ppt/slideLayouts/slideLayout386.xml><?xml version="1.0" encoding="utf-8"?>
<p:sldLayout xmlns:a="http://schemas.openxmlformats.org/drawingml/2006/main" xmlns:r="http://schemas.openxmlformats.org/officeDocument/2006/relationships" xmlns:p="http://schemas.openxmlformats.org/presentationml/2006/main" type="tx">
  <p:cSld name="7_Title and Content">
    <p:spTree>
      <p:nvGrpSpPr>
        <p:cNvPr id="1" name=""/>
        <p:cNvGrpSpPr/>
        <p:nvPr/>
      </p:nvGrpSpPr>
      <p:grpSpPr>
        <a:xfrm>
          <a:off x="0" y="0"/>
          <a:ext cx="0" cy="0"/>
          <a:chOff x="0" y="0"/>
          <a:chExt cx="0" cy="0"/>
        </a:xfrm>
      </p:grpSpPr>
      <p:sp>
        <p:nvSpPr>
          <p:cNvPr id="701" name="Shape 701"/>
          <p:cNvSpPr>
            <a:spLocks noGrp="1"/>
          </p:cNvSpPr>
          <p:nvPr>
            <p:ph type="title"/>
          </p:nvPr>
        </p:nvSpPr>
        <p:spPr>
          <a:xfrm>
            <a:off x="457209" y="92077"/>
            <a:ext cx="8229601" cy="1508124"/>
          </a:xfrm>
          <a:prstGeom prst="rect">
            <a:avLst/>
          </a:prstGeom>
        </p:spPr>
        <p:txBody>
          <a:bodyPr lIns="45697" tIns="45697" rIns="45697" bIns="45697"/>
          <a:lstStyle/>
          <a:p>
            <a:r>
              <a:t>Title Text</a:t>
            </a:r>
          </a:p>
        </p:txBody>
      </p:sp>
      <p:sp>
        <p:nvSpPr>
          <p:cNvPr id="702" name="Shape 702"/>
          <p:cNvSpPr>
            <a:spLocks noGrp="1"/>
          </p:cNvSpPr>
          <p:nvPr>
            <p:ph type="body" idx="1"/>
          </p:nvPr>
        </p:nvSpPr>
        <p:spPr>
          <a:xfrm>
            <a:off x="457209" y="1600209"/>
            <a:ext cx="8229601" cy="5257801"/>
          </a:xfrm>
          <a:prstGeom prst="rect">
            <a:avLst/>
          </a:prstGeom>
        </p:spPr>
        <p:txBody>
          <a:bodyPr lIns="45697" tIns="45697" rIns="45697" bIns="45697"/>
          <a:lstStyle>
            <a:lvl1pPr marL="331350" indent="-331350" algn="r">
              <a:spcBef>
                <a:spcPts val="492"/>
              </a:spcBef>
              <a:buSzPct val="100000"/>
              <a:buChar char="•"/>
              <a:defRPr>
                <a:solidFill>
                  <a:srgbClr val="000000"/>
                </a:solidFill>
              </a:defRPr>
            </a:lvl1pPr>
            <a:lvl2pPr marL="636877" indent="-315573" algn="r">
              <a:spcBef>
                <a:spcPts val="492"/>
              </a:spcBef>
              <a:buSzPct val="100000"/>
              <a:buChar char="–"/>
              <a:defRPr>
                <a:solidFill>
                  <a:srgbClr val="000000"/>
                </a:solidFill>
              </a:defRPr>
            </a:lvl2pPr>
            <a:lvl3pPr marL="937152" indent="-294534" algn="r">
              <a:spcBef>
                <a:spcPts val="492"/>
              </a:spcBef>
              <a:buSzPct val="100000"/>
              <a:buChar char="•"/>
              <a:defRPr>
                <a:solidFill>
                  <a:srgbClr val="000000"/>
                </a:solidFill>
              </a:defRPr>
            </a:lvl3pPr>
            <a:lvl4pPr marL="1317368" indent="-353441" algn="r">
              <a:spcBef>
                <a:spcPts val="492"/>
              </a:spcBef>
              <a:buSzPct val="100000"/>
              <a:buChar char="–"/>
              <a:defRPr>
                <a:solidFill>
                  <a:srgbClr val="000000"/>
                </a:solidFill>
              </a:defRPr>
            </a:lvl4pPr>
            <a:lvl5pPr marL="1638676" indent="-353441" algn="r">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3" name="Shape 703"/>
          <p:cNvSpPr>
            <a:spLocks noGrp="1"/>
          </p:cNvSpPr>
          <p:nvPr>
            <p:ph type="sldNum" sz="quarter" idx="2"/>
          </p:nvPr>
        </p:nvSpPr>
        <p:spPr>
          <a:xfrm>
            <a:off x="457209" y="6245226"/>
            <a:ext cx="2133601" cy="292384"/>
          </a:xfrm>
          <a:prstGeom prst="rect">
            <a:avLst/>
          </a:prstGeom>
        </p:spPr>
        <p:txBody>
          <a:bodyPr wrap="square" anchor="t"/>
          <a:lstStyle>
            <a:lvl1pPr algn="ctr" defTabSz="321308">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801164951"/>
      </p:ext>
    </p:extLst>
  </p:cSld>
  <p:clrMapOvr>
    <a:masterClrMapping/>
  </p:clrMapOvr>
  <p:transition spd="med"/>
</p:sldLayout>
</file>

<file path=ppt/slideLayouts/slideLayout387.xml><?xml version="1.0" encoding="utf-8"?>
<p:sldLayout xmlns:a="http://schemas.openxmlformats.org/drawingml/2006/main" xmlns:r="http://schemas.openxmlformats.org/officeDocument/2006/relationships" xmlns:p="http://schemas.openxmlformats.org/presentationml/2006/main" type="tx">
  <p:cSld name="7_Section Header">
    <p:spTree>
      <p:nvGrpSpPr>
        <p:cNvPr id="1" name=""/>
        <p:cNvGrpSpPr/>
        <p:nvPr/>
      </p:nvGrpSpPr>
      <p:grpSpPr>
        <a:xfrm>
          <a:off x="0" y="0"/>
          <a:ext cx="0" cy="0"/>
          <a:chOff x="0" y="0"/>
          <a:chExt cx="0" cy="0"/>
        </a:xfrm>
      </p:grpSpPr>
      <p:sp>
        <p:nvSpPr>
          <p:cNvPr id="710" name="Shape 710"/>
          <p:cNvSpPr>
            <a:spLocks noGrp="1"/>
          </p:cNvSpPr>
          <p:nvPr>
            <p:ph type="title"/>
          </p:nvPr>
        </p:nvSpPr>
        <p:spPr>
          <a:xfrm>
            <a:off x="722322" y="4406909"/>
            <a:ext cx="7772401" cy="1362075"/>
          </a:xfrm>
          <a:prstGeom prst="rect">
            <a:avLst/>
          </a:prstGeom>
        </p:spPr>
        <p:txBody>
          <a:bodyPr lIns="45697" tIns="45697" rIns="45697" bIns="45697" anchor="t"/>
          <a:lstStyle>
            <a:lvl1pPr algn="l">
              <a:defRPr sz="3900" b="1" cap="all"/>
            </a:lvl1pPr>
          </a:lstStyle>
          <a:p>
            <a:r>
              <a:t>Title Text</a:t>
            </a:r>
          </a:p>
        </p:txBody>
      </p:sp>
      <p:sp>
        <p:nvSpPr>
          <p:cNvPr id="711" name="Shape 711"/>
          <p:cNvSpPr>
            <a:spLocks noGrp="1"/>
          </p:cNvSpPr>
          <p:nvPr>
            <p:ph type="body" sz="quarter" idx="1"/>
          </p:nvPr>
        </p:nvSpPr>
        <p:spPr>
          <a:xfrm>
            <a:off x="722322" y="2906714"/>
            <a:ext cx="7772401" cy="1500188"/>
          </a:xfrm>
          <a:prstGeom prst="rect">
            <a:avLst/>
          </a:prstGeom>
        </p:spPr>
        <p:txBody>
          <a:bodyPr lIns="45697" tIns="45697" rIns="45697" bIns="45697" anchor="b"/>
          <a:lstStyle>
            <a:lvl1pPr marL="0" indent="0" algn="r">
              <a:spcBef>
                <a:spcPts val="281"/>
              </a:spcBef>
              <a:defRPr sz="2000">
                <a:solidFill>
                  <a:srgbClr val="000000"/>
                </a:solidFill>
              </a:defRPr>
            </a:lvl1pPr>
            <a:lvl2pPr marL="0" indent="321308" algn="r">
              <a:spcBef>
                <a:spcPts val="281"/>
              </a:spcBef>
              <a:defRPr sz="2000">
                <a:solidFill>
                  <a:srgbClr val="000000"/>
                </a:solidFill>
              </a:defRPr>
            </a:lvl2pPr>
            <a:lvl3pPr marL="0" indent="642618" algn="r">
              <a:spcBef>
                <a:spcPts val="281"/>
              </a:spcBef>
              <a:defRPr sz="2000">
                <a:solidFill>
                  <a:srgbClr val="000000"/>
                </a:solidFill>
              </a:defRPr>
            </a:lvl3pPr>
            <a:lvl4pPr marL="0" indent="963925" algn="r">
              <a:spcBef>
                <a:spcPts val="281"/>
              </a:spcBef>
              <a:defRPr sz="2000">
                <a:solidFill>
                  <a:srgbClr val="000000"/>
                </a:solidFill>
              </a:defRPr>
            </a:lvl4pPr>
            <a:lvl5pPr marL="0" indent="1285237" algn="r">
              <a:spcBef>
                <a:spcPts val="281"/>
              </a:spcBef>
              <a:defRPr sz="20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12" name="Shape 712"/>
          <p:cNvSpPr>
            <a:spLocks noGrp="1"/>
          </p:cNvSpPr>
          <p:nvPr>
            <p:ph type="sldNum" sz="quarter" idx="2"/>
          </p:nvPr>
        </p:nvSpPr>
        <p:spPr>
          <a:xfrm>
            <a:off x="457209" y="6245226"/>
            <a:ext cx="2133601" cy="292384"/>
          </a:xfrm>
          <a:prstGeom prst="rect">
            <a:avLst/>
          </a:prstGeom>
        </p:spPr>
        <p:txBody>
          <a:bodyPr wrap="square" anchor="t"/>
          <a:lstStyle>
            <a:lvl1pPr algn="ctr" defTabSz="321308">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397082262"/>
      </p:ext>
    </p:extLst>
  </p:cSld>
  <p:clrMapOvr>
    <a:masterClrMapping/>
  </p:clrMapOvr>
  <p:transition spd="med"/>
</p:sldLayout>
</file>

<file path=ppt/slideLayouts/slideLayout388.xml><?xml version="1.0" encoding="utf-8"?>
<p:sldLayout xmlns:a="http://schemas.openxmlformats.org/drawingml/2006/main" xmlns:r="http://schemas.openxmlformats.org/officeDocument/2006/relationships" xmlns:p="http://schemas.openxmlformats.org/presentationml/2006/main" type="tx">
  <p:cSld name="7_Two Content">
    <p:spTree>
      <p:nvGrpSpPr>
        <p:cNvPr id="1" name=""/>
        <p:cNvGrpSpPr/>
        <p:nvPr/>
      </p:nvGrpSpPr>
      <p:grpSpPr>
        <a:xfrm>
          <a:off x="0" y="0"/>
          <a:ext cx="0" cy="0"/>
          <a:chOff x="0" y="0"/>
          <a:chExt cx="0" cy="0"/>
        </a:xfrm>
      </p:grpSpPr>
      <p:sp>
        <p:nvSpPr>
          <p:cNvPr id="719" name="Shape 719"/>
          <p:cNvSpPr>
            <a:spLocks noGrp="1"/>
          </p:cNvSpPr>
          <p:nvPr>
            <p:ph type="title"/>
          </p:nvPr>
        </p:nvSpPr>
        <p:spPr>
          <a:xfrm>
            <a:off x="457209" y="92077"/>
            <a:ext cx="8229601" cy="1508124"/>
          </a:xfrm>
          <a:prstGeom prst="rect">
            <a:avLst/>
          </a:prstGeom>
        </p:spPr>
        <p:txBody>
          <a:bodyPr lIns="45697" tIns="45697" rIns="45697" bIns="45697"/>
          <a:lstStyle/>
          <a:p>
            <a:r>
              <a:t>Title Text</a:t>
            </a:r>
          </a:p>
        </p:txBody>
      </p:sp>
      <p:sp>
        <p:nvSpPr>
          <p:cNvPr id="720" name="Shape 720"/>
          <p:cNvSpPr>
            <a:spLocks noGrp="1"/>
          </p:cNvSpPr>
          <p:nvPr>
            <p:ph type="body" sz="half" idx="1"/>
          </p:nvPr>
        </p:nvSpPr>
        <p:spPr>
          <a:xfrm>
            <a:off x="457199" y="1600209"/>
            <a:ext cx="4038601" cy="5257801"/>
          </a:xfrm>
          <a:prstGeom prst="rect">
            <a:avLst/>
          </a:prstGeom>
        </p:spPr>
        <p:txBody>
          <a:bodyPr lIns="45697" tIns="45697" rIns="45697" bIns="45697"/>
          <a:lstStyle>
            <a:lvl1pPr marL="327048" indent="-327048" algn="r">
              <a:spcBef>
                <a:spcPts val="422"/>
              </a:spcBef>
              <a:buSzPct val="100000"/>
              <a:buChar char="•"/>
              <a:defRPr sz="2700">
                <a:solidFill>
                  <a:srgbClr val="000000"/>
                </a:solidFill>
              </a:defRPr>
            </a:lvl1pPr>
            <a:lvl2pPr marL="639269" indent="-317962" algn="r">
              <a:spcBef>
                <a:spcPts val="422"/>
              </a:spcBef>
              <a:buSzPct val="100000"/>
              <a:buChar char="–"/>
              <a:defRPr sz="2700">
                <a:solidFill>
                  <a:srgbClr val="000000"/>
                </a:solidFill>
              </a:defRPr>
            </a:lvl2pPr>
            <a:lvl3pPr marL="947862" indent="-305243" algn="r">
              <a:spcBef>
                <a:spcPts val="422"/>
              </a:spcBef>
              <a:buSzPct val="100000"/>
              <a:buChar char="•"/>
              <a:defRPr sz="2700">
                <a:solidFill>
                  <a:srgbClr val="000000"/>
                </a:solidFill>
              </a:defRPr>
            </a:lvl3pPr>
            <a:lvl4pPr marL="1303086" indent="-339160" algn="r">
              <a:spcBef>
                <a:spcPts val="422"/>
              </a:spcBef>
              <a:buSzPct val="100000"/>
              <a:buChar char="–"/>
              <a:defRPr sz="2700">
                <a:solidFill>
                  <a:srgbClr val="000000"/>
                </a:solidFill>
              </a:defRPr>
            </a:lvl4pPr>
            <a:lvl5pPr marL="1624398" indent="-339160" algn="r">
              <a:spcBef>
                <a:spcPts val="422"/>
              </a:spcBef>
              <a:buSzPct val="100000"/>
              <a:buChar char="»"/>
              <a:defRPr sz="27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21" name="Shape 721"/>
          <p:cNvSpPr>
            <a:spLocks noGrp="1"/>
          </p:cNvSpPr>
          <p:nvPr>
            <p:ph type="sldNum" sz="quarter" idx="2"/>
          </p:nvPr>
        </p:nvSpPr>
        <p:spPr>
          <a:xfrm>
            <a:off x="457209" y="6245226"/>
            <a:ext cx="2133601" cy="292384"/>
          </a:xfrm>
          <a:prstGeom prst="rect">
            <a:avLst/>
          </a:prstGeom>
        </p:spPr>
        <p:txBody>
          <a:bodyPr wrap="square" anchor="t"/>
          <a:lstStyle>
            <a:lvl1pPr algn="ctr" defTabSz="321308">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09911665"/>
      </p:ext>
    </p:extLst>
  </p:cSld>
  <p:clrMapOvr>
    <a:masterClrMapping/>
  </p:clrMapOvr>
  <p:transition spd="med"/>
</p:sldLayout>
</file>

<file path=ppt/slideLayouts/slideLayout389.xml><?xml version="1.0" encoding="utf-8"?>
<p:sldLayout xmlns:a="http://schemas.openxmlformats.org/drawingml/2006/main" xmlns:r="http://schemas.openxmlformats.org/officeDocument/2006/relationships" xmlns:p="http://schemas.openxmlformats.org/presentationml/2006/main" type="tx">
  <p:cSld name="7_Comparison">
    <p:spTree>
      <p:nvGrpSpPr>
        <p:cNvPr id="1" name=""/>
        <p:cNvGrpSpPr/>
        <p:nvPr/>
      </p:nvGrpSpPr>
      <p:grpSpPr>
        <a:xfrm>
          <a:off x="0" y="0"/>
          <a:ext cx="0" cy="0"/>
          <a:chOff x="0" y="0"/>
          <a:chExt cx="0" cy="0"/>
        </a:xfrm>
      </p:grpSpPr>
      <p:sp>
        <p:nvSpPr>
          <p:cNvPr id="728" name="Shape 728"/>
          <p:cNvSpPr>
            <a:spLocks noGrp="1"/>
          </p:cNvSpPr>
          <p:nvPr>
            <p:ph type="title"/>
          </p:nvPr>
        </p:nvSpPr>
        <p:spPr>
          <a:xfrm>
            <a:off x="457209" y="256819"/>
            <a:ext cx="8229601" cy="1178655"/>
          </a:xfrm>
          <a:prstGeom prst="rect">
            <a:avLst/>
          </a:prstGeom>
        </p:spPr>
        <p:txBody>
          <a:bodyPr lIns="45697" tIns="45697" rIns="45697" bIns="45697"/>
          <a:lstStyle/>
          <a:p>
            <a:r>
              <a:t>Title Text</a:t>
            </a:r>
          </a:p>
        </p:txBody>
      </p:sp>
      <p:sp>
        <p:nvSpPr>
          <p:cNvPr id="729" name="Shape 729"/>
          <p:cNvSpPr>
            <a:spLocks noGrp="1"/>
          </p:cNvSpPr>
          <p:nvPr>
            <p:ph type="body" sz="quarter" idx="1"/>
          </p:nvPr>
        </p:nvSpPr>
        <p:spPr>
          <a:xfrm>
            <a:off x="457208" y="1435465"/>
            <a:ext cx="4040189" cy="739410"/>
          </a:xfrm>
          <a:prstGeom prst="rect">
            <a:avLst/>
          </a:prstGeom>
        </p:spPr>
        <p:txBody>
          <a:bodyPr lIns="45697" tIns="45697" rIns="45697" bIns="45697" anchor="b"/>
          <a:lstStyle>
            <a:lvl1pPr marL="0" indent="0" algn="r">
              <a:spcBef>
                <a:spcPts val="352"/>
              </a:spcBef>
              <a:defRPr sz="2400" b="1">
                <a:solidFill>
                  <a:srgbClr val="000000"/>
                </a:solidFill>
              </a:defRPr>
            </a:lvl1pPr>
            <a:lvl2pPr marL="0" indent="321308" algn="r">
              <a:spcBef>
                <a:spcPts val="352"/>
              </a:spcBef>
              <a:defRPr sz="2400" b="1">
                <a:solidFill>
                  <a:srgbClr val="000000"/>
                </a:solidFill>
              </a:defRPr>
            </a:lvl2pPr>
            <a:lvl3pPr marL="0" indent="642618" algn="r">
              <a:spcBef>
                <a:spcPts val="352"/>
              </a:spcBef>
              <a:defRPr sz="2400" b="1">
                <a:solidFill>
                  <a:srgbClr val="000000"/>
                </a:solidFill>
              </a:defRPr>
            </a:lvl3pPr>
            <a:lvl4pPr marL="0" indent="963925" algn="r">
              <a:spcBef>
                <a:spcPts val="352"/>
              </a:spcBef>
              <a:defRPr sz="2400" b="1">
                <a:solidFill>
                  <a:srgbClr val="000000"/>
                </a:solidFill>
              </a:defRPr>
            </a:lvl4pPr>
            <a:lvl5pPr marL="0" indent="1285237" algn="r">
              <a:spcBef>
                <a:spcPts val="352"/>
              </a:spcBef>
              <a:defRPr sz="24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30" name="Shape 730"/>
          <p:cNvSpPr>
            <a:spLocks noGrp="1"/>
          </p:cNvSpPr>
          <p:nvPr>
            <p:ph type="sldNum" sz="quarter" idx="2"/>
          </p:nvPr>
        </p:nvSpPr>
        <p:spPr>
          <a:xfrm>
            <a:off x="457209" y="6245226"/>
            <a:ext cx="2133601" cy="292384"/>
          </a:xfrm>
          <a:prstGeom prst="rect">
            <a:avLst/>
          </a:prstGeom>
        </p:spPr>
        <p:txBody>
          <a:bodyPr wrap="square" anchor="t"/>
          <a:lstStyle>
            <a:lvl1pPr algn="ctr" defTabSz="321308">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276024467"/>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6DB045A4-7601-5445-95B3-8183B1CA8FD4}" type="slidenum">
              <a:rPr lang="he-IL">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5683884"/>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x">
  <p:cSld name="7_Title Only">
    <p:spTree>
      <p:nvGrpSpPr>
        <p:cNvPr id="1" name=""/>
        <p:cNvGrpSpPr/>
        <p:nvPr/>
      </p:nvGrpSpPr>
      <p:grpSpPr>
        <a:xfrm>
          <a:off x="0" y="0"/>
          <a:ext cx="0" cy="0"/>
          <a:chOff x="0" y="0"/>
          <a:chExt cx="0" cy="0"/>
        </a:xfrm>
      </p:grpSpPr>
      <p:sp>
        <p:nvSpPr>
          <p:cNvPr id="737" name="Shape 737"/>
          <p:cNvSpPr>
            <a:spLocks noGrp="1"/>
          </p:cNvSpPr>
          <p:nvPr>
            <p:ph type="title"/>
          </p:nvPr>
        </p:nvSpPr>
        <p:spPr>
          <a:xfrm>
            <a:off x="457209" y="92077"/>
            <a:ext cx="8229601" cy="1508124"/>
          </a:xfrm>
          <a:prstGeom prst="rect">
            <a:avLst/>
          </a:prstGeom>
        </p:spPr>
        <p:txBody>
          <a:bodyPr lIns="45697" tIns="45697" rIns="45697" bIns="45697"/>
          <a:lstStyle/>
          <a:p>
            <a:r>
              <a:t>Title Text</a:t>
            </a:r>
          </a:p>
        </p:txBody>
      </p:sp>
      <p:sp>
        <p:nvSpPr>
          <p:cNvPr id="738" name="Shape 738"/>
          <p:cNvSpPr>
            <a:spLocks noGrp="1"/>
          </p:cNvSpPr>
          <p:nvPr>
            <p:ph type="sldNum" sz="quarter" idx="2"/>
          </p:nvPr>
        </p:nvSpPr>
        <p:spPr>
          <a:xfrm>
            <a:off x="457209" y="6245226"/>
            <a:ext cx="2133601" cy="292384"/>
          </a:xfrm>
          <a:prstGeom prst="rect">
            <a:avLst/>
          </a:prstGeom>
        </p:spPr>
        <p:txBody>
          <a:bodyPr wrap="square" anchor="t"/>
          <a:lstStyle>
            <a:lvl1pPr algn="ctr" defTabSz="321308">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554160306"/>
      </p:ext>
    </p:extLst>
  </p:cSld>
  <p:clrMapOvr>
    <a:masterClrMapping/>
  </p:clrMapOvr>
  <p:transition spd="med"/>
</p:sldLayout>
</file>

<file path=ppt/slideLayouts/slideLayout391.xml><?xml version="1.0" encoding="utf-8"?>
<p:sldLayout xmlns:a="http://schemas.openxmlformats.org/drawingml/2006/main" xmlns:r="http://schemas.openxmlformats.org/officeDocument/2006/relationships" xmlns:p="http://schemas.openxmlformats.org/presentationml/2006/main" type="tx">
  <p:cSld name="7_Blank">
    <p:spTree>
      <p:nvGrpSpPr>
        <p:cNvPr id="1" name=""/>
        <p:cNvGrpSpPr/>
        <p:nvPr/>
      </p:nvGrpSpPr>
      <p:grpSpPr>
        <a:xfrm>
          <a:off x="0" y="0"/>
          <a:ext cx="0" cy="0"/>
          <a:chOff x="0" y="0"/>
          <a:chExt cx="0" cy="0"/>
        </a:xfrm>
      </p:grpSpPr>
      <p:sp>
        <p:nvSpPr>
          <p:cNvPr id="745" name="Shape 745"/>
          <p:cNvSpPr>
            <a:spLocks noGrp="1"/>
          </p:cNvSpPr>
          <p:nvPr>
            <p:ph type="sldNum" sz="quarter" idx="2"/>
          </p:nvPr>
        </p:nvSpPr>
        <p:spPr>
          <a:xfrm>
            <a:off x="457209" y="6245226"/>
            <a:ext cx="2133601" cy="292384"/>
          </a:xfrm>
          <a:prstGeom prst="rect">
            <a:avLst/>
          </a:prstGeom>
        </p:spPr>
        <p:txBody>
          <a:bodyPr wrap="square" anchor="t"/>
          <a:lstStyle>
            <a:lvl1pPr algn="ctr" defTabSz="321308">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80136785"/>
      </p:ext>
    </p:extLst>
  </p:cSld>
  <p:clrMapOvr>
    <a:masterClrMapping/>
  </p:clrMapOvr>
  <p:transition spd="med"/>
</p:sldLayout>
</file>

<file path=ppt/slideLayouts/slideLayout392.xml><?xml version="1.0" encoding="utf-8"?>
<p:sldLayout xmlns:a="http://schemas.openxmlformats.org/drawingml/2006/main" xmlns:r="http://schemas.openxmlformats.org/officeDocument/2006/relationships" xmlns:p="http://schemas.openxmlformats.org/presentationml/2006/main" type="tx">
  <p:cSld name="7_Content with Caption">
    <p:spTree>
      <p:nvGrpSpPr>
        <p:cNvPr id="1" name=""/>
        <p:cNvGrpSpPr/>
        <p:nvPr/>
      </p:nvGrpSpPr>
      <p:grpSpPr>
        <a:xfrm>
          <a:off x="0" y="0"/>
          <a:ext cx="0" cy="0"/>
          <a:chOff x="0" y="0"/>
          <a:chExt cx="0" cy="0"/>
        </a:xfrm>
      </p:grpSpPr>
      <p:sp>
        <p:nvSpPr>
          <p:cNvPr id="752" name="Shape 752"/>
          <p:cNvSpPr>
            <a:spLocks noGrp="1"/>
          </p:cNvSpPr>
          <p:nvPr>
            <p:ph type="title"/>
          </p:nvPr>
        </p:nvSpPr>
        <p:spPr>
          <a:xfrm>
            <a:off x="457200" y="9"/>
            <a:ext cx="3008314" cy="1435101"/>
          </a:xfrm>
          <a:prstGeom prst="rect">
            <a:avLst/>
          </a:prstGeom>
        </p:spPr>
        <p:txBody>
          <a:bodyPr lIns="45697" tIns="45697" rIns="45697" bIns="45697" anchor="b"/>
          <a:lstStyle>
            <a:lvl1pPr algn="l">
              <a:defRPr sz="2000" b="1"/>
            </a:lvl1pPr>
          </a:lstStyle>
          <a:p>
            <a:r>
              <a:t>Title Text</a:t>
            </a:r>
          </a:p>
        </p:txBody>
      </p:sp>
      <p:sp>
        <p:nvSpPr>
          <p:cNvPr id="753" name="Shape 753"/>
          <p:cNvSpPr>
            <a:spLocks noGrp="1"/>
          </p:cNvSpPr>
          <p:nvPr>
            <p:ph type="body" idx="1"/>
          </p:nvPr>
        </p:nvSpPr>
        <p:spPr>
          <a:xfrm>
            <a:off x="3575050" y="273050"/>
            <a:ext cx="5111751" cy="6584951"/>
          </a:xfrm>
          <a:prstGeom prst="rect">
            <a:avLst/>
          </a:prstGeom>
        </p:spPr>
        <p:txBody>
          <a:bodyPr lIns="45697" tIns="45697" rIns="45697" bIns="45697"/>
          <a:lstStyle>
            <a:lvl1pPr marL="331350" indent="-331350" algn="r">
              <a:spcBef>
                <a:spcPts val="492"/>
              </a:spcBef>
              <a:buSzPct val="100000"/>
              <a:buChar char="•"/>
              <a:defRPr>
                <a:solidFill>
                  <a:srgbClr val="000000"/>
                </a:solidFill>
              </a:defRPr>
            </a:lvl1pPr>
            <a:lvl2pPr marL="636877" indent="-315573" algn="r">
              <a:spcBef>
                <a:spcPts val="492"/>
              </a:spcBef>
              <a:buSzPct val="100000"/>
              <a:buChar char="–"/>
              <a:defRPr>
                <a:solidFill>
                  <a:srgbClr val="000000"/>
                </a:solidFill>
              </a:defRPr>
            </a:lvl2pPr>
            <a:lvl3pPr marL="937152" indent="-294534" algn="r">
              <a:spcBef>
                <a:spcPts val="492"/>
              </a:spcBef>
              <a:buSzPct val="100000"/>
              <a:buChar char="•"/>
              <a:defRPr>
                <a:solidFill>
                  <a:srgbClr val="000000"/>
                </a:solidFill>
              </a:defRPr>
            </a:lvl3pPr>
            <a:lvl4pPr marL="1317368" indent="-353441" algn="r">
              <a:spcBef>
                <a:spcPts val="492"/>
              </a:spcBef>
              <a:buSzPct val="100000"/>
              <a:buChar char="–"/>
              <a:defRPr>
                <a:solidFill>
                  <a:srgbClr val="000000"/>
                </a:solidFill>
              </a:defRPr>
            </a:lvl4pPr>
            <a:lvl5pPr marL="1638676" indent="-353441" algn="r">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54" name="Shape 754"/>
          <p:cNvSpPr>
            <a:spLocks noGrp="1"/>
          </p:cNvSpPr>
          <p:nvPr>
            <p:ph type="sldNum" sz="quarter" idx="2"/>
          </p:nvPr>
        </p:nvSpPr>
        <p:spPr>
          <a:xfrm>
            <a:off x="457209" y="6245226"/>
            <a:ext cx="2133601" cy="292384"/>
          </a:xfrm>
          <a:prstGeom prst="rect">
            <a:avLst/>
          </a:prstGeom>
        </p:spPr>
        <p:txBody>
          <a:bodyPr wrap="square" anchor="t"/>
          <a:lstStyle>
            <a:lvl1pPr algn="ctr" defTabSz="321308">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29686321"/>
      </p:ext>
    </p:extLst>
  </p:cSld>
  <p:clrMapOvr>
    <a:masterClrMapping/>
  </p:clrMapOvr>
  <p:transition spd="med"/>
</p:sldLayout>
</file>

<file path=ppt/slideLayouts/slideLayout393.xml><?xml version="1.0" encoding="utf-8"?>
<p:sldLayout xmlns:a="http://schemas.openxmlformats.org/drawingml/2006/main" xmlns:r="http://schemas.openxmlformats.org/officeDocument/2006/relationships" xmlns:p="http://schemas.openxmlformats.org/presentationml/2006/main" type="tx">
  <p:cSld name="7_Picture with Caption">
    <p:spTree>
      <p:nvGrpSpPr>
        <p:cNvPr id="1" name=""/>
        <p:cNvGrpSpPr/>
        <p:nvPr/>
      </p:nvGrpSpPr>
      <p:grpSpPr>
        <a:xfrm>
          <a:off x="0" y="0"/>
          <a:ext cx="0" cy="0"/>
          <a:chOff x="0" y="0"/>
          <a:chExt cx="0" cy="0"/>
        </a:xfrm>
      </p:grpSpPr>
      <p:sp>
        <p:nvSpPr>
          <p:cNvPr id="761" name="Shape 761"/>
          <p:cNvSpPr>
            <a:spLocks noGrp="1"/>
          </p:cNvSpPr>
          <p:nvPr>
            <p:ph type="title"/>
          </p:nvPr>
        </p:nvSpPr>
        <p:spPr>
          <a:xfrm>
            <a:off x="1792297" y="4800609"/>
            <a:ext cx="5486401" cy="566739"/>
          </a:xfrm>
          <a:prstGeom prst="rect">
            <a:avLst/>
          </a:prstGeom>
        </p:spPr>
        <p:txBody>
          <a:bodyPr lIns="45697" tIns="45697" rIns="45697" bIns="45697" anchor="b"/>
          <a:lstStyle>
            <a:lvl1pPr algn="l">
              <a:defRPr sz="2000" b="1"/>
            </a:lvl1pPr>
          </a:lstStyle>
          <a:p>
            <a:r>
              <a:t>Title Text</a:t>
            </a:r>
          </a:p>
        </p:txBody>
      </p:sp>
      <p:sp>
        <p:nvSpPr>
          <p:cNvPr id="762" name="Shape 762"/>
          <p:cNvSpPr>
            <a:spLocks noGrp="1"/>
          </p:cNvSpPr>
          <p:nvPr>
            <p:ph type="body" sz="quarter" idx="1"/>
          </p:nvPr>
        </p:nvSpPr>
        <p:spPr>
          <a:xfrm>
            <a:off x="1792297" y="5367338"/>
            <a:ext cx="5486401" cy="804862"/>
          </a:xfrm>
          <a:prstGeom prst="rect">
            <a:avLst/>
          </a:prstGeom>
        </p:spPr>
        <p:txBody>
          <a:bodyPr lIns="45697" tIns="45697" rIns="45697" bIns="45697"/>
          <a:lstStyle>
            <a:lvl1pPr marL="0" indent="0" algn="r">
              <a:spcBef>
                <a:spcPts val="211"/>
              </a:spcBef>
              <a:defRPr sz="1300">
                <a:solidFill>
                  <a:srgbClr val="000000"/>
                </a:solidFill>
              </a:defRPr>
            </a:lvl1pPr>
            <a:lvl2pPr marL="0" indent="321308" algn="r">
              <a:spcBef>
                <a:spcPts val="211"/>
              </a:spcBef>
              <a:defRPr sz="1300">
                <a:solidFill>
                  <a:srgbClr val="000000"/>
                </a:solidFill>
              </a:defRPr>
            </a:lvl2pPr>
            <a:lvl3pPr marL="0" indent="642618" algn="r">
              <a:spcBef>
                <a:spcPts val="211"/>
              </a:spcBef>
              <a:defRPr sz="1300">
                <a:solidFill>
                  <a:srgbClr val="000000"/>
                </a:solidFill>
              </a:defRPr>
            </a:lvl3pPr>
            <a:lvl4pPr marL="0" indent="963925" algn="r">
              <a:spcBef>
                <a:spcPts val="211"/>
              </a:spcBef>
              <a:defRPr sz="1300">
                <a:solidFill>
                  <a:srgbClr val="000000"/>
                </a:solidFill>
              </a:defRPr>
            </a:lvl4pPr>
            <a:lvl5pPr marL="0" indent="1285237" algn="r">
              <a:spcBef>
                <a:spcPts val="211"/>
              </a:spcBef>
              <a:defRPr sz="13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3" name="Shape 763"/>
          <p:cNvSpPr>
            <a:spLocks noGrp="1"/>
          </p:cNvSpPr>
          <p:nvPr>
            <p:ph type="sldNum" sz="quarter" idx="2"/>
          </p:nvPr>
        </p:nvSpPr>
        <p:spPr>
          <a:xfrm>
            <a:off x="457209" y="6245226"/>
            <a:ext cx="2133601" cy="292384"/>
          </a:xfrm>
          <a:prstGeom prst="rect">
            <a:avLst/>
          </a:prstGeom>
        </p:spPr>
        <p:txBody>
          <a:bodyPr wrap="square" anchor="t"/>
          <a:lstStyle>
            <a:lvl1pPr algn="ctr" defTabSz="321308">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294130904"/>
      </p:ext>
    </p:extLst>
  </p:cSld>
  <p:clrMapOvr>
    <a:masterClrMapping/>
  </p:clrMapOvr>
  <p:transition spd="med"/>
</p:sldLayout>
</file>

<file path=ppt/slideLayouts/slideLayout394.xml><?xml version="1.0" encoding="utf-8"?>
<p:sldLayout xmlns:a="http://schemas.openxmlformats.org/drawingml/2006/main" xmlns:r="http://schemas.openxmlformats.org/officeDocument/2006/relationships" xmlns:p="http://schemas.openxmlformats.org/presentationml/2006/main" type="tx">
  <p:cSld name="7_Title and Vertical Text">
    <p:spTree>
      <p:nvGrpSpPr>
        <p:cNvPr id="1" name=""/>
        <p:cNvGrpSpPr/>
        <p:nvPr/>
      </p:nvGrpSpPr>
      <p:grpSpPr>
        <a:xfrm>
          <a:off x="0" y="0"/>
          <a:ext cx="0" cy="0"/>
          <a:chOff x="0" y="0"/>
          <a:chExt cx="0" cy="0"/>
        </a:xfrm>
      </p:grpSpPr>
      <p:sp>
        <p:nvSpPr>
          <p:cNvPr id="770" name="Shape 770"/>
          <p:cNvSpPr>
            <a:spLocks noGrp="1"/>
          </p:cNvSpPr>
          <p:nvPr>
            <p:ph type="title"/>
          </p:nvPr>
        </p:nvSpPr>
        <p:spPr>
          <a:xfrm>
            <a:off x="457209" y="92077"/>
            <a:ext cx="8229601" cy="1508124"/>
          </a:xfrm>
          <a:prstGeom prst="rect">
            <a:avLst/>
          </a:prstGeom>
        </p:spPr>
        <p:txBody>
          <a:bodyPr lIns="45697" tIns="45697" rIns="45697" bIns="45697"/>
          <a:lstStyle/>
          <a:p>
            <a:r>
              <a:t>Title Text</a:t>
            </a:r>
          </a:p>
        </p:txBody>
      </p:sp>
      <p:sp>
        <p:nvSpPr>
          <p:cNvPr id="771" name="Shape 771"/>
          <p:cNvSpPr>
            <a:spLocks noGrp="1"/>
          </p:cNvSpPr>
          <p:nvPr>
            <p:ph type="body" idx="1"/>
          </p:nvPr>
        </p:nvSpPr>
        <p:spPr>
          <a:xfrm>
            <a:off x="457209" y="1600209"/>
            <a:ext cx="8229601" cy="5257801"/>
          </a:xfrm>
          <a:prstGeom prst="rect">
            <a:avLst/>
          </a:prstGeom>
        </p:spPr>
        <p:txBody>
          <a:bodyPr lIns="45697" tIns="45697" rIns="45697" bIns="45697"/>
          <a:lstStyle>
            <a:lvl1pPr marL="331350" indent="-331350" algn="r">
              <a:spcBef>
                <a:spcPts val="492"/>
              </a:spcBef>
              <a:buSzPct val="100000"/>
              <a:buChar char="•"/>
              <a:defRPr>
                <a:solidFill>
                  <a:srgbClr val="000000"/>
                </a:solidFill>
              </a:defRPr>
            </a:lvl1pPr>
            <a:lvl2pPr marL="636877" indent="-315573" algn="r">
              <a:spcBef>
                <a:spcPts val="492"/>
              </a:spcBef>
              <a:buSzPct val="100000"/>
              <a:buChar char="–"/>
              <a:defRPr>
                <a:solidFill>
                  <a:srgbClr val="000000"/>
                </a:solidFill>
              </a:defRPr>
            </a:lvl2pPr>
            <a:lvl3pPr marL="937152" indent="-294534" algn="r">
              <a:spcBef>
                <a:spcPts val="492"/>
              </a:spcBef>
              <a:buSzPct val="100000"/>
              <a:buChar char="•"/>
              <a:defRPr>
                <a:solidFill>
                  <a:srgbClr val="000000"/>
                </a:solidFill>
              </a:defRPr>
            </a:lvl3pPr>
            <a:lvl4pPr marL="1317368" indent="-353441" algn="r">
              <a:spcBef>
                <a:spcPts val="492"/>
              </a:spcBef>
              <a:buSzPct val="100000"/>
              <a:buChar char="–"/>
              <a:defRPr>
                <a:solidFill>
                  <a:srgbClr val="000000"/>
                </a:solidFill>
              </a:defRPr>
            </a:lvl4pPr>
            <a:lvl5pPr marL="1638676" indent="-353441" algn="r">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72" name="Shape 772"/>
          <p:cNvSpPr>
            <a:spLocks noGrp="1"/>
          </p:cNvSpPr>
          <p:nvPr>
            <p:ph type="sldNum" sz="quarter" idx="2"/>
          </p:nvPr>
        </p:nvSpPr>
        <p:spPr>
          <a:xfrm>
            <a:off x="457209" y="6245226"/>
            <a:ext cx="2133601" cy="292384"/>
          </a:xfrm>
          <a:prstGeom prst="rect">
            <a:avLst/>
          </a:prstGeom>
        </p:spPr>
        <p:txBody>
          <a:bodyPr wrap="square" anchor="t"/>
          <a:lstStyle>
            <a:lvl1pPr algn="ctr" defTabSz="321308">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167881658"/>
      </p:ext>
    </p:extLst>
  </p:cSld>
  <p:clrMapOvr>
    <a:masterClrMapping/>
  </p:clrMapOvr>
  <p:transition spd="med"/>
</p:sldLayout>
</file>

<file path=ppt/slideLayouts/slideLayout395.xml><?xml version="1.0" encoding="utf-8"?>
<p:sldLayout xmlns:a="http://schemas.openxmlformats.org/drawingml/2006/main" xmlns:r="http://schemas.openxmlformats.org/officeDocument/2006/relationships" xmlns:p="http://schemas.openxmlformats.org/presentationml/2006/main" type="tx">
  <p:cSld name="7_Vertical Title and Text">
    <p:spTree>
      <p:nvGrpSpPr>
        <p:cNvPr id="1" name=""/>
        <p:cNvGrpSpPr/>
        <p:nvPr/>
      </p:nvGrpSpPr>
      <p:grpSpPr>
        <a:xfrm>
          <a:off x="0" y="0"/>
          <a:ext cx="0" cy="0"/>
          <a:chOff x="0" y="0"/>
          <a:chExt cx="0" cy="0"/>
        </a:xfrm>
      </p:grpSpPr>
      <p:sp>
        <p:nvSpPr>
          <p:cNvPr id="779" name="Shape 779"/>
          <p:cNvSpPr>
            <a:spLocks noGrp="1"/>
          </p:cNvSpPr>
          <p:nvPr>
            <p:ph type="title"/>
          </p:nvPr>
        </p:nvSpPr>
        <p:spPr>
          <a:xfrm>
            <a:off x="6629409" y="-1"/>
            <a:ext cx="2057401" cy="6400803"/>
          </a:xfrm>
          <a:prstGeom prst="rect">
            <a:avLst/>
          </a:prstGeom>
        </p:spPr>
        <p:txBody>
          <a:bodyPr lIns="45697" tIns="45697" rIns="45697" bIns="45697"/>
          <a:lstStyle/>
          <a:p>
            <a:r>
              <a:t>Title Text</a:t>
            </a:r>
          </a:p>
        </p:txBody>
      </p:sp>
      <p:sp>
        <p:nvSpPr>
          <p:cNvPr id="780" name="Shape 780"/>
          <p:cNvSpPr>
            <a:spLocks noGrp="1"/>
          </p:cNvSpPr>
          <p:nvPr>
            <p:ph type="body" idx="1"/>
          </p:nvPr>
        </p:nvSpPr>
        <p:spPr>
          <a:xfrm>
            <a:off x="457209" y="274647"/>
            <a:ext cx="6019801" cy="6583363"/>
          </a:xfrm>
          <a:prstGeom prst="rect">
            <a:avLst/>
          </a:prstGeom>
        </p:spPr>
        <p:txBody>
          <a:bodyPr lIns="45697" tIns="45697" rIns="45697" bIns="45697"/>
          <a:lstStyle>
            <a:lvl1pPr marL="331350" indent="-331350" algn="r">
              <a:spcBef>
                <a:spcPts val="492"/>
              </a:spcBef>
              <a:buSzPct val="100000"/>
              <a:buChar char="•"/>
              <a:defRPr>
                <a:solidFill>
                  <a:srgbClr val="000000"/>
                </a:solidFill>
              </a:defRPr>
            </a:lvl1pPr>
            <a:lvl2pPr marL="636877" indent="-315573" algn="r">
              <a:spcBef>
                <a:spcPts val="492"/>
              </a:spcBef>
              <a:buSzPct val="100000"/>
              <a:buChar char="–"/>
              <a:defRPr>
                <a:solidFill>
                  <a:srgbClr val="000000"/>
                </a:solidFill>
              </a:defRPr>
            </a:lvl2pPr>
            <a:lvl3pPr marL="937152" indent="-294534" algn="r">
              <a:spcBef>
                <a:spcPts val="492"/>
              </a:spcBef>
              <a:buSzPct val="100000"/>
              <a:buChar char="•"/>
              <a:defRPr>
                <a:solidFill>
                  <a:srgbClr val="000000"/>
                </a:solidFill>
              </a:defRPr>
            </a:lvl3pPr>
            <a:lvl4pPr marL="1317368" indent="-353441" algn="r">
              <a:spcBef>
                <a:spcPts val="492"/>
              </a:spcBef>
              <a:buSzPct val="100000"/>
              <a:buChar char="–"/>
              <a:defRPr>
                <a:solidFill>
                  <a:srgbClr val="000000"/>
                </a:solidFill>
              </a:defRPr>
            </a:lvl4pPr>
            <a:lvl5pPr marL="1638676" indent="-353441" algn="r">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1" name="Shape 781"/>
          <p:cNvSpPr>
            <a:spLocks noGrp="1"/>
          </p:cNvSpPr>
          <p:nvPr>
            <p:ph type="sldNum" sz="quarter" idx="2"/>
          </p:nvPr>
        </p:nvSpPr>
        <p:spPr>
          <a:xfrm>
            <a:off x="457209" y="6245226"/>
            <a:ext cx="2133601" cy="292384"/>
          </a:xfrm>
          <a:prstGeom prst="rect">
            <a:avLst/>
          </a:prstGeom>
        </p:spPr>
        <p:txBody>
          <a:bodyPr wrap="square" anchor="t"/>
          <a:lstStyle>
            <a:lvl1pPr algn="ctr" defTabSz="321308">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085181840"/>
      </p:ext>
    </p:extLst>
  </p:cSld>
  <p:clrMapOvr>
    <a:masterClrMapping/>
  </p:clrMapOvr>
  <p:transition spd="med"/>
</p:sldLayout>
</file>

<file path=ppt/slideLayouts/slideLayout396.xml><?xml version="1.0" encoding="utf-8"?>
<p:sldLayout xmlns:a="http://schemas.openxmlformats.org/drawingml/2006/main" xmlns:r="http://schemas.openxmlformats.org/officeDocument/2006/relationships" xmlns:p="http://schemas.openxmlformats.org/presentationml/2006/main" type="tx">
  <p:cSld name="1_Title, Text, and Content">
    <p:spTree>
      <p:nvGrpSpPr>
        <p:cNvPr id="1" name=""/>
        <p:cNvGrpSpPr/>
        <p:nvPr/>
      </p:nvGrpSpPr>
      <p:grpSpPr>
        <a:xfrm>
          <a:off x="0" y="0"/>
          <a:ext cx="0" cy="0"/>
          <a:chOff x="0" y="0"/>
          <a:chExt cx="0" cy="0"/>
        </a:xfrm>
      </p:grpSpPr>
      <p:sp>
        <p:nvSpPr>
          <p:cNvPr id="788" name="Shape 788"/>
          <p:cNvSpPr>
            <a:spLocks noGrp="1"/>
          </p:cNvSpPr>
          <p:nvPr>
            <p:ph type="title"/>
          </p:nvPr>
        </p:nvSpPr>
        <p:spPr>
          <a:xfrm>
            <a:off x="457209" y="92077"/>
            <a:ext cx="8229601" cy="1508124"/>
          </a:xfrm>
          <a:prstGeom prst="rect">
            <a:avLst/>
          </a:prstGeom>
        </p:spPr>
        <p:txBody>
          <a:bodyPr lIns="45697" tIns="45697" rIns="45697" bIns="45697"/>
          <a:lstStyle/>
          <a:p>
            <a:r>
              <a:t>Title Text</a:t>
            </a:r>
          </a:p>
        </p:txBody>
      </p:sp>
      <p:sp>
        <p:nvSpPr>
          <p:cNvPr id="789" name="Shape 789"/>
          <p:cNvSpPr>
            <a:spLocks noGrp="1"/>
          </p:cNvSpPr>
          <p:nvPr>
            <p:ph type="body" sz="half" idx="1"/>
          </p:nvPr>
        </p:nvSpPr>
        <p:spPr>
          <a:xfrm>
            <a:off x="457199" y="1600209"/>
            <a:ext cx="4038601" cy="5257801"/>
          </a:xfrm>
          <a:prstGeom prst="rect">
            <a:avLst/>
          </a:prstGeom>
        </p:spPr>
        <p:txBody>
          <a:bodyPr lIns="45697" tIns="45697" rIns="45697" bIns="45697"/>
          <a:lstStyle>
            <a:lvl1pPr marL="331350" indent="-331350" algn="r">
              <a:spcBef>
                <a:spcPts val="492"/>
              </a:spcBef>
              <a:buSzPct val="100000"/>
              <a:buChar char="•"/>
              <a:defRPr>
                <a:solidFill>
                  <a:srgbClr val="000000"/>
                </a:solidFill>
              </a:defRPr>
            </a:lvl1pPr>
            <a:lvl2pPr marL="636877" indent="-315573" algn="r">
              <a:spcBef>
                <a:spcPts val="492"/>
              </a:spcBef>
              <a:buSzPct val="100000"/>
              <a:buChar char="–"/>
              <a:defRPr>
                <a:solidFill>
                  <a:srgbClr val="000000"/>
                </a:solidFill>
              </a:defRPr>
            </a:lvl2pPr>
            <a:lvl3pPr marL="937152" indent="-294534" algn="r">
              <a:spcBef>
                <a:spcPts val="492"/>
              </a:spcBef>
              <a:buSzPct val="100000"/>
              <a:buChar char="•"/>
              <a:defRPr>
                <a:solidFill>
                  <a:srgbClr val="000000"/>
                </a:solidFill>
              </a:defRPr>
            </a:lvl3pPr>
            <a:lvl4pPr marL="1317368" indent="-353441" algn="r">
              <a:spcBef>
                <a:spcPts val="492"/>
              </a:spcBef>
              <a:buSzPct val="100000"/>
              <a:buChar char="–"/>
              <a:defRPr>
                <a:solidFill>
                  <a:srgbClr val="000000"/>
                </a:solidFill>
              </a:defRPr>
            </a:lvl4pPr>
            <a:lvl5pPr marL="1638676" indent="-353441" algn="r">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0" name="Shape 790"/>
          <p:cNvSpPr>
            <a:spLocks noGrp="1"/>
          </p:cNvSpPr>
          <p:nvPr>
            <p:ph type="sldNum" sz="quarter" idx="2"/>
          </p:nvPr>
        </p:nvSpPr>
        <p:spPr>
          <a:xfrm>
            <a:off x="457209" y="6245226"/>
            <a:ext cx="2133601" cy="292384"/>
          </a:xfrm>
          <a:prstGeom prst="rect">
            <a:avLst/>
          </a:prstGeom>
        </p:spPr>
        <p:txBody>
          <a:bodyPr wrap="square" anchor="t"/>
          <a:lstStyle>
            <a:lvl1pPr algn="ctr" defTabSz="321308">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022995605"/>
      </p:ext>
    </p:extLst>
  </p:cSld>
  <p:clrMapOvr>
    <a:masterClrMapping/>
  </p:clrMapOvr>
  <p:transition spd="med"/>
</p:sldLayout>
</file>

<file path=ppt/slideLayouts/slideLayout397.xml><?xml version="1.0" encoding="utf-8"?>
<p:sldLayout xmlns:a="http://schemas.openxmlformats.org/drawingml/2006/main" xmlns:r="http://schemas.openxmlformats.org/officeDocument/2006/relationships" xmlns:p="http://schemas.openxmlformats.org/presentationml/2006/main" type="tx">
  <p:cSld name="Title and Table">
    <p:spTree>
      <p:nvGrpSpPr>
        <p:cNvPr id="1" name=""/>
        <p:cNvGrpSpPr/>
        <p:nvPr/>
      </p:nvGrpSpPr>
      <p:grpSpPr>
        <a:xfrm>
          <a:off x="0" y="0"/>
          <a:ext cx="0" cy="0"/>
          <a:chOff x="0" y="0"/>
          <a:chExt cx="0" cy="0"/>
        </a:xfrm>
      </p:grpSpPr>
      <p:sp>
        <p:nvSpPr>
          <p:cNvPr id="797" name="Shape 797"/>
          <p:cNvSpPr>
            <a:spLocks noGrp="1"/>
          </p:cNvSpPr>
          <p:nvPr>
            <p:ph type="title"/>
          </p:nvPr>
        </p:nvSpPr>
        <p:spPr>
          <a:xfrm>
            <a:off x="457209" y="274647"/>
            <a:ext cx="8229601" cy="1143001"/>
          </a:xfrm>
          <a:prstGeom prst="rect">
            <a:avLst/>
          </a:prstGeom>
        </p:spPr>
        <p:txBody>
          <a:bodyPr lIns="45697" tIns="45697" rIns="45697" bIns="45697"/>
          <a:lstStyle/>
          <a:p>
            <a:r>
              <a:t>Title Text</a:t>
            </a:r>
          </a:p>
        </p:txBody>
      </p:sp>
      <p:sp>
        <p:nvSpPr>
          <p:cNvPr id="798" name="Shape 798"/>
          <p:cNvSpPr>
            <a:spLocks noGrp="1"/>
          </p:cNvSpPr>
          <p:nvPr>
            <p:ph type="sldNum" sz="quarter" idx="2"/>
          </p:nvPr>
        </p:nvSpPr>
        <p:spPr>
          <a:xfrm>
            <a:off x="457209" y="6245226"/>
            <a:ext cx="2133601" cy="292384"/>
          </a:xfrm>
          <a:prstGeom prst="rect">
            <a:avLst/>
          </a:prstGeom>
        </p:spPr>
        <p:txBody>
          <a:bodyPr wrap="square" anchor="t"/>
          <a:lstStyle>
            <a:lvl1pPr algn="ctr" defTabSz="321308">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747247787"/>
      </p:ext>
    </p:extLst>
  </p:cSld>
  <p:clrMapOvr>
    <a:masterClrMapping/>
  </p:clrMapOvr>
  <p:transition spd="med"/>
</p:sldLayout>
</file>

<file path=ppt/slideLayouts/slideLayout398.xml><?xml version="1.0" encoding="utf-8"?>
<p:sldLayout xmlns:a="http://schemas.openxmlformats.org/drawingml/2006/main" xmlns:r="http://schemas.openxmlformats.org/officeDocument/2006/relationships" xmlns:p="http://schemas.openxmlformats.org/presentationml/2006/main" type="tx">
  <p:cSld name="Title, Text, and 2 Content">
    <p:spTree>
      <p:nvGrpSpPr>
        <p:cNvPr id="1" name=""/>
        <p:cNvGrpSpPr/>
        <p:nvPr/>
      </p:nvGrpSpPr>
      <p:grpSpPr>
        <a:xfrm>
          <a:off x="0" y="0"/>
          <a:ext cx="0" cy="0"/>
          <a:chOff x="0" y="0"/>
          <a:chExt cx="0" cy="0"/>
        </a:xfrm>
      </p:grpSpPr>
      <p:sp>
        <p:nvSpPr>
          <p:cNvPr id="805" name="Shape 805"/>
          <p:cNvSpPr>
            <a:spLocks noGrp="1"/>
          </p:cNvSpPr>
          <p:nvPr>
            <p:ph type="title"/>
          </p:nvPr>
        </p:nvSpPr>
        <p:spPr>
          <a:xfrm>
            <a:off x="457209" y="92077"/>
            <a:ext cx="8229601" cy="1508124"/>
          </a:xfrm>
          <a:prstGeom prst="rect">
            <a:avLst/>
          </a:prstGeom>
        </p:spPr>
        <p:txBody>
          <a:bodyPr lIns="45697" tIns="45697" rIns="45697" bIns="45697"/>
          <a:lstStyle/>
          <a:p>
            <a:r>
              <a:t>Title Text</a:t>
            </a:r>
          </a:p>
        </p:txBody>
      </p:sp>
      <p:sp>
        <p:nvSpPr>
          <p:cNvPr id="806" name="Shape 806"/>
          <p:cNvSpPr>
            <a:spLocks noGrp="1"/>
          </p:cNvSpPr>
          <p:nvPr>
            <p:ph type="body" sz="half" idx="1"/>
          </p:nvPr>
        </p:nvSpPr>
        <p:spPr>
          <a:xfrm>
            <a:off x="457199" y="1600209"/>
            <a:ext cx="4038601" cy="5257801"/>
          </a:xfrm>
          <a:prstGeom prst="rect">
            <a:avLst/>
          </a:prstGeom>
        </p:spPr>
        <p:txBody>
          <a:bodyPr lIns="45697" tIns="45697" rIns="45697" bIns="45697"/>
          <a:lstStyle>
            <a:lvl1pPr marL="331350" indent="-331350" algn="r">
              <a:spcBef>
                <a:spcPts val="492"/>
              </a:spcBef>
              <a:buSzPct val="100000"/>
              <a:buChar char="•"/>
              <a:defRPr>
                <a:solidFill>
                  <a:srgbClr val="000000"/>
                </a:solidFill>
              </a:defRPr>
            </a:lvl1pPr>
            <a:lvl2pPr marL="636877" indent="-315573" algn="r">
              <a:spcBef>
                <a:spcPts val="492"/>
              </a:spcBef>
              <a:buSzPct val="100000"/>
              <a:buChar char="–"/>
              <a:defRPr>
                <a:solidFill>
                  <a:srgbClr val="000000"/>
                </a:solidFill>
              </a:defRPr>
            </a:lvl2pPr>
            <a:lvl3pPr marL="937152" indent="-294534" algn="r">
              <a:spcBef>
                <a:spcPts val="492"/>
              </a:spcBef>
              <a:buSzPct val="100000"/>
              <a:buChar char="•"/>
              <a:defRPr>
                <a:solidFill>
                  <a:srgbClr val="000000"/>
                </a:solidFill>
              </a:defRPr>
            </a:lvl3pPr>
            <a:lvl4pPr marL="1317368" indent="-353441" algn="r">
              <a:spcBef>
                <a:spcPts val="492"/>
              </a:spcBef>
              <a:buSzPct val="100000"/>
              <a:buChar char="–"/>
              <a:defRPr>
                <a:solidFill>
                  <a:srgbClr val="000000"/>
                </a:solidFill>
              </a:defRPr>
            </a:lvl4pPr>
            <a:lvl5pPr marL="1638676" indent="-353441" algn="r">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7" name="Shape 807"/>
          <p:cNvSpPr>
            <a:spLocks noGrp="1"/>
          </p:cNvSpPr>
          <p:nvPr>
            <p:ph type="sldNum" sz="quarter" idx="2"/>
          </p:nvPr>
        </p:nvSpPr>
        <p:spPr>
          <a:xfrm>
            <a:off x="457209" y="6245226"/>
            <a:ext cx="2133601" cy="292384"/>
          </a:xfrm>
          <a:prstGeom prst="rect">
            <a:avLst/>
          </a:prstGeom>
        </p:spPr>
        <p:txBody>
          <a:bodyPr wrap="square" anchor="t"/>
          <a:lstStyle>
            <a:lvl1pPr algn="ctr" defTabSz="321308">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52081043"/>
      </p:ext>
    </p:extLst>
  </p:cSld>
  <p:clrMapOvr>
    <a:masterClrMapping/>
  </p:clrMapOvr>
  <p:transition spd="med"/>
</p:sldLayout>
</file>

<file path=ppt/slideLayouts/slideLayout399.xml><?xml version="1.0" encoding="utf-8"?>
<p:sldLayout xmlns:a="http://schemas.openxmlformats.org/drawingml/2006/main" xmlns:r="http://schemas.openxmlformats.org/officeDocument/2006/relationships" xmlns:p="http://schemas.openxmlformats.org/presentationml/2006/main" type="tx">
  <p:cSld name="8_Title Slide">
    <p:spTree>
      <p:nvGrpSpPr>
        <p:cNvPr id="1" name=""/>
        <p:cNvGrpSpPr/>
        <p:nvPr/>
      </p:nvGrpSpPr>
      <p:grpSpPr>
        <a:xfrm>
          <a:off x="0" y="0"/>
          <a:ext cx="0" cy="0"/>
          <a:chOff x="0" y="0"/>
          <a:chExt cx="0" cy="0"/>
        </a:xfrm>
      </p:grpSpPr>
      <p:sp>
        <p:nvSpPr>
          <p:cNvPr id="814" name="Shape 814"/>
          <p:cNvSpPr>
            <a:spLocks noGrp="1"/>
          </p:cNvSpPr>
          <p:nvPr>
            <p:ph type="title"/>
          </p:nvPr>
        </p:nvSpPr>
        <p:spPr>
          <a:xfrm>
            <a:off x="685809" y="1844675"/>
            <a:ext cx="7772401" cy="2041526"/>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815" name="Shape 815"/>
          <p:cNvSpPr>
            <a:spLocks noGrp="1"/>
          </p:cNvSpPr>
          <p:nvPr>
            <p:ph type="body" sz="half" idx="1"/>
          </p:nvPr>
        </p:nvSpPr>
        <p:spPr>
          <a:xfrm>
            <a:off x="1371609" y="3886209"/>
            <a:ext cx="6400801" cy="2971801"/>
          </a:xfrm>
          <a:prstGeom prst="rect">
            <a:avLst/>
          </a:prstGeom>
        </p:spPr>
        <p:txBody>
          <a:bodyPr lIns="45697" tIns="45697" rIns="45697" bIns="45697"/>
          <a:lstStyle>
            <a:lvl1pPr marL="0" indent="0" defTabSz="321308">
              <a:spcBef>
                <a:spcPts val="492"/>
              </a:spcBef>
              <a:defRPr>
                <a:solidFill>
                  <a:srgbClr val="888888"/>
                </a:solidFill>
                <a:latin typeface="Calibri"/>
                <a:ea typeface="Calibri"/>
                <a:cs typeface="Calibri"/>
                <a:sym typeface="Calibri"/>
              </a:defRPr>
            </a:lvl1pPr>
            <a:lvl2pPr marL="0" indent="321308" defTabSz="321308">
              <a:spcBef>
                <a:spcPts val="492"/>
              </a:spcBef>
              <a:defRPr>
                <a:solidFill>
                  <a:srgbClr val="888888"/>
                </a:solidFill>
                <a:latin typeface="Calibri"/>
                <a:ea typeface="Calibri"/>
                <a:cs typeface="Calibri"/>
                <a:sym typeface="Calibri"/>
              </a:defRPr>
            </a:lvl2pPr>
            <a:lvl3pPr marL="0" indent="642618" defTabSz="321308">
              <a:spcBef>
                <a:spcPts val="492"/>
              </a:spcBef>
              <a:defRPr>
                <a:solidFill>
                  <a:srgbClr val="888888"/>
                </a:solidFill>
                <a:latin typeface="Calibri"/>
                <a:ea typeface="Calibri"/>
                <a:cs typeface="Calibri"/>
                <a:sym typeface="Calibri"/>
              </a:defRPr>
            </a:lvl3pPr>
            <a:lvl4pPr marL="0" indent="963925" defTabSz="321308">
              <a:spcBef>
                <a:spcPts val="492"/>
              </a:spcBef>
              <a:defRPr>
                <a:solidFill>
                  <a:srgbClr val="888888"/>
                </a:solidFill>
                <a:latin typeface="Calibri"/>
                <a:ea typeface="Calibri"/>
                <a:cs typeface="Calibri"/>
                <a:sym typeface="Calibri"/>
              </a:defRPr>
            </a:lvl4pPr>
            <a:lvl5pPr marL="0" indent="1285237" defTabSz="321308">
              <a:spcBef>
                <a:spcPts val="492"/>
              </a:spcBef>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16" name="Shape 816"/>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07228123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35564"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73164" y="6265863"/>
            <a:ext cx="19050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6" name="Footer Placeholder 5"/>
          <p:cNvSpPr>
            <a:spLocks noGrp="1"/>
          </p:cNvSpPr>
          <p:nvPr>
            <p:ph type="ftr" sz="quarter" idx="11"/>
          </p:nvPr>
        </p:nvSpPr>
        <p:spPr>
          <a:xfrm>
            <a:off x="3581401" y="6248400"/>
            <a:ext cx="28956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7" name="Slide Number Placeholder 6"/>
          <p:cNvSpPr>
            <a:spLocks noGrp="1"/>
          </p:cNvSpPr>
          <p:nvPr>
            <p:ph type="sldNum" sz="quarter" idx="12"/>
          </p:nvPr>
        </p:nvSpPr>
        <p:spPr/>
        <p:txBody>
          <a:bodyPr/>
          <a:lstStyle>
            <a:lvl1pPr algn="l" eaLnBrk="1" hangingPunct="1">
              <a:defRPr>
                <a:latin typeface="Calibri"/>
              </a:defRPr>
            </a:lvl1pPr>
          </a:lstStyle>
          <a:p>
            <a:pPr>
              <a:defRPr/>
            </a:pPr>
            <a:fld id="{6F7C82E3-5B33-5D4B-A991-9ADF4FF75B66}" type="slidenum">
              <a:rPr lang="en-US"/>
              <a:pPr>
                <a:defRPr/>
              </a:pPr>
              <a:t>‹#›</a:t>
            </a:fld>
            <a:endParaRPr lang="en-US"/>
          </a:p>
        </p:txBody>
      </p:sp>
    </p:spTree>
    <p:extLst>
      <p:ext uri="{BB962C8B-B14F-4D97-AF65-F5344CB8AC3E}">
        <p14:creationId xmlns:p14="http://schemas.microsoft.com/office/powerpoint/2010/main" val="21445703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6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6964" indent="0">
              <a:buNone/>
              <a:defRPr sz="1200"/>
            </a:lvl2pPr>
            <a:lvl3pPr marL="913930" indent="0">
              <a:buNone/>
              <a:defRPr sz="1000"/>
            </a:lvl3pPr>
            <a:lvl4pPr marL="1370900" indent="0">
              <a:buNone/>
              <a:defRPr sz="900"/>
            </a:lvl4pPr>
            <a:lvl5pPr marL="1827865" indent="0">
              <a:buNone/>
              <a:defRPr sz="900"/>
            </a:lvl5pPr>
            <a:lvl6pPr marL="2284830" indent="0">
              <a:buNone/>
              <a:defRPr sz="900"/>
            </a:lvl6pPr>
            <a:lvl7pPr marL="2741799" indent="0">
              <a:buNone/>
              <a:defRPr sz="900"/>
            </a:lvl7pPr>
            <a:lvl8pPr marL="3198760" indent="0">
              <a:buNone/>
              <a:defRPr sz="900"/>
            </a:lvl8pPr>
            <a:lvl9pPr marL="365573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122EED9-6514-E84C-8307-E8385E99D21B}" type="slidenum">
              <a:rPr lang="he-IL">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58834664"/>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x">
  <p:cSld name="8_Title and Content">
    <p:spTree>
      <p:nvGrpSpPr>
        <p:cNvPr id="1" name=""/>
        <p:cNvGrpSpPr/>
        <p:nvPr/>
      </p:nvGrpSpPr>
      <p:grpSpPr>
        <a:xfrm>
          <a:off x="0" y="0"/>
          <a:ext cx="0" cy="0"/>
          <a:chOff x="0" y="0"/>
          <a:chExt cx="0" cy="0"/>
        </a:xfrm>
      </p:grpSpPr>
      <p:sp>
        <p:nvSpPr>
          <p:cNvPr id="823" name="Shape 823"/>
          <p:cNvSpPr>
            <a:spLocks noGrp="1"/>
          </p:cNvSpPr>
          <p:nvPr>
            <p:ph type="title"/>
          </p:nvPr>
        </p:nvSpPr>
        <p:spPr>
          <a:xfrm>
            <a:off x="457209" y="92077"/>
            <a:ext cx="8229601" cy="1508124"/>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824" name="Shape 824"/>
          <p:cNvSpPr>
            <a:spLocks noGrp="1"/>
          </p:cNvSpPr>
          <p:nvPr>
            <p:ph type="body" idx="1"/>
          </p:nvPr>
        </p:nvSpPr>
        <p:spPr>
          <a:xfrm>
            <a:off x="457209" y="1600209"/>
            <a:ext cx="8229601" cy="5257801"/>
          </a:xfrm>
          <a:prstGeom prst="rect">
            <a:avLst/>
          </a:prstGeom>
        </p:spPr>
        <p:txBody>
          <a:bodyPr lIns="45697" tIns="45697" rIns="45697" bIns="45697"/>
          <a:lstStyle>
            <a:lvl1pPr marL="331350" indent="-331350" algn="l" defTabSz="321308">
              <a:spcBef>
                <a:spcPts val="492"/>
              </a:spcBef>
              <a:buSzPct val="100000"/>
              <a:buFont typeface="Arial"/>
              <a:buChar char="•"/>
              <a:defRPr>
                <a:solidFill>
                  <a:srgbClr val="000000"/>
                </a:solidFill>
                <a:latin typeface="Calibri"/>
                <a:ea typeface="Calibri"/>
                <a:cs typeface="Calibri"/>
                <a:sym typeface="Calibri"/>
              </a:defRPr>
            </a:lvl1pPr>
            <a:lvl2pPr marL="636877" indent="-315573" algn="l" defTabSz="321308">
              <a:spcBef>
                <a:spcPts val="492"/>
              </a:spcBef>
              <a:buSzPct val="100000"/>
              <a:buFont typeface="Arial"/>
              <a:buChar char="–"/>
              <a:defRPr>
                <a:solidFill>
                  <a:srgbClr val="000000"/>
                </a:solidFill>
                <a:latin typeface="Calibri"/>
                <a:ea typeface="Calibri"/>
                <a:cs typeface="Calibri"/>
                <a:sym typeface="Calibri"/>
              </a:defRPr>
            </a:lvl2pPr>
            <a:lvl3pPr marL="937152" indent="-294534" algn="l" defTabSz="321308">
              <a:spcBef>
                <a:spcPts val="492"/>
              </a:spcBef>
              <a:buSzPct val="100000"/>
              <a:buFont typeface="Arial"/>
              <a:buChar char="•"/>
              <a:defRPr>
                <a:solidFill>
                  <a:srgbClr val="000000"/>
                </a:solidFill>
                <a:latin typeface="Calibri"/>
                <a:ea typeface="Calibri"/>
                <a:cs typeface="Calibri"/>
                <a:sym typeface="Calibri"/>
              </a:defRPr>
            </a:lvl3pPr>
            <a:lvl4pPr marL="1317368" indent="-353441" algn="l" defTabSz="321308">
              <a:spcBef>
                <a:spcPts val="492"/>
              </a:spcBef>
              <a:buSzPct val="100000"/>
              <a:buFont typeface="Arial"/>
              <a:buChar char="–"/>
              <a:defRPr>
                <a:solidFill>
                  <a:srgbClr val="000000"/>
                </a:solidFill>
                <a:latin typeface="Calibri"/>
                <a:ea typeface="Calibri"/>
                <a:cs typeface="Calibri"/>
                <a:sym typeface="Calibri"/>
              </a:defRPr>
            </a:lvl4pPr>
            <a:lvl5pPr marL="1638676" indent="-353441" algn="l" defTabSz="321308">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25" name="Shape 825"/>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745600321"/>
      </p:ext>
    </p:extLst>
  </p:cSld>
  <p:clrMapOvr>
    <a:masterClrMapping/>
  </p:clrMapOvr>
  <p:transition spd="med"/>
</p:sldLayout>
</file>

<file path=ppt/slideLayouts/slideLayout401.xml><?xml version="1.0" encoding="utf-8"?>
<p:sldLayout xmlns:a="http://schemas.openxmlformats.org/drawingml/2006/main" xmlns:r="http://schemas.openxmlformats.org/officeDocument/2006/relationships" xmlns:p="http://schemas.openxmlformats.org/presentationml/2006/main" type="tx">
  <p:cSld name="8_Section Header">
    <p:spTree>
      <p:nvGrpSpPr>
        <p:cNvPr id="1" name=""/>
        <p:cNvGrpSpPr/>
        <p:nvPr/>
      </p:nvGrpSpPr>
      <p:grpSpPr>
        <a:xfrm>
          <a:off x="0" y="0"/>
          <a:ext cx="0" cy="0"/>
          <a:chOff x="0" y="0"/>
          <a:chExt cx="0" cy="0"/>
        </a:xfrm>
      </p:grpSpPr>
      <p:sp>
        <p:nvSpPr>
          <p:cNvPr id="832" name="Shape 832"/>
          <p:cNvSpPr>
            <a:spLocks noGrp="1"/>
          </p:cNvSpPr>
          <p:nvPr>
            <p:ph type="title"/>
          </p:nvPr>
        </p:nvSpPr>
        <p:spPr>
          <a:xfrm>
            <a:off x="722322" y="4406909"/>
            <a:ext cx="7772401" cy="1362075"/>
          </a:xfrm>
          <a:prstGeom prst="rect">
            <a:avLst/>
          </a:prstGeom>
        </p:spPr>
        <p:txBody>
          <a:bodyPr lIns="45697" tIns="45697" rIns="45697" bIns="45697" anchor="t"/>
          <a:lstStyle>
            <a:lvl1pPr algn="l" defTabSz="321308">
              <a:defRPr sz="3900" b="1" cap="all">
                <a:latin typeface="Calibri"/>
                <a:ea typeface="Calibri"/>
                <a:cs typeface="Calibri"/>
                <a:sym typeface="Calibri"/>
              </a:defRPr>
            </a:lvl1pPr>
          </a:lstStyle>
          <a:p>
            <a:r>
              <a:t>Title Text</a:t>
            </a:r>
          </a:p>
        </p:txBody>
      </p:sp>
      <p:sp>
        <p:nvSpPr>
          <p:cNvPr id="833" name="Shape 833"/>
          <p:cNvSpPr>
            <a:spLocks noGrp="1"/>
          </p:cNvSpPr>
          <p:nvPr>
            <p:ph type="body" sz="quarter" idx="1"/>
          </p:nvPr>
        </p:nvSpPr>
        <p:spPr>
          <a:xfrm>
            <a:off x="722322" y="2906714"/>
            <a:ext cx="7772401" cy="1500188"/>
          </a:xfrm>
          <a:prstGeom prst="rect">
            <a:avLst/>
          </a:prstGeom>
        </p:spPr>
        <p:txBody>
          <a:bodyPr lIns="45697" tIns="45697" rIns="45697" bIns="45697" anchor="b"/>
          <a:lstStyle>
            <a:lvl1pPr marL="0" indent="0" algn="l" defTabSz="321308">
              <a:spcBef>
                <a:spcPts val="281"/>
              </a:spcBef>
              <a:defRPr sz="2000">
                <a:solidFill>
                  <a:srgbClr val="888888"/>
                </a:solidFill>
                <a:latin typeface="Calibri"/>
                <a:ea typeface="Calibri"/>
                <a:cs typeface="Calibri"/>
                <a:sym typeface="Calibri"/>
              </a:defRPr>
            </a:lvl1pPr>
            <a:lvl2pPr marL="0" indent="321308" algn="l" defTabSz="321308">
              <a:spcBef>
                <a:spcPts val="281"/>
              </a:spcBef>
              <a:defRPr sz="2000">
                <a:solidFill>
                  <a:srgbClr val="888888"/>
                </a:solidFill>
                <a:latin typeface="Calibri"/>
                <a:ea typeface="Calibri"/>
                <a:cs typeface="Calibri"/>
                <a:sym typeface="Calibri"/>
              </a:defRPr>
            </a:lvl2pPr>
            <a:lvl3pPr marL="0" indent="642618" algn="l" defTabSz="321308">
              <a:spcBef>
                <a:spcPts val="281"/>
              </a:spcBef>
              <a:defRPr sz="2000">
                <a:solidFill>
                  <a:srgbClr val="888888"/>
                </a:solidFill>
                <a:latin typeface="Calibri"/>
                <a:ea typeface="Calibri"/>
                <a:cs typeface="Calibri"/>
                <a:sym typeface="Calibri"/>
              </a:defRPr>
            </a:lvl3pPr>
            <a:lvl4pPr marL="0" indent="963925" algn="l" defTabSz="321308">
              <a:spcBef>
                <a:spcPts val="281"/>
              </a:spcBef>
              <a:defRPr sz="2000">
                <a:solidFill>
                  <a:srgbClr val="888888"/>
                </a:solidFill>
                <a:latin typeface="Calibri"/>
                <a:ea typeface="Calibri"/>
                <a:cs typeface="Calibri"/>
                <a:sym typeface="Calibri"/>
              </a:defRPr>
            </a:lvl4pPr>
            <a:lvl5pPr marL="0" indent="1285237" algn="l" defTabSz="321308">
              <a:spcBef>
                <a:spcPts val="281"/>
              </a:spcBef>
              <a:defRPr sz="20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34" name="Shape 834"/>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36842190"/>
      </p:ext>
    </p:extLst>
  </p:cSld>
  <p:clrMapOvr>
    <a:masterClrMapping/>
  </p:clrMapOvr>
  <p:transition spd="med"/>
</p:sldLayout>
</file>

<file path=ppt/slideLayouts/slideLayout402.xml><?xml version="1.0" encoding="utf-8"?>
<p:sldLayout xmlns:a="http://schemas.openxmlformats.org/drawingml/2006/main" xmlns:r="http://schemas.openxmlformats.org/officeDocument/2006/relationships" xmlns:p="http://schemas.openxmlformats.org/presentationml/2006/main" type="tx">
  <p:cSld name="8_Two Content">
    <p:spTree>
      <p:nvGrpSpPr>
        <p:cNvPr id="1" name=""/>
        <p:cNvGrpSpPr/>
        <p:nvPr/>
      </p:nvGrpSpPr>
      <p:grpSpPr>
        <a:xfrm>
          <a:off x="0" y="0"/>
          <a:ext cx="0" cy="0"/>
          <a:chOff x="0" y="0"/>
          <a:chExt cx="0" cy="0"/>
        </a:xfrm>
      </p:grpSpPr>
      <p:sp>
        <p:nvSpPr>
          <p:cNvPr id="841" name="Shape 841"/>
          <p:cNvSpPr>
            <a:spLocks noGrp="1"/>
          </p:cNvSpPr>
          <p:nvPr>
            <p:ph type="title"/>
          </p:nvPr>
        </p:nvSpPr>
        <p:spPr>
          <a:xfrm>
            <a:off x="457209" y="92077"/>
            <a:ext cx="8229601" cy="1508124"/>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842" name="Shape 842"/>
          <p:cNvSpPr>
            <a:spLocks noGrp="1"/>
          </p:cNvSpPr>
          <p:nvPr>
            <p:ph type="body" sz="half" idx="1"/>
          </p:nvPr>
        </p:nvSpPr>
        <p:spPr>
          <a:xfrm>
            <a:off x="457199" y="1600209"/>
            <a:ext cx="4038601" cy="5257801"/>
          </a:xfrm>
          <a:prstGeom prst="rect">
            <a:avLst/>
          </a:prstGeom>
        </p:spPr>
        <p:txBody>
          <a:bodyPr lIns="45697" tIns="45697" rIns="45697" bIns="45697"/>
          <a:lstStyle>
            <a:lvl1pPr marL="327048" indent="-327048" algn="l" defTabSz="321308">
              <a:spcBef>
                <a:spcPts val="422"/>
              </a:spcBef>
              <a:buSzPct val="100000"/>
              <a:buFont typeface="Arial"/>
              <a:buChar char="•"/>
              <a:defRPr sz="2700">
                <a:solidFill>
                  <a:srgbClr val="000000"/>
                </a:solidFill>
                <a:latin typeface="Calibri"/>
                <a:ea typeface="Calibri"/>
                <a:cs typeface="Calibri"/>
                <a:sym typeface="Calibri"/>
              </a:defRPr>
            </a:lvl1pPr>
            <a:lvl2pPr marL="639269" indent="-317962" algn="l" defTabSz="321308">
              <a:spcBef>
                <a:spcPts val="422"/>
              </a:spcBef>
              <a:buSzPct val="100000"/>
              <a:buFont typeface="Arial"/>
              <a:buChar char="–"/>
              <a:defRPr sz="2700">
                <a:solidFill>
                  <a:srgbClr val="000000"/>
                </a:solidFill>
                <a:latin typeface="Calibri"/>
                <a:ea typeface="Calibri"/>
                <a:cs typeface="Calibri"/>
                <a:sym typeface="Calibri"/>
              </a:defRPr>
            </a:lvl2pPr>
            <a:lvl3pPr marL="947862" indent="-305243" algn="l" defTabSz="321308">
              <a:spcBef>
                <a:spcPts val="422"/>
              </a:spcBef>
              <a:buSzPct val="100000"/>
              <a:buFont typeface="Arial"/>
              <a:buChar char="•"/>
              <a:defRPr sz="2700">
                <a:solidFill>
                  <a:srgbClr val="000000"/>
                </a:solidFill>
                <a:latin typeface="Calibri"/>
                <a:ea typeface="Calibri"/>
                <a:cs typeface="Calibri"/>
                <a:sym typeface="Calibri"/>
              </a:defRPr>
            </a:lvl3pPr>
            <a:lvl4pPr marL="1303086" indent="-339160" algn="l" defTabSz="321308">
              <a:spcBef>
                <a:spcPts val="422"/>
              </a:spcBef>
              <a:buSzPct val="100000"/>
              <a:buFont typeface="Arial"/>
              <a:buChar char="–"/>
              <a:defRPr sz="2700">
                <a:solidFill>
                  <a:srgbClr val="000000"/>
                </a:solidFill>
                <a:latin typeface="Calibri"/>
                <a:ea typeface="Calibri"/>
                <a:cs typeface="Calibri"/>
                <a:sym typeface="Calibri"/>
              </a:defRPr>
            </a:lvl4pPr>
            <a:lvl5pPr marL="1624398" indent="-339160" algn="l" defTabSz="321308">
              <a:spcBef>
                <a:spcPts val="422"/>
              </a:spcBef>
              <a:buSzPct val="100000"/>
              <a:buFont typeface="Arial"/>
              <a:buChar char="»"/>
              <a:defRPr sz="27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43" name="Shape 843"/>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728297366"/>
      </p:ext>
    </p:extLst>
  </p:cSld>
  <p:clrMapOvr>
    <a:masterClrMapping/>
  </p:clrMapOvr>
  <p:transition spd="med"/>
</p:sldLayout>
</file>

<file path=ppt/slideLayouts/slideLayout403.xml><?xml version="1.0" encoding="utf-8"?>
<p:sldLayout xmlns:a="http://schemas.openxmlformats.org/drawingml/2006/main" xmlns:r="http://schemas.openxmlformats.org/officeDocument/2006/relationships" xmlns:p="http://schemas.openxmlformats.org/presentationml/2006/main" type="tx">
  <p:cSld name="8_Comparison">
    <p:spTree>
      <p:nvGrpSpPr>
        <p:cNvPr id="1" name=""/>
        <p:cNvGrpSpPr/>
        <p:nvPr/>
      </p:nvGrpSpPr>
      <p:grpSpPr>
        <a:xfrm>
          <a:off x="0" y="0"/>
          <a:ext cx="0" cy="0"/>
          <a:chOff x="0" y="0"/>
          <a:chExt cx="0" cy="0"/>
        </a:xfrm>
      </p:grpSpPr>
      <p:sp>
        <p:nvSpPr>
          <p:cNvPr id="850" name="Shape 850"/>
          <p:cNvSpPr>
            <a:spLocks noGrp="1"/>
          </p:cNvSpPr>
          <p:nvPr>
            <p:ph type="title"/>
          </p:nvPr>
        </p:nvSpPr>
        <p:spPr>
          <a:xfrm>
            <a:off x="457209" y="256819"/>
            <a:ext cx="8229601" cy="1178655"/>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851" name="Shape 851"/>
          <p:cNvSpPr>
            <a:spLocks noGrp="1"/>
          </p:cNvSpPr>
          <p:nvPr>
            <p:ph type="body" sz="quarter" idx="1"/>
          </p:nvPr>
        </p:nvSpPr>
        <p:spPr>
          <a:xfrm>
            <a:off x="457208" y="1435465"/>
            <a:ext cx="4040189" cy="739410"/>
          </a:xfrm>
          <a:prstGeom prst="rect">
            <a:avLst/>
          </a:prstGeom>
        </p:spPr>
        <p:txBody>
          <a:bodyPr lIns="45697" tIns="45697" rIns="45697" bIns="45697" anchor="b"/>
          <a:lstStyle>
            <a:lvl1pPr marL="0" indent="0" algn="l" defTabSz="321308">
              <a:spcBef>
                <a:spcPts val="352"/>
              </a:spcBef>
              <a:defRPr sz="2400" b="1">
                <a:solidFill>
                  <a:srgbClr val="000000"/>
                </a:solidFill>
                <a:latin typeface="Calibri"/>
                <a:ea typeface="Calibri"/>
                <a:cs typeface="Calibri"/>
                <a:sym typeface="Calibri"/>
              </a:defRPr>
            </a:lvl1pPr>
            <a:lvl2pPr marL="0" indent="321308" algn="l" defTabSz="321308">
              <a:spcBef>
                <a:spcPts val="352"/>
              </a:spcBef>
              <a:defRPr sz="2400" b="1">
                <a:solidFill>
                  <a:srgbClr val="000000"/>
                </a:solidFill>
                <a:latin typeface="Calibri"/>
                <a:ea typeface="Calibri"/>
                <a:cs typeface="Calibri"/>
                <a:sym typeface="Calibri"/>
              </a:defRPr>
            </a:lvl2pPr>
            <a:lvl3pPr marL="0" indent="642618" algn="l" defTabSz="321308">
              <a:spcBef>
                <a:spcPts val="352"/>
              </a:spcBef>
              <a:defRPr sz="2400" b="1">
                <a:solidFill>
                  <a:srgbClr val="000000"/>
                </a:solidFill>
                <a:latin typeface="Calibri"/>
                <a:ea typeface="Calibri"/>
                <a:cs typeface="Calibri"/>
                <a:sym typeface="Calibri"/>
              </a:defRPr>
            </a:lvl3pPr>
            <a:lvl4pPr marL="0" indent="963925" algn="l" defTabSz="321308">
              <a:spcBef>
                <a:spcPts val="352"/>
              </a:spcBef>
              <a:defRPr sz="2400" b="1">
                <a:solidFill>
                  <a:srgbClr val="000000"/>
                </a:solidFill>
                <a:latin typeface="Calibri"/>
                <a:ea typeface="Calibri"/>
                <a:cs typeface="Calibri"/>
                <a:sym typeface="Calibri"/>
              </a:defRPr>
            </a:lvl4pPr>
            <a:lvl5pPr marL="0" indent="1285237" algn="l" defTabSz="321308">
              <a:spcBef>
                <a:spcPts val="352"/>
              </a:spcBef>
              <a:defRPr sz="24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52" name="Shape 852"/>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708317873"/>
      </p:ext>
    </p:extLst>
  </p:cSld>
  <p:clrMapOvr>
    <a:masterClrMapping/>
  </p:clrMapOvr>
  <p:transition spd="med"/>
</p:sldLayout>
</file>

<file path=ppt/slideLayouts/slideLayout404.xml><?xml version="1.0" encoding="utf-8"?>
<p:sldLayout xmlns:a="http://schemas.openxmlformats.org/drawingml/2006/main" xmlns:r="http://schemas.openxmlformats.org/officeDocument/2006/relationships" xmlns:p="http://schemas.openxmlformats.org/presentationml/2006/main" type="tx">
  <p:cSld name="8_Title Only">
    <p:spTree>
      <p:nvGrpSpPr>
        <p:cNvPr id="1" name=""/>
        <p:cNvGrpSpPr/>
        <p:nvPr/>
      </p:nvGrpSpPr>
      <p:grpSpPr>
        <a:xfrm>
          <a:off x="0" y="0"/>
          <a:ext cx="0" cy="0"/>
          <a:chOff x="0" y="0"/>
          <a:chExt cx="0" cy="0"/>
        </a:xfrm>
      </p:grpSpPr>
      <p:sp>
        <p:nvSpPr>
          <p:cNvPr id="859" name="Shape 859"/>
          <p:cNvSpPr>
            <a:spLocks noGrp="1"/>
          </p:cNvSpPr>
          <p:nvPr>
            <p:ph type="title"/>
          </p:nvPr>
        </p:nvSpPr>
        <p:spPr>
          <a:xfrm>
            <a:off x="457209" y="92077"/>
            <a:ext cx="8229601" cy="1508124"/>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860" name="Shape 860"/>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407631653"/>
      </p:ext>
    </p:extLst>
  </p:cSld>
  <p:clrMapOvr>
    <a:masterClrMapping/>
  </p:clrMapOvr>
  <p:transition spd="med"/>
</p:sldLayout>
</file>

<file path=ppt/slideLayouts/slideLayout405.xml><?xml version="1.0" encoding="utf-8"?>
<p:sldLayout xmlns:a="http://schemas.openxmlformats.org/drawingml/2006/main" xmlns:r="http://schemas.openxmlformats.org/officeDocument/2006/relationships" xmlns:p="http://schemas.openxmlformats.org/presentationml/2006/main" type="tx">
  <p:cSld name="8_Blank">
    <p:spTree>
      <p:nvGrpSpPr>
        <p:cNvPr id="1" name=""/>
        <p:cNvGrpSpPr/>
        <p:nvPr/>
      </p:nvGrpSpPr>
      <p:grpSpPr>
        <a:xfrm>
          <a:off x="0" y="0"/>
          <a:ext cx="0" cy="0"/>
          <a:chOff x="0" y="0"/>
          <a:chExt cx="0" cy="0"/>
        </a:xfrm>
      </p:grpSpPr>
      <p:sp>
        <p:nvSpPr>
          <p:cNvPr id="867" name="Shape 867"/>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038013965"/>
      </p:ext>
    </p:extLst>
  </p:cSld>
  <p:clrMapOvr>
    <a:masterClrMapping/>
  </p:clrMapOvr>
  <p:transition spd="med"/>
</p:sldLayout>
</file>

<file path=ppt/slideLayouts/slideLayout406.xml><?xml version="1.0" encoding="utf-8"?>
<p:sldLayout xmlns:a="http://schemas.openxmlformats.org/drawingml/2006/main" xmlns:r="http://schemas.openxmlformats.org/officeDocument/2006/relationships" xmlns:p="http://schemas.openxmlformats.org/presentationml/2006/main" type="tx">
  <p:cSld name="8_Content with Caption">
    <p:spTree>
      <p:nvGrpSpPr>
        <p:cNvPr id="1" name=""/>
        <p:cNvGrpSpPr/>
        <p:nvPr/>
      </p:nvGrpSpPr>
      <p:grpSpPr>
        <a:xfrm>
          <a:off x="0" y="0"/>
          <a:ext cx="0" cy="0"/>
          <a:chOff x="0" y="0"/>
          <a:chExt cx="0" cy="0"/>
        </a:xfrm>
      </p:grpSpPr>
      <p:sp>
        <p:nvSpPr>
          <p:cNvPr id="874" name="Shape 874"/>
          <p:cNvSpPr>
            <a:spLocks noGrp="1"/>
          </p:cNvSpPr>
          <p:nvPr>
            <p:ph type="title"/>
          </p:nvPr>
        </p:nvSpPr>
        <p:spPr>
          <a:xfrm>
            <a:off x="457200" y="9"/>
            <a:ext cx="3008314" cy="1435101"/>
          </a:xfrm>
          <a:prstGeom prst="rect">
            <a:avLst/>
          </a:prstGeom>
        </p:spPr>
        <p:txBody>
          <a:bodyPr lIns="45697" tIns="45697" rIns="45697" bIns="45697" anchor="b"/>
          <a:lstStyle>
            <a:lvl1pPr algn="l" defTabSz="321308">
              <a:defRPr sz="2000" b="1">
                <a:latin typeface="Calibri"/>
                <a:ea typeface="Calibri"/>
                <a:cs typeface="Calibri"/>
                <a:sym typeface="Calibri"/>
              </a:defRPr>
            </a:lvl1pPr>
          </a:lstStyle>
          <a:p>
            <a:r>
              <a:t>Title Text</a:t>
            </a:r>
          </a:p>
        </p:txBody>
      </p:sp>
      <p:sp>
        <p:nvSpPr>
          <p:cNvPr id="875" name="Shape 875"/>
          <p:cNvSpPr>
            <a:spLocks noGrp="1"/>
          </p:cNvSpPr>
          <p:nvPr>
            <p:ph type="body" idx="1"/>
          </p:nvPr>
        </p:nvSpPr>
        <p:spPr>
          <a:xfrm>
            <a:off x="3575050" y="273050"/>
            <a:ext cx="5111751" cy="6584951"/>
          </a:xfrm>
          <a:prstGeom prst="rect">
            <a:avLst/>
          </a:prstGeom>
        </p:spPr>
        <p:txBody>
          <a:bodyPr lIns="45697" tIns="45697" rIns="45697" bIns="45697"/>
          <a:lstStyle>
            <a:lvl1pPr marL="331350" indent="-331350" algn="l" defTabSz="321308">
              <a:spcBef>
                <a:spcPts val="492"/>
              </a:spcBef>
              <a:buSzPct val="100000"/>
              <a:buFont typeface="Arial"/>
              <a:buChar char="•"/>
              <a:defRPr>
                <a:solidFill>
                  <a:srgbClr val="000000"/>
                </a:solidFill>
                <a:latin typeface="Calibri"/>
                <a:ea typeface="Calibri"/>
                <a:cs typeface="Calibri"/>
                <a:sym typeface="Calibri"/>
              </a:defRPr>
            </a:lvl1pPr>
            <a:lvl2pPr marL="636877" indent="-315573" algn="l" defTabSz="321308">
              <a:spcBef>
                <a:spcPts val="492"/>
              </a:spcBef>
              <a:buSzPct val="100000"/>
              <a:buFont typeface="Arial"/>
              <a:buChar char="–"/>
              <a:defRPr>
                <a:solidFill>
                  <a:srgbClr val="000000"/>
                </a:solidFill>
                <a:latin typeface="Calibri"/>
                <a:ea typeface="Calibri"/>
                <a:cs typeface="Calibri"/>
                <a:sym typeface="Calibri"/>
              </a:defRPr>
            </a:lvl2pPr>
            <a:lvl3pPr marL="937152" indent="-294534" algn="l" defTabSz="321308">
              <a:spcBef>
                <a:spcPts val="492"/>
              </a:spcBef>
              <a:buSzPct val="100000"/>
              <a:buFont typeface="Arial"/>
              <a:buChar char="•"/>
              <a:defRPr>
                <a:solidFill>
                  <a:srgbClr val="000000"/>
                </a:solidFill>
                <a:latin typeface="Calibri"/>
                <a:ea typeface="Calibri"/>
                <a:cs typeface="Calibri"/>
                <a:sym typeface="Calibri"/>
              </a:defRPr>
            </a:lvl3pPr>
            <a:lvl4pPr marL="1317368" indent="-353441" algn="l" defTabSz="321308">
              <a:spcBef>
                <a:spcPts val="492"/>
              </a:spcBef>
              <a:buSzPct val="100000"/>
              <a:buFont typeface="Arial"/>
              <a:buChar char="–"/>
              <a:defRPr>
                <a:solidFill>
                  <a:srgbClr val="000000"/>
                </a:solidFill>
                <a:latin typeface="Calibri"/>
                <a:ea typeface="Calibri"/>
                <a:cs typeface="Calibri"/>
                <a:sym typeface="Calibri"/>
              </a:defRPr>
            </a:lvl4pPr>
            <a:lvl5pPr marL="1638676" indent="-353441" algn="l" defTabSz="321308">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76" name="Shape 876"/>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908711986"/>
      </p:ext>
    </p:extLst>
  </p:cSld>
  <p:clrMapOvr>
    <a:masterClrMapping/>
  </p:clrMapOvr>
  <p:transition spd="med"/>
</p:sldLayout>
</file>

<file path=ppt/slideLayouts/slideLayout407.xml><?xml version="1.0" encoding="utf-8"?>
<p:sldLayout xmlns:a="http://schemas.openxmlformats.org/drawingml/2006/main" xmlns:r="http://schemas.openxmlformats.org/officeDocument/2006/relationships" xmlns:p="http://schemas.openxmlformats.org/presentationml/2006/main" type="tx">
  <p:cSld name="8_Picture with Caption">
    <p:spTree>
      <p:nvGrpSpPr>
        <p:cNvPr id="1" name=""/>
        <p:cNvGrpSpPr/>
        <p:nvPr/>
      </p:nvGrpSpPr>
      <p:grpSpPr>
        <a:xfrm>
          <a:off x="0" y="0"/>
          <a:ext cx="0" cy="0"/>
          <a:chOff x="0" y="0"/>
          <a:chExt cx="0" cy="0"/>
        </a:xfrm>
      </p:grpSpPr>
      <p:sp>
        <p:nvSpPr>
          <p:cNvPr id="883" name="Shape 883"/>
          <p:cNvSpPr>
            <a:spLocks noGrp="1"/>
          </p:cNvSpPr>
          <p:nvPr>
            <p:ph type="title"/>
          </p:nvPr>
        </p:nvSpPr>
        <p:spPr>
          <a:xfrm>
            <a:off x="1792297" y="4800609"/>
            <a:ext cx="5486401" cy="566739"/>
          </a:xfrm>
          <a:prstGeom prst="rect">
            <a:avLst/>
          </a:prstGeom>
        </p:spPr>
        <p:txBody>
          <a:bodyPr lIns="45697" tIns="45697" rIns="45697" bIns="45697" anchor="b"/>
          <a:lstStyle>
            <a:lvl1pPr algn="l" defTabSz="321308">
              <a:defRPr sz="2000" b="1">
                <a:latin typeface="Calibri"/>
                <a:ea typeface="Calibri"/>
                <a:cs typeface="Calibri"/>
                <a:sym typeface="Calibri"/>
              </a:defRPr>
            </a:lvl1pPr>
          </a:lstStyle>
          <a:p>
            <a:r>
              <a:t>Title Text</a:t>
            </a:r>
          </a:p>
        </p:txBody>
      </p:sp>
      <p:sp>
        <p:nvSpPr>
          <p:cNvPr id="884" name="Shape 884"/>
          <p:cNvSpPr>
            <a:spLocks noGrp="1"/>
          </p:cNvSpPr>
          <p:nvPr>
            <p:ph type="body" sz="quarter" idx="1"/>
          </p:nvPr>
        </p:nvSpPr>
        <p:spPr>
          <a:xfrm>
            <a:off x="1792297" y="5367338"/>
            <a:ext cx="5486401" cy="804862"/>
          </a:xfrm>
          <a:prstGeom prst="rect">
            <a:avLst/>
          </a:prstGeom>
        </p:spPr>
        <p:txBody>
          <a:bodyPr lIns="45697" tIns="45697" rIns="45697" bIns="45697"/>
          <a:lstStyle>
            <a:lvl1pPr marL="0" indent="0" algn="l" defTabSz="321308">
              <a:spcBef>
                <a:spcPts val="211"/>
              </a:spcBef>
              <a:defRPr sz="1300">
                <a:solidFill>
                  <a:srgbClr val="000000"/>
                </a:solidFill>
                <a:latin typeface="Calibri"/>
                <a:ea typeface="Calibri"/>
                <a:cs typeface="Calibri"/>
                <a:sym typeface="Calibri"/>
              </a:defRPr>
            </a:lvl1pPr>
            <a:lvl2pPr marL="0" indent="321308" algn="l" defTabSz="321308">
              <a:spcBef>
                <a:spcPts val="211"/>
              </a:spcBef>
              <a:defRPr sz="1300">
                <a:solidFill>
                  <a:srgbClr val="000000"/>
                </a:solidFill>
                <a:latin typeface="Calibri"/>
                <a:ea typeface="Calibri"/>
                <a:cs typeface="Calibri"/>
                <a:sym typeface="Calibri"/>
              </a:defRPr>
            </a:lvl2pPr>
            <a:lvl3pPr marL="0" indent="642618" algn="l" defTabSz="321308">
              <a:spcBef>
                <a:spcPts val="211"/>
              </a:spcBef>
              <a:defRPr sz="1300">
                <a:solidFill>
                  <a:srgbClr val="000000"/>
                </a:solidFill>
                <a:latin typeface="Calibri"/>
                <a:ea typeface="Calibri"/>
                <a:cs typeface="Calibri"/>
                <a:sym typeface="Calibri"/>
              </a:defRPr>
            </a:lvl3pPr>
            <a:lvl4pPr marL="0" indent="963925" algn="l" defTabSz="321308">
              <a:spcBef>
                <a:spcPts val="211"/>
              </a:spcBef>
              <a:defRPr sz="1300">
                <a:solidFill>
                  <a:srgbClr val="000000"/>
                </a:solidFill>
                <a:latin typeface="Calibri"/>
                <a:ea typeface="Calibri"/>
                <a:cs typeface="Calibri"/>
                <a:sym typeface="Calibri"/>
              </a:defRPr>
            </a:lvl4pPr>
            <a:lvl5pPr marL="0" indent="1285237" algn="l" defTabSz="321308">
              <a:spcBef>
                <a:spcPts val="211"/>
              </a:spcBef>
              <a:defRPr sz="13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85" name="Shape 885"/>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41387353"/>
      </p:ext>
    </p:extLst>
  </p:cSld>
  <p:clrMapOvr>
    <a:masterClrMapping/>
  </p:clrMapOvr>
  <p:transition spd="med"/>
</p:sldLayout>
</file>

<file path=ppt/slideLayouts/slideLayout408.xml><?xml version="1.0" encoding="utf-8"?>
<p:sldLayout xmlns:a="http://schemas.openxmlformats.org/drawingml/2006/main" xmlns:r="http://schemas.openxmlformats.org/officeDocument/2006/relationships" xmlns:p="http://schemas.openxmlformats.org/presentationml/2006/main" type="tx">
  <p:cSld name="8_Title and Vertical Text">
    <p:spTree>
      <p:nvGrpSpPr>
        <p:cNvPr id="1" name=""/>
        <p:cNvGrpSpPr/>
        <p:nvPr/>
      </p:nvGrpSpPr>
      <p:grpSpPr>
        <a:xfrm>
          <a:off x="0" y="0"/>
          <a:ext cx="0" cy="0"/>
          <a:chOff x="0" y="0"/>
          <a:chExt cx="0" cy="0"/>
        </a:xfrm>
      </p:grpSpPr>
      <p:sp>
        <p:nvSpPr>
          <p:cNvPr id="892" name="Shape 892"/>
          <p:cNvSpPr>
            <a:spLocks noGrp="1"/>
          </p:cNvSpPr>
          <p:nvPr>
            <p:ph type="title"/>
          </p:nvPr>
        </p:nvSpPr>
        <p:spPr>
          <a:xfrm>
            <a:off x="457209" y="92077"/>
            <a:ext cx="8229601" cy="1508124"/>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893" name="Shape 893"/>
          <p:cNvSpPr>
            <a:spLocks noGrp="1"/>
          </p:cNvSpPr>
          <p:nvPr>
            <p:ph type="body" idx="1"/>
          </p:nvPr>
        </p:nvSpPr>
        <p:spPr>
          <a:xfrm>
            <a:off x="457209" y="1600209"/>
            <a:ext cx="8229601" cy="5257801"/>
          </a:xfrm>
          <a:prstGeom prst="rect">
            <a:avLst/>
          </a:prstGeom>
        </p:spPr>
        <p:txBody>
          <a:bodyPr lIns="45697" tIns="45697" rIns="45697" bIns="45697"/>
          <a:lstStyle>
            <a:lvl1pPr marL="331350" indent="-331350" algn="l" defTabSz="321308">
              <a:spcBef>
                <a:spcPts val="492"/>
              </a:spcBef>
              <a:buSzPct val="100000"/>
              <a:buFont typeface="Arial"/>
              <a:buChar char="•"/>
              <a:defRPr>
                <a:solidFill>
                  <a:srgbClr val="000000"/>
                </a:solidFill>
                <a:latin typeface="Calibri"/>
                <a:ea typeface="Calibri"/>
                <a:cs typeface="Calibri"/>
                <a:sym typeface="Calibri"/>
              </a:defRPr>
            </a:lvl1pPr>
            <a:lvl2pPr marL="636877" indent="-315573" algn="l" defTabSz="321308">
              <a:spcBef>
                <a:spcPts val="492"/>
              </a:spcBef>
              <a:buSzPct val="100000"/>
              <a:buFont typeface="Arial"/>
              <a:buChar char="–"/>
              <a:defRPr>
                <a:solidFill>
                  <a:srgbClr val="000000"/>
                </a:solidFill>
                <a:latin typeface="Calibri"/>
                <a:ea typeface="Calibri"/>
                <a:cs typeface="Calibri"/>
                <a:sym typeface="Calibri"/>
              </a:defRPr>
            </a:lvl2pPr>
            <a:lvl3pPr marL="937152" indent="-294534" algn="l" defTabSz="321308">
              <a:spcBef>
                <a:spcPts val="492"/>
              </a:spcBef>
              <a:buSzPct val="100000"/>
              <a:buFont typeface="Arial"/>
              <a:buChar char="•"/>
              <a:defRPr>
                <a:solidFill>
                  <a:srgbClr val="000000"/>
                </a:solidFill>
                <a:latin typeface="Calibri"/>
                <a:ea typeface="Calibri"/>
                <a:cs typeface="Calibri"/>
                <a:sym typeface="Calibri"/>
              </a:defRPr>
            </a:lvl3pPr>
            <a:lvl4pPr marL="1317368" indent="-353441" algn="l" defTabSz="321308">
              <a:spcBef>
                <a:spcPts val="492"/>
              </a:spcBef>
              <a:buSzPct val="100000"/>
              <a:buFont typeface="Arial"/>
              <a:buChar char="–"/>
              <a:defRPr>
                <a:solidFill>
                  <a:srgbClr val="000000"/>
                </a:solidFill>
                <a:latin typeface="Calibri"/>
                <a:ea typeface="Calibri"/>
                <a:cs typeface="Calibri"/>
                <a:sym typeface="Calibri"/>
              </a:defRPr>
            </a:lvl4pPr>
            <a:lvl5pPr marL="1638676" indent="-353441" algn="l" defTabSz="321308">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94" name="Shape 894"/>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317527920"/>
      </p:ext>
    </p:extLst>
  </p:cSld>
  <p:clrMapOvr>
    <a:masterClrMapping/>
  </p:clrMapOvr>
  <p:transition spd="med"/>
</p:sldLayout>
</file>

<file path=ppt/slideLayouts/slideLayout409.xml><?xml version="1.0" encoding="utf-8"?>
<p:sldLayout xmlns:a="http://schemas.openxmlformats.org/drawingml/2006/main" xmlns:r="http://schemas.openxmlformats.org/officeDocument/2006/relationships" xmlns:p="http://schemas.openxmlformats.org/presentationml/2006/main" type="tx">
  <p:cSld name="8_Vertical Title and Text">
    <p:spTree>
      <p:nvGrpSpPr>
        <p:cNvPr id="1" name=""/>
        <p:cNvGrpSpPr/>
        <p:nvPr/>
      </p:nvGrpSpPr>
      <p:grpSpPr>
        <a:xfrm>
          <a:off x="0" y="0"/>
          <a:ext cx="0" cy="0"/>
          <a:chOff x="0" y="0"/>
          <a:chExt cx="0" cy="0"/>
        </a:xfrm>
      </p:grpSpPr>
      <p:sp>
        <p:nvSpPr>
          <p:cNvPr id="901" name="Shape 901"/>
          <p:cNvSpPr>
            <a:spLocks noGrp="1"/>
          </p:cNvSpPr>
          <p:nvPr>
            <p:ph type="title"/>
          </p:nvPr>
        </p:nvSpPr>
        <p:spPr>
          <a:xfrm>
            <a:off x="6629409" y="-1"/>
            <a:ext cx="2057401" cy="6400803"/>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902" name="Shape 902"/>
          <p:cNvSpPr>
            <a:spLocks noGrp="1"/>
          </p:cNvSpPr>
          <p:nvPr>
            <p:ph type="body" idx="1"/>
          </p:nvPr>
        </p:nvSpPr>
        <p:spPr>
          <a:xfrm>
            <a:off x="457209" y="274647"/>
            <a:ext cx="6019801" cy="6583363"/>
          </a:xfrm>
          <a:prstGeom prst="rect">
            <a:avLst/>
          </a:prstGeom>
        </p:spPr>
        <p:txBody>
          <a:bodyPr lIns="45697" tIns="45697" rIns="45697" bIns="45697"/>
          <a:lstStyle>
            <a:lvl1pPr marL="331350" indent="-331350" algn="l" defTabSz="321308">
              <a:spcBef>
                <a:spcPts val="492"/>
              </a:spcBef>
              <a:buSzPct val="100000"/>
              <a:buFont typeface="Arial"/>
              <a:buChar char="•"/>
              <a:defRPr>
                <a:solidFill>
                  <a:srgbClr val="000000"/>
                </a:solidFill>
                <a:latin typeface="Calibri"/>
                <a:ea typeface="Calibri"/>
                <a:cs typeface="Calibri"/>
                <a:sym typeface="Calibri"/>
              </a:defRPr>
            </a:lvl1pPr>
            <a:lvl2pPr marL="636877" indent="-315573" algn="l" defTabSz="321308">
              <a:spcBef>
                <a:spcPts val="492"/>
              </a:spcBef>
              <a:buSzPct val="100000"/>
              <a:buFont typeface="Arial"/>
              <a:buChar char="–"/>
              <a:defRPr>
                <a:solidFill>
                  <a:srgbClr val="000000"/>
                </a:solidFill>
                <a:latin typeface="Calibri"/>
                <a:ea typeface="Calibri"/>
                <a:cs typeface="Calibri"/>
                <a:sym typeface="Calibri"/>
              </a:defRPr>
            </a:lvl2pPr>
            <a:lvl3pPr marL="937152" indent="-294534" algn="l" defTabSz="321308">
              <a:spcBef>
                <a:spcPts val="492"/>
              </a:spcBef>
              <a:buSzPct val="100000"/>
              <a:buFont typeface="Arial"/>
              <a:buChar char="•"/>
              <a:defRPr>
                <a:solidFill>
                  <a:srgbClr val="000000"/>
                </a:solidFill>
                <a:latin typeface="Calibri"/>
                <a:ea typeface="Calibri"/>
                <a:cs typeface="Calibri"/>
                <a:sym typeface="Calibri"/>
              </a:defRPr>
            </a:lvl3pPr>
            <a:lvl4pPr marL="1317368" indent="-353441" algn="l" defTabSz="321308">
              <a:spcBef>
                <a:spcPts val="492"/>
              </a:spcBef>
              <a:buSzPct val="100000"/>
              <a:buFont typeface="Arial"/>
              <a:buChar char="–"/>
              <a:defRPr>
                <a:solidFill>
                  <a:srgbClr val="000000"/>
                </a:solidFill>
                <a:latin typeface="Calibri"/>
                <a:ea typeface="Calibri"/>
                <a:cs typeface="Calibri"/>
                <a:sym typeface="Calibri"/>
              </a:defRPr>
            </a:lvl4pPr>
            <a:lvl5pPr marL="1638676" indent="-353441" algn="l" defTabSz="321308">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903" name="Shape 903"/>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911277456"/>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64" indent="0">
              <a:buNone/>
              <a:defRPr sz="2800"/>
            </a:lvl2pPr>
            <a:lvl3pPr marL="913930" indent="0">
              <a:buNone/>
              <a:defRPr sz="2400"/>
            </a:lvl3pPr>
            <a:lvl4pPr marL="1370900" indent="0">
              <a:buNone/>
              <a:defRPr sz="2000"/>
            </a:lvl4pPr>
            <a:lvl5pPr marL="1827865" indent="0">
              <a:buNone/>
              <a:defRPr sz="2000"/>
            </a:lvl5pPr>
            <a:lvl6pPr marL="2284830" indent="0">
              <a:buNone/>
              <a:defRPr sz="2000"/>
            </a:lvl6pPr>
            <a:lvl7pPr marL="2741799" indent="0">
              <a:buNone/>
              <a:defRPr sz="2000"/>
            </a:lvl7pPr>
            <a:lvl8pPr marL="3198760" indent="0">
              <a:buNone/>
              <a:defRPr sz="2000"/>
            </a:lvl8pPr>
            <a:lvl9pPr marL="365573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64" indent="0">
              <a:buNone/>
              <a:defRPr sz="1200"/>
            </a:lvl2pPr>
            <a:lvl3pPr marL="913930" indent="0">
              <a:buNone/>
              <a:defRPr sz="1000"/>
            </a:lvl3pPr>
            <a:lvl4pPr marL="1370900" indent="0">
              <a:buNone/>
              <a:defRPr sz="900"/>
            </a:lvl4pPr>
            <a:lvl5pPr marL="1827865" indent="0">
              <a:buNone/>
              <a:defRPr sz="900"/>
            </a:lvl5pPr>
            <a:lvl6pPr marL="2284830" indent="0">
              <a:buNone/>
              <a:defRPr sz="900"/>
            </a:lvl6pPr>
            <a:lvl7pPr marL="2741799" indent="0">
              <a:buNone/>
              <a:defRPr sz="900"/>
            </a:lvl7pPr>
            <a:lvl8pPr marL="3198760" indent="0">
              <a:buNone/>
              <a:defRPr sz="900"/>
            </a:lvl8pPr>
            <a:lvl9pPr marL="365573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9FC324D-5FDE-F040-A806-4680DA180E0B}" type="slidenum">
              <a:rPr lang="he-IL">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85040539"/>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tx">
  <p:cSld name="9_Title Slide">
    <p:spTree>
      <p:nvGrpSpPr>
        <p:cNvPr id="1" name=""/>
        <p:cNvGrpSpPr/>
        <p:nvPr/>
      </p:nvGrpSpPr>
      <p:grpSpPr>
        <a:xfrm>
          <a:off x="0" y="0"/>
          <a:ext cx="0" cy="0"/>
          <a:chOff x="0" y="0"/>
          <a:chExt cx="0" cy="0"/>
        </a:xfrm>
      </p:grpSpPr>
      <p:sp>
        <p:nvSpPr>
          <p:cNvPr id="910" name="Shape 910"/>
          <p:cNvSpPr>
            <a:spLocks noGrp="1"/>
          </p:cNvSpPr>
          <p:nvPr>
            <p:ph type="title"/>
          </p:nvPr>
        </p:nvSpPr>
        <p:spPr>
          <a:xfrm>
            <a:off x="685809" y="1844675"/>
            <a:ext cx="7772401" cy="2041526"/>
          </a:xfrm>
          <a:prstGeom prst="rect">
            <a:avLst/>
          </a:prstGeom>
        </p:spPr>
        <p:txBody>
          <a:bodyPr lIns="50776" tIns="50776" rIns="50776" bIns="50776"/>
          <a:lstStyle>
            <a:lvl1pPr marL="27890" indent="-27890">
              <a:defRPr sz="3800" b="1">
                <a:solidFill>
                  <a:srgbClr val="465ADC"/>
                </a:solidFill>
              </a:defRPr>
            </a:lvl1pPr>
          </a:lstStyle>
          <a:p>
            <a:r>
              <a:t>Title Text</a:t>
            </a:r>
          </a:p>
        </p:txBody>
      </p:sp>
      <p:sp>
        <p:nvSpPr>
          <p:cNvPr id="911" name="Shape 911"/>
          <p:cNvSpPr>
            <a:spLocks noGrp="1"/>
          </p:cNvSpPr>
          <p:nvPr>
            <p:ph type="body" sz="half" idx="1"/>
          </p:nvPr>
        </p:nvSpPr>
        <p:spPr>
          <a:xfrm>
            <a:off x="1371609" y="3886209"/>
            <a:ext cx="6400801" cy="2971801"/>
          </a:xfrm>
          <a:prstGeom prst="rect">
            <a:avLst/>
          </a:prstGeom>
        </p:spPr>
        <p:txBody>
          <a:bodyPr lIns="50776" tIns="50776" rIns="50776" bIns="50776"/>
          <a:lstStyle>
            <a:lvl1pPr marL="0" indent="0">
              <a:spcBef>
                <a:spcPts val="914"/>
              </a:spcBef>
              <a:defRPr sz="3000">
                <a:solidFill>
                  <a:srgbClr val="373737"/>
                </a:solidFill>
              </a:defRPr>
            </a:lvl1pPr>
            <a:lvl2pPr marL="0" indent="321308">
              <a:spcBef>
                <a:spcPts val="914"/>
              </a:spcBef>
              <a:defRPr sz="3000">
                <a:solidFill>
                  <a:srgbClr val="373737"/>
                </a:solidFill>
              </a:defRPr>
            </a:lvl2pPr>
            <a:lvl3pPr marL="0" indent="642618">
              <a:spcBef>
                <a:spcPts val="914"/>
              </a:spcBef>
              <a:defRPr sz="3000">
                <a:solidFill>
                  <a:srgbClr val="373737"/>
                </a:solidFill>
              </a:defRPr>
            </a:lvl3pPr>
            <a:lvl4pPr marL="0" indent="963925">
              <a:spcBef>
                <a:spcPts val="914"/>
              </a:spcBef>
              <a:defRPr sz="3000">
                <a:solidFill>
                  <a:srgbClr val="373737"/>
                </a:solidFill>
              </a:defRPr>
            </a:lvl4pPr>
            <a:lvl5pPr marL="0" indent="1285237">
              <a:spcBef>
                <a:spcPts val="914"/>
              </a:spcBef>
              <a:defRPr sz="3000">
                <a:solidFill>
                  <a:srgbClr val="373737"/>
                </a:solidFill>
              </a:defRPr>
            </a:lvl5pPr>
          </a:lstStyle>
          <a:p>
            <a:r>
              <a:t>Body Level One</a:t>
            </a:r>
          </a:p>
          <a:p>
            <a:pPr lvl="1"/>
            <a:r>
              <a:t>Body Level Two</a:t>
            </a:r>
          </a:p>
          <a:p>
            <a:pPr lvl="2"/>
            <a:r>
              <a:t>Body Level Three</a:t>
            </a:r>
          </a:p>
          <a:p>
            <a:pPr lvl="3"/>
            <a:r>
              <a:t>Body Level Four</a:t>
            </a:r>
          </a:p>
          <a:p>
            <a:pPr lvl="4"/>
            <a:r>
              <a:t>Body Level Five</a:t>
            </a:r>
          </a:p>
        </p:txBody>
      </p:sp>
      <p:sp>
        <p:nvSpPr>
          <p:cNvPr id="912" name="Shape 912"/>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21723323"/>
      </p:ext>
    </p:extLst>
  </p:cSld>
  <p:clrMapOvr>
    <a:masterClrMapping/>
  </p:clrMapOvr>
  <p:transition spd="med"/>
</p:sldLayout>
</file>

<file path=ppt/slideLayouts/slideLayout411.xml><?xml version="1.0" encoding="utf-8"?>
<p:sldLayout xmlns:a="http://schemas.openxmlformats.org/drawingml/2006/main" xmlns:r="http://schemas.openxmlformats.org/officeDocument/2006/relationships" xmlns:p="http://schemas.openxmlformats.org/presentationml/2006/main" type="tx">
  <p:cSld name="9_Title and Content">
    <p:spTree>
      <p:nvGrpSpPr>
        <p:cNvPr id="1" name=""/>
        <p:cNvGrpSpPr/>
        <p:nvPr/>
      </p:nvGrpSpPr>
      <p:grpSpPr>
        <a:xfrm>
          <a:off x="0" y="0"/>
          <a:ext cx="0" cy="0"/>
          <a:chOff x="0" y="0"/>
          <a:chExt cx="0" cy="0"/>
        </a:xfrm>
      </p:grpSpPr>
      <p:sp>
        <p:nvSpPr>
          <p:cNvPr id="919" name="Shape 919"/>
          <p:cNvSpPr>
            <a:spLocks noGrp="1"/>
          </p:cNvSpPr>
          <p:nvPr>
            <p:ph type="title"/>
          </p:nvPr>
        </p:nvSpPr>
        <p:spPr>
          <a:xfrm>
            <a:off x="457209" y="69850"/>
            <a:ext cx="8229601" cy="1174750"/>
          </a:xfrm>
          <a:prstGeom prst="rect">
            <a:avLst/>
          </a:prstGeom>
        </p:spPr>
        <p:txBody>
          <a:bodyPr lIns="50776" tIns="50776" rIns="50776" bIns="50776"/>
          <a:lstStyle>
            <a:lvl1pPr marL="27890" indent="-27890">
              <a:defRPr sz="3800" b="1">
                <a:solidFill>
                  <a:srgbClr val="465ADC"/>
                </a:solidFill>
              </a:defRPr>
            </a:lvl1pPr>
          </a:lstStyle>
          <a:p>
            <a:r>
              <a:t>Title Text</a:t>
            </a:r>
          </a:p>
        </p:txBody>
      </p:sp>
      <p:sp>
        <p:nvSpPr>
          <p:cNvPr id="920" name="Shape 920"/>
          <p:cNvSpPr>
            <a:spLocks noGrp="1"/>
          </p:cNvSpPr>
          <p:nvPr>
            <p:ph type="body" idx="1"/>
          </p:nvPr>
        </p:nvSpPr>
        <p:spPr>
          <a:xfrm>
            <a:off x="457209" y="1244600"/>
            <a:ext cx="8229601" cy="5613401"/>
          </a:xfrm>
          <a:prstGeom prst="rect">
            <a:avLst/>
          </a:prstGeom>
        </p:spPr>
        <p:txBody>
          <a:bodyPr lIns="50776" tIns="50776" rIns="50776" bIns="50776"/>
          <a:lstStyle>
            <a:lvl1pPr marL="365265" indent="-337376" algn="l">
              <a:spcBef>
                <a:spcPts val="914"/>
              </a:spcBef>
              <a:buClr>
                <a:srgbClr val="373737"/>
              </a:buClr>
              <a:buSzPct val="100000"/>
              <a:buFont typeface="Arial"/>
              <a:buChar char="•"/>
              <a:defRPr sz="3000">
                <a:solidFill>
                  <a:srgbClr val="373737"/>
                </a:solidFill>
              </a:defRPr>
            </a:lvl1pPr>
            <a:lvl2pPr marL="637897" indent="-324398" algn="l">
              <a:spcBef>
                <a:spcPts val="914"/>
              </a:spcBef>
              <a:buClr>
                <a:srgbClr val="373737"/>
              </a:buClr>
              <a:buSzPct val="100000"/>
              <a:buFont typeface="Arial"/>
              <a:buChar char="•"/>
              <a:defRPr sz="3000">
                <a:solidFill>
                  <a:srgbClr val="373737"/>
                </a:solidFill>
              </a:defRPr>
            </a:lvl2pPr>
            <a:lvl3pPr marL="941513" indent="-306704" algn="l">
              <a:spcBef>
                <a:spcPts val="914"/>
              </a:spcBef>
              <a:buClr>
                <a:srgbClr val="373737"/>
              </a:buClr>
              <a:buSzPct val="100000"/>
              <a:buFont typeface="Arial"/>
              <a:buChar char="•"/>
              <a:defRPr sz="3000">
                <a:solidFill>
                  <a:srgbClr val="373737"/>
                </a:solidFill>
              </a:defRPr>
            </a:lvl3pPr>
            <a:lvl4pPr marL="1330980" indent="-374862" algn="l">
              <a:spcBef>
                <a:spcPts val="914"/>
              </a:spcBef>
              <a:buClr>
                <a:srgbClr val="373737"/>
              </a:buClr>
              <a:buSzPct val="100000"/>
              <a:buFont typeface="Arial"/>
              <a:buChar char="•"/>
              <a:defRPr sz="3000">
                <a:solidFill>
                  <a:srgbClr val="373737"/>
                </a:solidFill>
              </a:defRPr>
            </a:lvl4pPr>
            <a:lvl5pPr marL="1652287" indent="-374863" algn="l">
              <a:spcBef>
                <a:spcPts val="914"/>
              </a:spcBef>
              <a:buClr>
                <a:srgbClr val="373737"/>
              </a:buClr>
              <a:buSzPct val="100000"/>
              <a:buFont typeface="Arial"/>
              <a:buChar char="»"/>
              <a:defRPr sz="3000">
                <a:solidFill>
                  <a:srgbClr val="373737"/>
                </a:solidFill>
              </a:defRPr>
            </a:lvl5pPr>
          </a:lstStyle>
          <a:p>
            <a:r>
              <a:t>Body Level One</a:t>
            </a:r>
          </a:p>
          <a:p>
            <a:pPr lvl="1"/>
            <a:r>
              <a:t>Body Level Two</a:t>
            </a:r>
          </a:p>
          <a:p>
            <a:pPr lvl="2"/>
            <a:r>
              <a:t>Body Level Three</a:t>
            </a:r>
          </a:p>
          <a:p>
            <a:pPr lvl="3"/>
            <a:r>
              <a:t>Body Level Four</a:t>
            </a:r>
          </a:p>
          <a:p>
            <a:pPr lvl="4"/>
            <a:r>
              <a:t>Body Level Five</a:t>
            </a:r>
          </a:p>
        </p:txBody>
      </p:sp>
      <p:sp>
        <p:nvSpPr>
          <p:cNvPr id="921" name="Shape 921"/>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39400387"/>
      </p:ext>
    </p:extLst>
  </p:cSld>
  <p:clrMapOvr>
    <a:masterClrMapping/>
  </p:clrMapOvr>
  <p:transition spd="med"/>
</p:sldLayout>
</file>

<file path=ppt/slideLayouts/slideLayout412.xml><?xml version="1.0" encoding="utf-8"?>
<p:sldLayout xmlns:a="http://schemas.openxmlformats.org/drawingml/2006/main" xmlns:r="http://schemas.openxmlformats.org/officeDocument/2006/relationships" xmlns:p="http://schemas.openxmlformats.org/presentationml/2006/main" type="tx">
  <p:cSld name="9_Section Header">
    <p:spTree>
      <p:nvGrpSpPr>
        <p:cNvPr id="1" name=""/>
        <p:cNvGrpSpPr/>
        <p:nvPr/>
      </p:nvGrpSpPr>
      <p:grpSpPr>
        <a:xfrm>
          <a:off x="0" y="0"/>
          <a:ext cx="0" cy="0"/>
          <a:chOff x="0" y="0"/>
          <a:chExt cx="0" cy="0"/>
        </a:xfrm>
      </p:grpSpPr>
      <p:sp>
        <p:nvSpPr>
          <p:cNvPr id="928" name="Shape 928"/>
          <p:cNvSpPr>
            <a:spLocks noGrp="1"/>
          </p:cNvSpPr>
          <p:nvPr>
            <p:ph type="title"/>
          </p:nvPr>
        </p:nvSpPr>
        <p:spPr>
          <a:xfrm>
            <a:off x="722322" y="4406909"/>
            <a:ext cx="7772401" cy="1362075"/>
          </a:xfrm>
          <a:prstGeom prst="rect">
            <a:avLst/>
          </a:prstGeom>
        </p:spPr>
        <p:txBody>
          <a:bodyPr lIns="50776" tIns="50776" rIns="50776" bIns="50776" anchor="t"/>
          <a:lstStyle>
            <a:lvl1pPr marL="27890" indent="-27890" algn="l">
              <a:defRPr sz="3900" b="1" cap="all">
                <a:solidFill>
                  <a:srgbClr val="465ADC"/>
                </a:solidFill>
              </a:defRPr>
            </a:lvl1pPr>
          </a:lstStyle>
          <a:p>
            <a:r>
              <a:t>Title Text</a:t>
            </a:r>
          </a:p>
        </p:txBody>
      </p:sp>
      <p:sp>
        <p:nvSpPr>
          <p:cNvPr id="929" name="Shape 929"/>
          <p:cNvSpPr>
            <a:spLocks noGrp="1"/>
          </p:cNvSpPr>
          <p:nvPr>
            <p:ph type="body" sz="quarter" idx="1"/>
          </p:nvPr>
        </p:nvSpPr>
        <p:spPr>
          <a:xfrm>
            <a:off x="722322" y="2906714"/>
            <a:ext cx="7772401" cy="1500188"/>
          </a:xfrm>
          <a:prstGeom prst="rect">
            <a:avLst/>
          </a:prstGeom>
        </p:spPr>
        <p:txBody>
          <a:bodyPr lIns="50776" tIns="50776" rIns="50776" bIns="50776" anchor="b"/>
          <a:lstStyle>
            <a:lvl1pPr marL="0" indent="0" algn="l">
              <a:spcBef>
                <a:spcPts val="914"/>
              </a:spcBef>
              <a:defRPr sz="2000">
                <a:solidFill>
                  <a:srgbClr val="373737"/>
                </a:solidFill>
              </a:defRPr>
            </a:lvl1pPr>
            <a:lvl2pPr marL="0" indent="321308" algn="l">
              <a:spcBef>
                <a:spcPts val="914"/>
              </a:spcBef>
              <a:defRPr sz="2000">
                <a:solidFill>
                  <a:srgbClr val="373737"/>
                </a:solidFill>
              </a:defRPr>
            </a:lvl2pPr>
            <a:lvl3pPr marL="0" indent="642618" algn="l">
              <a:spcBef>
                <a:spcPts val="914"/>
              </a:spcBef>
              <a:defRPr sz="2000">
                <a:solidFill>
                  <a:srgbClr val="373737"/>
                </a:solidFill>
              </a:defRPr>
            </a:lvl3pPr>
            <a:lvl4pPr marL="0" indent="963925" algn="l">
              <a:spcBef>
                <a:spcPts val="914"/>
              </a:spcBef>
              <a:defRPr sz="2000">
                <a:solidFill>
                  <a:srgbClr val="373737"/>
                </a:solidFill>
              </a:defRPr>
            </a:lvl4pPr>
            <a:lvl5pPr marL="0" indent="1285237" algn="l">
              <a:spcBef>
                <a:spcPts val="914"/>
              </a:spcBef>
              <a:defRPr sz="2000">
                <a:solidFill>
                  <a:srgbClr val="373737"/>
                </a:solidFill>
              </a:defRPr>
            </a:lvl5pPr>
          </a:lstStyle>
          <a:p>
            <a:r>
              <a:t>Body Level One</a:t>
            </a:r>
          </a:p>
          <a:p>
            <a:pPr lvl="1"/>
            <a:r>
              <a:t>Body Level Two</a:t>
            </a:r>
          </a:p>
          <a:p>
            <a:pPr lvl="2"/>
            <a:r>
              <a:t>Body Level Three</a:t>
            </a:r>
          </a:p>
          <a:p>
            <a:pPr lvl="3"/>
            <a:r>
              <a:t>Body Level Four</a:t>
            </a:r>
          </a:p>
          <a:p>
            <a:pPr lvl="4"/>
            <a:r>
              <a:t>Body Level Five</a:t>
            </a:r>
          </a:p>
        </p:txBody>
      </p:sp>
      <p:sp>
        <p:nvSpPr>
          <p:cNvPr id="930" name="Shape 930"/>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14407526"/>
      </p:ext>
    </p:extLst>
  </p:cSld>
  <p:clrMapOvr>
    <a:masterClrMapping/>
  </p:clrMapOvr>
  <p:transition spd="med"/>
</p:sldLayout>
</file>

<file path=ppt/slideLayouts/slideLayout413.xml><?xml version="1.0" encoding="utf-8"?>
<p:sldLayout xmlns:a="http://schemas.openxmlformats.org/drawingml/2006/main" xmlns:r="http://schemas.openxmlformats.org/officeDocument/2006/relationships" xmlns:p="http://schemas.openxmlformats.org/presentationml/2006/main" type="tx">
  <p:cSld name="9_Two Content">
    <p:spTree>
      <p:nvGrpSpPr>
        <p:cNvPr id="1" name=""/>
        <p:cNvGrpSpPr/>
        <p:nvPr/>
      </p:nvGrpSpPr>
      <p:grpSpPr>
        <a:xfrm>
          <a:off x="0" y="0"/>
          <a:ext cx="0" cy="0"/>
          <a:chOff x="0" y="0"/>
          <a:chExt cx="0" cy="0"/>
        </a:xfrm>
      </p:grpSpPr>
      <p:sp>
        <p:nvSpPr>
          <p:cNvPr id="937" name="Shape 937"/>
          <p:cNvSpPr>
            <a:spLocks noGrp="1"/>
          </p:cNvSpPr>
          <p:nvPr>
            <p:ph type="title"/>
          </p:nvPr>
        </p:nvSpPr>
        <p:spPr>
          <a:xfrm>
            <a:off x="457209" y="69850"/>
            <a:ext cx="8229601" cy="1174750"/>
          </a:xfrm>
          <a:prstGeom prst="rect">
            <a:avLst/>
          </a:prstGeom>
        </p:spPr>
        <p:txBody>
          <a:bodyPr lIns="50776" tIns="50776" rIns="50776" bIns="50776"/>
          <a:lstStyle>
            <a:lvl1pPr marL="27890" indent="-27890">
              <a:defRPr sz="3800" b="1">
                <a:solidFill>
                  <a:srgbClr val="465ADC"/>
                </a:solidFill>
              </a:defRPr>
            </a:lvl1pPr>
          </a:lstStyle>
          <a:p>
            <a:r>
              <a:t>Title Text</a:t>
            </a:r>
          </a:p>
        </p:txBody>
      </p:sp>
      <p:sp>
        <p:nvSpPr>
          <p:cNvPr id="938" name="Shape 938"/>
          <p:cNvSpPr>
            <a:spLocks noGrp="1"/>
          </p:cNvSpPr>
          <p:nvPr>
            <p:ph type="body" sz="half" idx="1"/>
          </p:nvPr>
        </p:nvSpPr>
        <p:spPr>
          <a:xfrm>
            <a:off x="457199" y="1244600"/>
            <a:ext cx="4038601" cy="5613401"/>
          </a:xfrm>
          <a:prstGeom prst="rect">
            <a:avLst/>
          </a:prstGeom>
        </p:spPr>
        <p:txBody>
          <a:bodyPr lIns="50776" tIns="50776" rIns="50776" bIns="50776"/>
          <a:lstStyle>
            <a:lvl1pPr marL="354940" indent="-327048" algn="l">
              <a:spcBef>
                <a:spcPts val="914"/>
              </a:spcBef>
              <a:buClr>
                <a:srgbClr val="373737"/>
              </a:buClr>
              <a:buSzPct val="100000"/>
              <a:buFont typeface="Arial"/>
              <a:buChar char="•"/>
              <a:defRPr sz="2700">
                <a:solidFill>
                  <a:srgbClr val="373737"/>
                </a:solidFill>
              </a:defRPr>
            </a:lvl1pPr>
            <a:lvl2pPr marL="631465" indent="-317962" algn="l">
              <a:spcBef>
                <a:spcPts val="914"/>
              </a:spcBef>
              <a:buClr>
                <a:srgbClr val="373737"/>
              </a:buClr>
              <a:buSzPct val="100000"/>
              <a:buFont typeface="Arial"/>
              <a:buChar char="•"/>
              <a:defRPr sz="2700">
                <a:solidFill>
                  <a:srgbClr val="373737"/>
                </a:solidFill>
              </a:defRPr>
            </a:lvl2pPr>
            <a:lvl3pPr marL="940054" indent="-305243" algn="l">
              <a:spcBef>
                <a:spcPts val="914"/>
              </a:spcBef>
              <a:buClr>
                <a:srgbClr val="373737"/>
              </a:buClr>
              <a:buSzPct val="100000"/>
              <a:buFont typeface="Arial"/>
              <a:buChar char="•"/>
              <a:defRPr sz="2700">
                <a:solidFill>
                  <a:srgbClr val="373737"/>
                </a:solidFill>
              </a:defRPr>
            </a:lvl3pPr>
            <a:lvl4pPr marL="1295278" indent="-339160" algn="l">
              <a:spcBef>
                <a:spcPts val="914"/>
              </a:spcBef>
              <a:buClr>
                <a:srgbClr val="373737"/>
              </a:buClr>
              <a:buSzPct val="100000"/>
              <a:buFont typeface="Arial"/>
              <a:buChar char="•"/>
              <a:defRPr sz="2700">
                <a:solidFill>
                  <a:srgbClr val="373737"/>
                </a:solidFill>
              </a:defRPr>
            </a:lvl4pPr>
            <a:lvl5pPr marL="1616587" indent="-339160" algn="l">
              <a:spcBef>
                <a:spcPts val="914"/>
              </a:spcBef>
              <a:buClr>
                <a:srgbClr val="373737"/>
              </a:buClr>
              <a:buSzPct val="100000"/>
              <a:buFont typeface="Arial"/>
              <a:buChar char="»"/>
              <a:defRPr sz="2700">
                <a:solidFill>
                  <a:srgbClr val="373737"/>
                </a:solidFill>
              </a:defRPr>
            </a:lvl5pPr>
          </a:lstStyle>
          <a:p>
            <a:r>
              <a:t>Body Level One</a:t>
            </a:r>
          </a:p>
          <a:p>
            <a:pPr lvl="1"/>
            <a:r>
              <a:t>Body Level Two</a:t>
            </a:r>
          </a:p>
          <a:p>
            <a:pPr lvl="2"/>
            <a:r>
              <a:t>Body Level Three</a:t>
            </a:r>
          </a:p>
          <a:p>
            <a:pPr lvl="3"/>
            <a:r>
              <a:t>Body Level Four</a:t>
            </a:r>
          </a:p>
          <a:p>
            <a:pPr lvl="4"/>
            <a:r>
              <a:t>Body Level Five</a:t>
            </a:r>
          </a:p>
        </p:txBody>
      </p:sp>
      <p:sp>
        <p:nvSpPr>
          <p:cNvPr id="939" name="Shape 939"/>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61652459"/>
      </p:ext>
    </p:extLst>
  </p:cSld>
  <p:clrMapOvr>
    <a:masterClrMapping/>
  </p:clrMapOvr>
  <p:transition spd="med"/>
</p:sldLayout>
</file>

<file path=ppt/slideLayouts/slideLayout414.xml><?xml version="1.0" encoding="utf-8"?>
<p:sldLayout xmlns:a="http://schemas.openxmlformats.org/drawingml/2006/main" xmlns:r="http://schemas.openxmlformats.org/officeDocument/2006/relationships" xmlns:p="http://schemas.openxmlformats.org/presentationml/2006/main" type="tx">
  <p:cSld name="9_Comparison">
    <p:spTree>
      <p:nvGrpSpPr>
        <p:cNvPr id="1" name=""/>
        <p:cNvGrpSpPr/>
        <p:nvPr/>
      </p:nvGrpSpPr>
      <p:grpSpPr>
        <a:xfrm>
          <a:off x="0" y="0"/>
          <a:ext cx="0" cy="0"/>
          <a:chOff x="0" y="0"/>
          <a:chExt cx="0" cy="0"/>
        </a:xfrm>
      </p:grpSpPr>
      <p:sp>
        <p:nvSpPr>
          <p:cNvPr id="946" name="Shape 946"/>
          <p:cNvSpPr>
            <a:spLocks noGrp="1"/>
          </p:cNvSpPr>
          <p:nvPr>
            <p:ph type="title"/>
          </p:nvPr>
        </p:nvSpPr>
        <p:spPr>
          <a:xfrm>
            <a:off x="457209" y="256819"/>
            <a:ext cx="8229601" cy="1178655"/>
          </a:xfrm>
          <a:prstGeom prst="rect">
            <a:avLst/>
          </a:prstGeom>
        </p:spPr>
        <p:txBody>
          <a:bodyPr lIns="50776" tIns="50776" rIns="50776" bIns="50776"/>
          <a:lstStyle>
            <a:lvl1pPr marL="27890" indent="-27890">
              <a:defRPr sz="3800" b="1">
                <a:solidFill>
                  <a:srgbClr val="465ADC"/>
                </a:solidFill>
              </a:defRPr>
            </a:lvl1pPr>
          </a:lstStyle>
          <a:p>
            <a:r>
              <a:t>Title Text</a:t>
            </a:r>
          </a:p>
        </p:txBody>
      </p:sp>
      <p:sp>
        <p:nvSpPr>
          <p:cNvPr id="947" name="Shape 947"/>
          <p:cNvSpPr>
            <a:spLocks noGrp="1"/>
          </p:cNvSpPr>
          <p:nvPr>
            <p:ph type="body" sz="quarter" idx="1"/>
          </p:nvPr>
        </p:nvSpPr>
        <p:spPr>
          <a:xfrm>
            <a:off x="457208" y="1435465"/>
            <a:ext cx="4040189" cy="739410"/>
          </a:xfrm>
          <a:prstGeom prst="rect">
            <a:avLst/>
          </a:prstGeom>
        </p:spPr>
        <p:txBody>
          <a:bodyPr lIns="50776" tIns="50776" rIns="50776" bIns="50776" anchor="b"/>
          <a:lstStyle>
            <a:lvl1pPr marL="0" indent="0" algn="l">
              <a:spcBef>
                <a:spcPts val="914"/>
              </a:spcBef>
              <a:defRPr sz="2400" b="1">
                <a:solidFill>
                  <a:srgbClr val="373737"/>
                </a:solidFill>
              </a:defRPr>
            </a:lvl1pPr>
            <a:lvl2pPr marL="0" indent="321308" algn="l">
              <a:spcBef>
                <a:spcPts val="914"/>
              </a:spcBef>
              <a:defRPr sz="2400" b="1">
                <a:solidFill>
                  <a:srgbClr val="373737"/>
                </a:solidFill>
              </a:defRPr>
            </a:lvl2pPr>
            <a:lvl3pPr marL="0" indent="642618" algn="l">
              <a:spcBef>
                <a:spcPts val="914"/>
              </a:spcBef>
              <a:defRPr sz="2400" b="1">
                <a:solidFill>
                  <a:srgbClr val="373737"/>
                </a:solidFill>
              </a:defRPr>
            </a:lvl3pPr>
            <a:lvl4pPr marL="0" indent="963925" algn="l">
              <a:spcBef>
                <a:spcPts val="914"/>
              </a:spcBef>
              <a:defRPr sz="2400" b="1">
                <a:solidFill>
                  <a:srgbClr val="373737"/>
                </a:solidFill>
              </a:defRPr>
            </a:lvl4pPr>
            <a:lvl5pPr marL="0" indent="1285237" algn="l">
              <a:spcBef>
                <a:spcPts val="914"/>
              </a:spcBef>
              <a:defRPr sz="2400" b="1">
                <a:solidFill>
                  <a:srgbClr val="373737"/>
                </a:solidFill>
              </a:defRPr>
            </a:lvl5pPr>
          </a:lstStyle>
          <a:p>
            <a:r>
              <a:t>Body Level One</a:t>
            </a:r>
          </a:p>
          <a:p>
            <a:pPr lvl="1"/>
            <a:r>
              <a:t>Body Level Two</a:t>
            </a:r>
          </a:p>
          <a:p>
            <a:pPr lvl="2"/>
            <a:r>
              <a:t>Body Level Three</a:t>
            </a:r>
          </a:p>
          <a:p>
            <a:pPr lvl="3"/>
            <a:r>
              <a:t>Body Level Four</a:t>
            </a:r>
          </a:p>
          <a:p>
            <a:pPr lvl="4"/>
            <a:r>
              <a:t>Body Level Five</a:t>
            </a:r>
          </a:p>
        </p:txBody>
      </p:sp>
      <p:sp>
        <p:nvSpPr>
          <p:cNvPr id="948" name="Shape 948"/>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93244698"/>
      </p:ext>
    </p:extLst>
  </p:cSld>
  <p:clrMapOvr>
    <a:masterClrMapping/>
  </p:clrMapOvr>
  <p:transition spd="med"/>
</p:sldLayout>
</file>

<file path=ppt/slideLayouts/slideLayout415.xml><?xml version="1.0" encoding="utf-8"?>
<p:sldLayout xmlns:a="http://schemas.openxmlformats.org/drawingml/2006/main" xmlns:r="http://schemas.openxmlformats.org/officeDocument/2006/relationships" xmlns:p="http://schemas.openxmlformats.org/presentationml/2006/main" type="tx">
  <p:cSld name="9_Title Only">
    <p:spTree>
      <p:nvGrpSpPr>
        <p:cNvPr id="1" name=""/>
        <p:cNvGrpSpPr/>
        <p:nvPr/>
      </p:nvGrpSpPr>
      <p:grpSpPr>
        <a:xfrm>
          <a:off x="0" y="0"/>
          <a:ext cx="0" cy="0"/>
          <a:chOff x="0" y="0"/>
          <a:chExt cx="0" cy="0"/>
        </a:xfrm>
      </p:grpSpPr>
      <p:sp>
        <p:nvSpPr>
          <p:cNvPr id="955" name="Shape 955"/>
          <p:cNvSpPr>
            <a:spLocks noGrp="1"/>
          </p:cNvSpPr>
          <p:nvPr>
            <p:ph type="title"/>
          </p:nvPr>
        </p:nvSpPr>
        <p:spPr>
          <a:xfrm>
            <a:off x="457209" y="8"/>
            <a:ext cx="8229601" cy="1314451"/>
          </a:xfrm>
          <a:prstGeom prst="rect">
            <a:avLst/>
          </a:prstGeom>
        </p:spPr>
        <p:txBody>
          <a:bodyPr lIns="50776" tIns="50776" rIns="50776" bIns="50776"/>
          <a:lstStyle>
            <a:lvl1pPr marL="27890" indent="-27890">
              <a:defRPr sz="3800" b="1">
                <a:solidFill>
                  <a:srgbClr val="465ADC"/>
                </a:solidFill>
              </a:defRPr>
            </a:lvl1pPr>
          </a:lstStyle>
          <a:p>
            <a:r>
              <a:t>Title Text</a:t>
            </a:r>
          </a:p>
        </p:txBody>
      </p:sp>
      <p:sp>
        <p:nvSpPr>
          <p:cNvPr id="956" name="Shape 956"/>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36385058"/>
      </p:ext>
    </p:extLst>
  </p:cSld>
  <p:clrMapOvr>
    <a:masterClrMapping/>
  </p:clrMapOvr>
  <p:transition spd="med"/>
</p:sldLayout>
</file>

<file path=ppt/slideLayouts/slideLayout416.xml><?xml version="1.0" encoding="utf-8"?>
<p:sldLayout xmlns:a="http://schemas.openxmlformats.org/drawingml/2006/main" xmlns:r="http://schemas.openxmlformats.org/officeDocument/2006/relationships" xmlns:p="http://schemas.openxmlformats.org/presentationml/2006/main" type="tx">
  <p:cSld name="9_Blank">
    <p:spTree>
      <p:nvGrpSpPr>
        <p:cNvPr id="1" name=""/>
        <p:cNvGrpSpPr/>
        <p:nvPr/>
      </p:nvGrpSpPr>
      <p:grpSpPr>
        <a:xfrm>
          <a:off x="0" y="0"/>
          <a:ext cx="0" cy="0"/>
          <a:chOff x="0" y="0"/>
          <a:chExt cx="0" cy="0"/>
        </a:xfrm>
      </p:grpSpPr>
      <p:sp>
        <p:nvSpPr>
          <p:cNvPr id="963" name="Shape 963"/>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88728159"/>
      </p:ext>
    </p:extLst>
  </p:cSld>
  <p:clrMapOvr>
    <a:masterClrMapping/>
  </p:clrMapOvr>
  <p:transition spd="med"/>
</p:sldLayout>
</file>

<file path=ppt/slideLayouts/slideLayout417.xml><?xml version="1.0" encoding="utf-8"?>
<p:sldLayout xmlns:a="http://schemas.openxmlformats.org/drawingml/2006/main" xmlns:r="http://schemas.openxmlformats.org/officeDocument/2006/relationships" xmlns:p="http://schemas.openxmlformats.org/presentationml/2006/main" type="tx">
  <p:cSld name="9_Content with Caption">
    <p:spTree>
      <p:nvGrpSpPr>
        <p:cNvPr id="1" name=""/>
        <p:cNvGrpSpPr/>
        <p:nvPr/>
      </p:nvGrpSpPr>
      <p:grpSpPr>
        <a:xfrm>
          <a:off x="0" y="0"/>
          <a:ext cx="0" cy="0"/>
          <a:chOff x="0" y="0"/>
          <a:chExt cx="0" cy="0"/>
        </a:xfrm>
      </p:grpSpPr>
      <p:sp>
        <p:nvSpPr>
          <p:cNvPr id="970" name="Shape 970"/>
          <p:cNvSpPr>
            <a:spLocks noGrp="1"/>
          </p:cNvSpPr>
          <p:nvPr>
            <p:ph type="title"/>
          </p:nvPr>
        </p:nvSpPr>
        <p:spPr>
          <a:xfrm>
            <a:off x="457200" y="9"/>
            <a:ext cx="3008314" cy="1435101"/>
          </a:xfrm>
          <a:prstGeom prst="rect">
            <a:avLst/>
          </a:prstGeom>
        </p:spPr>
        <p:txBody>
          <a:bodyPr lIns="50776" tIns="50776" rIns="50776" bIns="50776" anchor="b"/>
          <a:lstStyle>
            <a:lvl1pPr marL="27890" indent="-27890" algn="l">
              <a:defRPr sz="2000" b="1">
                <a:solidFill>
                  <a:srgbClr val="465ADC"/>
                </a:solidFill>
              </a:defRPr>
            </a:lvl1pPr>
          </a:lstStyle>
          <a:p>
            <a:r>
              <a:t>Title Text</a:t>
            </a:r>
          </a:p>
        </p:txBody>
      </p:sp>
      <p:sp>
        <p:nvSpPr>
          <p:cNvPr id="971" name="Shape 971"/>
          <p:cNvSpPr>
            <a:spLocks noGrp="1"/>
          </p:cNvSpPr>
          <p:nvPr>
            <p:ph type="body" idx="1"/>
          </p:nvPr>
        </p:nvSpPr>
        <p:spPr>
          <a:xfrm>
            <a:off x="3575050" y="273050"/>
            <a:ext cx="5111751" cy="6584951"/>
          </a:xfrm>
          <a:prstGeom prst="rect">
            <a:avLst/>
          </a:prstGeom>
        </p:spPr>
        <p:txBody>
          <a:bodyPr lIns="50776" tIns="50776" rIns="50776" bIns="50776"/>
          <a:lstStyle>
            <a:lvl1pPr marL="359238" indent="-331350" algn="l">
              <a:spcBef>
                <a:spcPts val="914"/>
              </a:spcBef>
              <a:buClr>
                <a:srgbClr val="373737"/>
              </a:buClr>
              <a:buSzPct val="100000"/>
              <a:buFont typeface="Arial"/>
              <a:buChar char="•"/>
              <a:defRPr>
                <a:solidFill>
                  <a:srgbClr val="373737"/>
                </a:solidFill>
              </a:defRPr>
            </a:lvl1pPr>
            <a:lvl2pPr marL="629073" indent="-315573" algn="l">
              <a:spcBef>
                <a:spcPts val="914"/>
              </a:spcBef>
              <a:buClr>
                <a:srgbClr val="373737"/>
              </a:buClr>
              <a:buSzPct val="100000"/>
              <a:buFont typeface="Arial"/>
              <a:buChar char="•"/>
              <a:defRPr>
                <a:solidFill>
                  <a:srgbClr val="373737"/>
                </a:solidFill>
              </a:defRPr>
            </a:lvl2pPr>
            <a:lvl3pPr marL="929344" indent="-294534" algn="l">
              <a:spcBef>
                <a:spcPts val="914"/>
              </a:spcBef>
              <a:buClr>
                <a:srgbClr val="373737"/>
              </a:buClr>
              <a:buSzPct val="100000"/>
              <a:buFont typeface="Arial"/>
              <a:buChar char="•"/>
              <a:defRPr>
                <a:solidFill>
                  <a:srgbClr val="373737"/>
                </a:solidFill>
              </a:defRPr>
            </a:lvl3pPr>
            <a:lvl4pPr marL="1309558" indent="-353440" algn="l">
              <a:spcBef>
                <a:spcPts val="914"/>
              </a:spcBef>
              <a:buClr>
                <a:srgbClr val="373737"/>
              </a:buClr>
              <a:buSzPct val="100000"/>
              <a:buFont typeface="Arial"/>
              <a:buChar char="•"/>
              <a:defRPr>
                <a:solidFill>
                  <a:srgbClr val="373737"/>
                </a:solidFill>
              </a:defRPr>
            </a:lvl4pPr>
            <a:lvl5pPr marL="1630869" indent="-353440" algn="l">
              <a:spcBef>
                <a:spcPts val="914"/>
              </a:spcBef>
              <a:buClr>
                <a:srgbClr val="373737"/>
              </a:buClr>
              <a:buSzPct val="100000"/>
              <a:buFont typeface="Arial"/>
              <a:buChar char="»"/>
              <a:defRPr>
                <a:solidFill>
                  <a:srgbClr val="373737"/>
                </a:solidFill>
              </a:defRPr>
            </a:lvl5pPr>
          </a:lstStyle>
          <a:p>
            <a:r>
              <a:t>Body Level One</a:t>
            </a:r>
          </a:p>
          <a:p>
            <a:pPr lvl="1"/>
            <a:r>
              <a:t>Body Level Two</a:t>
            </a:r>
          </a:p>
          <a:p>
            <a:pPr lvl="2"/>
            <a:r>
              <a:t>Body Level Three</a:t>
            </a:r>
          </a:p>
          <a:p>
            <a:pPr lvl="3"/>
            <a:r>
              <a:t>Body Level Four</a:t>
            </a:r>
          </a:p>
          <a:p>
            <a:pPr lvl="4"/>
            <a:r>
              <a:t>Body Level Five</a:t>
            </a:r>
          </a:p>
        </p:txBody>
      </p:sp>
      <p:sp>
        <p:nvSpPr>
          <p:cNvPr id="972" name="Shape 972"/>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66388532"/>
      </p:ext>
    </p:extLst>
  </p:cSld>
  <p:clrMapOvr>
    <a:masterClrMapping/>
  </p:clrMapOvr>
  <p:transition spd="med"/>
</p:sldLayout>
</file>

<file path=ppt/slideLayouts/slideLayout418.xml><?xml version="1.0" encoding="utf-8"?>
<p:sldLayout xmlns:a="http://schemas.openxmlformats.org/drawingml/2006/main" xmlns:r="http://schemas.openxmlformats.org/officeDocument/2006/relationships" xmlns:p="http://schemas.openxmlformats.org/presentationml/2006/main" type="tx">
  <p:cSld name="9_Picture with Caption">
    <p:spTree>
      <p:nvGrpSpPr>
        <p:cNvPr id="1" name=""/>
        <p:cNvGrpSpPr/>
        <p:nvPr/>
      </p:nvGrpSpPr>
      <p:grpSpPr>
        <a:xfrm>
          <a:off x="0" y="0"/>
          <a:ext cx="0" cy="0"/>
          <a:chOff x="0" y="0"/>
          <a:chExt cx="0" cy="0"/>
        </a:xfrm>
      </p:grpSpPr>
      <p:sp>
        <p:nvSpPr>
          <p:cNvPr id="979" name="Shape 979"/>
          <p:cNvSpPr>
            <a:spLocks noGrp="1"/>
          </p:cNvSpPr>
          <p:nvPr>
            <p:ph type="title"/>
          </p:nvPr>
        </p:nvSpPr>
        <p:spPr>
          <a:xfrm>
            <a:off x="1792297" y="4800609"/>
            <a:ext cx="5486401" cy="566739"/>
          </a:xfrm>
          <a:prstGeom prst="rect">
            <a:avLst/>
          </a:prstGeom>
        </p:spPr>
        <p:txBody>
          <a:bodyPr lIns="50776" tIns="50776" rIns="50776" bIns="50776" anchor="b"/>
          <a:lstStyle>
            <a:lvl1pPr marL="27890" indent="-27890" algn="l">
              <a:defRPr sz="2000" b="1">
                <a:solidFill>
                  <a:srgbClr val="465ADC"/>
                </a:solidFill>
              </a:defRPr>
            </a:lvl1pPr>
          </a:lstStyle>
          <a:p>
            <a:r>
              <a:t>Title Text</a:t>
            </a:r>
          </a:p>
        </p:txBody>
      </p:sp>
      <p:sp>
        <p:nvSpPr>
          <p:cNvPr id="980" name="Shape 980"/>
          <p:cNvSpPr>
            <a:spLocks noGrp="1"/>
          </p:cNvSpPr>
          <p:nvPr>
            <p:ph type="body" sz="quarter" idx="1"/>
          </p:nvPr>
        </p:nvSpPr>
        <p:spPr>
          <a:xfrm>
            <a:off x="1792297" y="5367338"/>
            <a:ext cx="5486401" cy="804862"/>
          </a:xfrm>
          <a:prstGeom prst="rect">
            <a:avLst/>
          </a:prstGeom>
        </p:spPr>
        <p:txBody>
          <a:bodyPr lIns="50776" tIns="50776" rIns="50776" bIns="50776"/>
          <a:lstStyle>
            <a:lvl1pPr marL="0" indent="0" algn="l">
              <a:spcBef>
                <a:spcPts val="914"/>
              </a:spcBef>
              <a:defRPr sz="1300">
                <a:solidFill>
                  <a:srgbClr val="373737"/>
                </a:solidFill>
              </a:defRPr>
            </a:lvl1pPr>
            <a:lvl2pPr marL="0" indent="321308" algn="l">
              <a:spcBef>
                <a:spcPts val="914"/>
              </a:spcBef>
              <a:defRPr sz="1300">
                <a:solidFill>
                  <a:srgbClr val="373737"/>
                </a:solidFill>
              </a:defRPr>
            </a:lvl2pPr>
            <a:lvl3pPr marL="0" indent="642618" algn="l">
              <a:spcBef>
                <a:spcPts val="914"/>
              </a:spcBef>
              <a:defRPr sz="1300">
                <a:solidFill>
                  <a:srgbClr val="373737"/>
                </a:solidFill>
              </a:defRPr>
            </a:lvl3pPr>
            <a:lvl4pPr marL="0" indent="963925" algn="l">
              <a:spcBef>
                <a:spcPts val="914"/>
              </a:spcBef>
              <a:defRPr sz="1300">
                <a:solidFill>
                  <a:srgbClr val="373737"/>
                </a:solidFill>
              </a:defRPr>
            </a:lvl4pPr>
            <a:lvl5pPr marL="0" indent="1285237" algn="l">
              <a:spcBef>
                <a:spcPts val="914"/>
              </a:spcBef>
              <a:defRPr sz="1300">
                <a:solidFill>
                  <a:srgbClr val="373737"/>
                </a:solidFill>
              </a:defRPr>
            </a:lvl5pPr>
          </a:lstStyle>
          <a:p>
            <a:r>
              <a:t>Body Level One</a:t>
            </a:r>
          </a:p>
          <a:p>
            <a:pPr lvl="1"/>
            <a:r>
              <a:t>Body Level Two</a:t>
            </a:r>
          </a:p>
          <a:p>
            <a:pPr lvl="2"/>
            <a:r>
              <a:t>Body Level Three</a:t>
            </a:r>
          </a:p>
          <a:p>
            <a:pPr lvl="3"/>
            <a:r>
              <a:t>Body Level Four</a:t>
            </a:r>
          </a:p>
          <a:p>
            <a:pPr lvl="4"/>
            <a:r>
              <a:t>Body Level Five</a:t>
            </a:r>
          </a:p>
        </p:txBody>
      </p:sp>
      <p:sp>
        <p:nvSpPr>
          <p:cNvPr id="981" name="Shape 981"/>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66131130"/>
      </p:ext>
    </p:extLst>
  </p:cSld>
  <p:clrMapOvr>
    <a:masterClrMapping/>
  </p:clrMapOvr>
  <p:transition spd="med"/>
</p:sldLayout>
</file>

<file path=ppt/slideLayouts/slideLayout419.xml><?xml version="1.0" encoding="utf-8"?>
<p:sldLayout xmlns:a="http://schemas.openxmlformats.org/drawingml/2006/main" xmlns:r="http://schemas.openxmlformats.org/officeDocument/2006/relationships" xmlns:p="http://schemas.openxmlformats.org/presentationml/2006/main" type="tx">
  <p:cSld name="9_Title and Vertical Text">
    <p:spTree>
      <p:nvGrpSpPr>
        <p:cNvPr id="1" name=""/>
        <p:cNvGrpSpPr/>
        <p:nvPr/>
      </p:nvGrpSpPr>
      <p:grpSpPr>
        <a:xfrm>
          <a:off x="0" y="0"/>
          <a:ext cx="0" cy="0"/>
          <a:chOff x="0" y="0"/>
          <a:chExt cx="0" cy="0"/>
        </a:xfrm>
      </p:grpSpPr>
      <p:sp>
        <p:nvSpPr>
          <p:cNvPr id="988" name="Shape 988"/>
          <p:cNvSpPr>
            <a:spLocks noGrp="1"/>
          </p:cNvSpPr>
          <p:nvPr>
            <p:ph type="title"/>
          </p:nvPr>
        </p:nvSpPr>
        <p:spPr>
          <a:xfrm>
            <a:off x="457209" y="69850"/>
            <a:ext cx="8229601" cy="1174750"/>
          </a:xfrm>
          <a:prstGeom prst="rect">
            <a:avLst/>
          </a:prstGeom>
        </p:spPr>
        <p:txBody>
          <a:bodyPr lIns="50776" tIns="50776" rIns="50776" bIns="50776"/>
          <a:lstStyle>
            <a:lvl1pPr marL="27890" indent="-27890">
              <a:defRPr sz="3800" b="1">
                <a:solidFill>
                  <a:srgbClr val="465ADC"/>
                </a:solidFill>
              </a:defRPr>
            </a:lvl1pPr>
          </a:lstStyle>
          <a:p>
            <a:r>
              <a:t>Title Text</a:t>
            </a:r>
          </a:p>
        </p:txBody>
      </p:sp>
      <p:sp>
        <p:nvSpPr>
          <p:cNvPr id="989" name="Shape 989"/>
          <p:cNvSpPr>
            <a:spLocks noGrp="1"/>
          </p:cNvSpPr>
          <p:nvPr>
            <p:ph type="body" idx="1"/>
          </p:nvPr>
        </p:nvSpPr>
        <p:spPr>
          <a:xfrm>
            <a:off x="457209" y="1244600"/>
            <a:ext cx="8229601" cy="5613401"/>
          </a:xfrm>
          <a:prstGeom prst="rect">
            <a:avLst/>
          </a:prstGeom>
        </p:spPr>
        <p:txBody>
          <a:bodyPr lIns="50776" tIns="50776" rIns="50776" bIns="50776"/>
          <a:lstStyle>
            <a:lvl1pPr marL="365265" indent="-337376" algn="l">
              <a:spcBef>
                <a:spcPts val="914"/>
              </a:spcBef>
              <a:buClr>
                <a:srgbClr val="373737"/>
              </a:buClr>
              <a:buSzPct val="100000"/>
              <a:buFont typeface="Arial"/>
              <a:buChar char="•"/>
              <a:defRPr sz="3000">
                <a:solidFill>
                  <a:srgbClr val="373737"/>
                </a:solidFill>
              </a:defRPr>
            </a:lvl1pPr>
            <a:lvl2pPr marL="637897" indent="-324398" algn="l">
              <a:spcBef>
                <a:spcPts val="914"/>
              </a:spcBef>
              <a:buClr>
                <a:srgbClr val="373737"/>
              </a:buClr>
              <a:buSzPct val="100000"/>
              <a:buFont typeface="Arial"/>
              <a:buChar char="•"/>
              <a:defRPr sz="3000">
                <a:solidFill>
                  <a:srgbClr val="373737"/>
                </a:solidFill>
              </a:defRPr>
            </a:lvl2pPr>
            <a:lvl3pPr marL="941513" indent="-306704" algn="l">
              <a:spcBef>
                <a:spcPts val="914"/>
              </a:spcBef>
              <a:buClr>
                <a:srgbClr val="373737"/>
              </a:buClr>
              <a:buSzPct val="100000"/>
              <a:buFont typeface="Arial"/>
              <a:buChar char="•"/>
              <a:defRPr sz="3000">
                <a:solidFill>
                  <a:srgbClr val="373737"/>
                </a:solidFill>
              </a:defRPr>
            </a:lvl3pPr>
            <a:lvl4pPr marL="1330980" indent="-374862" algn="l">
              <a:spcBef>
                <a:spcPts val="914"/>
              </a:spcBef>
              <a:buClr>
                <a:srgbClr val="373737"/>
              </a:buClr>
              <a:buSzPct val="100000"/>
              <a:buFont typeface="Arial"/>
              <a:buChar char="•"/>
              <a:defRPr sz="3000">
                <a:solidFill>
                  <a:srgbClr val="373737"/>
                </a:solidFill>
              </a:defRPr>
            </a:lvl4pPr>
            <a:lvl5pPr marL="1652287" indent="-374863" algn="l">
              <a:spcBef>
                <a:spcPts val="914"/>
              </a:spcBef>
              <a:buClr>
                <a:srgbClr val="373737"/>
              </a:buClr>
              <a:buSzPct val="100000"/>
              <a:buFont typeface="Arial"/>
              <a:buChar char="»"/>
              <a:defRPr sz="3000">
                <a:solidFill>
                  <a:srgbClr val="373737"/>
                </a:solidFill>
              </a:defRPr>
            </a:lvl5pPr>
          </a:lstStyle>
          <a:p>
            <a:r>
              <a:t>Body Level One</a:t>
            </a:r>
          </a:p>
          <a:p>
            <a:pPr lvl="1"/>
            <a:r>
              <a:t>Body Level Two</a:t>
            </a:r>
          </a:p>
          <a:p>
            <a:pPr lvl="2"/>
            <a:r>
              <a:t>Body Level Three</a:t>
            </a:r>
          </a:p>
          <a:p>
            <a:pPr lvl="3"/>
            <a:r>
              <a:t>Body Level Four</a:t>
            </a:r>
          </a:p>
          <a:p>
            <a:pPr lvl="4"/>
            <a:r>
              <a:t>Body Level Five</a:t>
            </a:r>
          </a:p>
        </p:txBody>
      </p:sp>
      <p:sp>
        <p:nvSpPr>
          <p:cNvPr id="990" name="Shape 990"/>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22077304"/>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58B68D9-451E-DA4B-9BEB-C23F85A087CA}" type="slidenum">
              <a:rPr lang="he-IL">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3766104"/>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x">
  <p:cSld name="9_Vertical Title and Text">
    <p:spTree>
      <p:nvGrpSpPr>
        <p:cNvPr id="1" name=""/>
        <p:cNvGrpSpPr/>
        <p:nvPr/>
      </p:nvGrpSpPr>
      <p:grpSpPr>
        <a:xfrm>
          <a:off x="0" y="0"/>
          <a:ext cx="0" cy="0"/>
          <a:chOff x="0" y="0"/>
          <a:chExt cx="0" cy="0"/>
        </a:xfrm>
      </p:grpSpPr>
      <p:sp>
        <p:nvSpPr>
          <p:cNvPr id="997" name="Shape 997"/>
          <p:cNvSpPr>
            <a:spLocks noGrp="1"/>
          </p:cNvSpPr>
          <p:nvPr>
            <p:ph type="title"/>
          </p:nvPr>
        </p:nvSpPr>
        <p:spPr>
          <a:xfrm>
            <a:off x="6629409" y="168275"/>
            <a:ext cx="2057401" cy="6689726"/>
          </a:xfrm>
          <a:prstGeom prst="rect">
            <a:avLst/>
          </a:prstGeom>
        </p:spPr>
        <p:txBody>
          <a:bodyPr lIns="50776" tIns="50776" rIns="50776" bIns="50776"/>
          <a:lstStyle>
            <a:lvl1pPr marL="27890" indent="-27890">
              <a:defRPr sz="3800" b="1">
                <a:solidFill>
                  <a:srgbClr val="465ADC"/>
                </a:solidFill>
              </a:defRPr>
            </a:lvl1pPr>
          </a:lstStyle>
          <a:p>
            <a:r>
              <a:t>Title Text</a:t>
            </a:r>
          </a:p>
        </p:txBody>
      </p:sp>
      <p:sp>
        <p:nvSpPr>
          <p:cNvPr id="998" name="Shape 998"/>
          <p:cNvSpPr>
            <a:spLocks noGrp="1"/>
          </p:cNvSpPr>
          <p:nvPr>
            <p:ph type="body" idx="1"/>
          </p:nvPr>
        </p:nvSpPr>
        <p:spPr>
          <a:xfrm>
            <a:off x="457209" y="168275"/>
            <a:ext cx="6019801" cy="6689726"/>
          </a:xfrm>
          <a:prstGeom prst="rect">
            <a:avLst/>
          </a:prstGeom>
        </p:spPr>
        <p:txBody>
          <a:bodyPr lIns="50776" tIns="50776" rIns="50776" bIns="50776"/>
          <a:lstStyle>
            <a:lvl1pPr marL="365265" indent="-337376" algn="l">
              <a:spcBef>
                <a:spcPts val="914"/>
              </a:spcBef>
              <a:buClr>
                <a:srgbClr val="373737"/>
              </a:buClr>
              <a:buSzPct val="100000"/>
              <a:buFont typeface="Arial"/>
              <a:buChar char="•"/>
              <a:defRPr sz="3000">
                <a:solidFill>
                  <a:srgbClr val="373737"/>
                </a:solidFill>
              </a:defRPr>
            </a:lvl1pPr>
            <a:lvl2pPr marL="637897" indent="-324398" algn="l">
              <a:spcBef>
                <a:spcPts val="914"/>
              </a:spcBef>
              <a:buClr>
                <a:srgbClr val="373737"/>
              </a:buClr>
              <a:buSzPct val="100000"/>
              <a:buFont typeface="Arial"/>
              <a:buChar char="•"/>
              <a:defRPr sz="3000">
                <a:solidFill>
                  <a:srgbClr val="373737"/>
                </a:solidFill>
              </a:defRPr>
            </a:lvl2pPr>
            <a:lvl3pPr marL="941513" indent="-306704" algn="l">
              <a:spcBef>
                <a:spcPts val="914"/>
              </a:spcBef>
              <a:buClr>
                <a:srgbClr val="373737"/>
              </a:buClr>
              <a:buSzPct val="100000"/>
              <a:buFont typeface="Arial"/>
              <a:buChar char="•"/>
              <a:defRPr sz="3000">
                <a:solidFill>
                  <a:srgbClr val="373737"/>
                </a:solidFill>
              </a:defRPr>
            </a:lvl3pPr>
            <a:lvl4pPr marL="1330980" indent="-374862" algn="l">
              <a:spcBef>
                <a:spcPts val="914"/>
              </a:spcBef>
              <a:buClr>
                <a:srgbClr val="373737"/>
              </a:buClr>
              <a:buSzPct val="100000"/>
              <a:buFont typeface="Arial"/>
              <a:buChar char="•"/>
              <a:defRPr sz="3000">
                <a:solidFill>
                  <a:srgbClr val="373737"/>
                </a:solidFill>
              </a:defRPr>
            </a:lvl4pPr>
            <a:lvl5pPr marL="1652287" indent="-374863" algn="l">
              <a:spcBef>
                <a:spcPts val="914"/>
              </a:spcBef>
              <a:buClr>
                <a:srgbClr val="373737"/>
              </a:buClr>
              <a:buSzPct val="100000"/>
              <a:buFont typeface="Arial"/>
              <a:buChar char="»"/>
              <a:defRPr sz="3000">
                <a:solidFill>
                  <a:srgbClr val="373737"/>
                </a:solidFill>
              </a:defRPr>
            </a:lvl5pPr>
          </a:lstStyle>
          <a:p>
            <a:r>
              <a:t>Body Level One</a:t>
            </a:r>
          </a:p>
          <a:p>
            <a:pPr lvl="1"/>
            <a:r>
              <a:t>Body Level Two</a:t>
            </a:r>
          </a:p>
          <a:p>
            <a:pPr lvl="2"/>
            <a:r>
              <a:t>Body Level Three</a:t>
            </a:r>
          </a:p>
          <a:p>
            <a:pPr lvl="3"/>
            <a:r>
              <a:t>Body Level Four</a:t>
            </a:r>
          </a:p>
          <a:p>
            <a:pPr lvl="4"/>
            <a:r>
              <a:t>Body Level Five</a:t>
            </a:r>
          </a:p>
        </p:txBody>
      </p:sp>
      <p:sp>
        <p:nvSpPr>
          <p:cNvPr id="999" name="Shape 999"/>
          <p:cNvSpPr>
            <a:spLocks noGrp="1"/>
          </p:cNvSpPr>
          <p:nvPr>
            <p:ph type="sldNum" sz="quarter" idx="2"/>
          </p:nvPr>
        </p:nvSpPr>
        <p:spPr>
          <a:xfrm>
            <a:off x="6284552" y="6223626"/>
            <a:ext cx="268650" cy="26545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17728649"/>
      </p:ext>
    </p:extLst>
  </p:cSld>
  <p:clrMapOvr>
    <a:masterClrMapping/>
  </p:clrMapOvr>
  <p:transition spd="med"/>
</p:sldLayout>
</file>

<file path=ppt/slideLayouts/slideLayout421.xml><?xml version="1.0" encoding="utf-8"?>
<p:sldLayout xmlns:a="http://schemas.openxmlformats.org/drawingml/2006/main" xmlns:r="http://schemas.openxmlformats.org/officeDocument/2006/relationships" xmlns:p="http://schemas.openxmlformats.org/presentationml/2006/main" type="tx">
  <p:cSld name="10_Title Slide">
    <p:spTree>
      <p:nvGrpSpPr>
        <p:cNvPr id="1" name=""/>
        <p:cNvGrpSpPr/>
        <p:nvPr/>
      </p:nvGrpSpPr>
      <p:grpSpPr>
        <a:xfrm>
          <a:off x="0" y="0"/>
          <a:ext cx="0" cy="0"/>
          <a:chOff x="0" y="0"/>
          <a:chExt cx="0" cy="0"/>
        </a:xfrm>
      </p:grpSpPr>
      <p:sp>
        <p:nvSpPr>
          <p:cNvPr id="1006" name="Shape 1006"/>
          <p:cNvSpPr>
            <a:spLocks noGrp="1"/>
          </p:cNvSpPr>
          <p:nvPr>
            <p:ph type="title"/>
          </p:nvPr>
        </p:nvSpPr>
        <p:spPr>
          <a:xfrm>
            <a:off x="685809" y="1844675"/>
            <a:ext cx="7772401" cy="2041526"/>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1007" name="Shape 1007"/>
          <p:cNvSpPr>
            <a:spLocks noGrp="1"/>
          </p:cNvSpPr>
          <p:nvPr>
            <p:ph type="body" sz="half" idx="1"/>
          </p:nvPr>
        </p:nvSpPr>
        <p:spPr>
          <a:xfrm>
            <a:off x="1371609" y="3886209"/>
            <a:ext cx="6400801" cy="2971801"/>
          </a:xfrm>
          <a:prstGeom prst="rect">
            <a:avLst/>
          </a:prstGeom>
        </p:spPr>
        <p:txBody>
          <a:bodyPr lIns="45697" tIns="45697" rIns="45697" bIns="45697"/>
          <a:lstStyle>
            <a:lvl1pPr marL="0" indent="0" defTabSz="321308">
              <a:spcBef>
                <a:spcPts val="492"/>
              </a:spcBef>
              <a:defRPr>
                <a:solidFill>
                  <a:srgbClr val="888888"/>
                </a:solidFill>
                <a:latin typeface="Calibri"/>
                <a:ea typeface="Calibri"/>
                <a:cs typeface="Calibri"/>
                <a:sym typeface="Calibri"/>
              </a:defRPr>
            </a:lvl1pPr>
            <a:lvl2pPr marL="0" indent="321308" defTabSz="321308">
              <a:spcBef>
                <a:spcPts val="492"/>
              </a:spcBef>
              <a:defRPr>
                <a:solidFill>
                  <a:srgbClr val="888888"/>
                </a:solidFill>
                <a:latin typeface="Calibri"/>
                <a:ea typeface="Calibri"/>
                <a:cs typeface="Calibri"/>
                <a:sym typeface="Calibri"/>
              </a:defRPr>
            </a:lvl2pPr>
            <a:lvl3pPr marL="0" indent="642618" defTabSz="321308">
              <a:spcBef>
                <a:spcPts val="492"/>
              </a:spcBef>
              <a:defRPr>
                <a:solidFill>
                  <a:srgbClr val="888888"/>
                </a:solidFill>
                <a:latin typeface="Calibri"/>
                <a:ea typeface="Calibri"/>
                <a:cs typeface="Calibri"/>
                <a:sym typeface="Calibri"/>
              </a:defRPr>
            </a:lvl3pPr>
            <a:lvl4pPr marL="0" indent="963925" defTabSz="321308">
              <a:spcBef>
                <a:spcPts val="492"/>
              </a:spcBef>
              <a:defRPr>
                <a:solidFill>
                  <a:srgbClr val="888888"/>
                </a:solidFill>
                <a:latin typeface="Calibri"/>
                <a:ea typeface="Calibri"/>
                <a:cs typeface="Calibri"/>
                <a:sym typeface="Calibri"/>
              </a:defRPr>
            </a:lvl4pPr>
            <a:lvl5pPr marL="0" indent="1285237" defTabSz="321308">
              <a:spcBef>
                <a:spcPts val="492"/>
              </a:spcBef>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08" name="Shape 1008"/>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189194314"/>
      </p:ext>
    </p:extLst>
  </p:cSld>
  <p:clrMapOvr>
    <a:masterClrMapping/>
  </p:clrMapOvr>
  <p:transition spd="med"/>
</p:sldLayout>
</file>

<file path=ppt/slideLayouts/slideLayout422.xml><?xml version="1.0" encoding="utf-8"?>
<p:sldLayout xmlns:a="http://schemas.openxmlformats.org/drawingml/2006/main" xmlns:r="http://schemas.openxmlformats.org/officeDocument/2006/relationships" xmlns:p="http://schemas.openxmlformats.org/presentationml/2006/main" type="tx">
  <p:cSld name="10_Title and Content">
    <p:spTree>
      <p:nvGrpSpPr>
        <p:cNvPr id="1" name=""/>
        <p:cNvGrpSpPr/>
        <p:nvPr/>
      </p:nvGrpSpPr>
      <p:grpSpPr>
        <a:xfrm>
          <a:off x="0" y="0"/>
          <a:ext cx="0" cy="0"/>
          <a:chOff x="0" y="0"/>
          <a:chExt cx="0" cy="0"/>
        </a:xfrm>
      </p:grpSpPr>
      <p:sp>
        <p:nvSpPr>
          <p:cNvPr id="1015" name="Shape 1015"/>
          <p:cNvSpPr>
            <a:spLocks noGrp="1"/>
          </p:cNvSpPr>
          <p:nvPr>
            <p:ph type="title"/>
          </p:nvPr>
        </p:nvSpPr>
        <p:spPr>
          <a:xfrm>
            <a:off x="457209" y="92077"/>
            <a:ext cx="8229601" cy="1508124"/>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1016" name="Shape 1016"/>
          <p:cNvSpPr>
            <a:spLocks noGrp="1"/>
          </p:cNvSpPr>
          <p:nvPr>
            <p:ph type="body" idx="1"/>
          </p:nvPr>
        </p:nvSpPr>
        <p:spPr>
          <a:xfrm>
            <a:off x="457209" y="1600209"/>
            <a:ext cx="8229601" cy="5257801"/>
          </a:xfrm>
          <a:prstGeom prst="rect">
            <a:avLst/>
          </a:prstGeom>
        </p:spPr>
        <p:txBody>
          <a:bodyPr lIns="45697" tIns="45697" rIns="45697" bIns="45697"/>
          <a:lstStyle>
            <a:lvl1pPr marL="331350" indent="-331350" algn="l" defTabSz="321308">
              <a:spcBef>
                <a:spcPts val="492"/>
              </a:spcBef>
              <a:buSzPct val="100000"/>
              <a:buFont typeface="Arial"/>
              <a:buChar char="•"/>
              <a:defRPr>
                <a:solidFill>
                  <a:srgbClr val="000000"/>
                </a:solidFill>
                <a:latin typeface="Calibri"/>
                <a:ea typeface="Calibri"/>
                <a:cs typeface="Calibri"/>
                <a:sym typeface="Calibri"/>
              </a:defRPr>
            </a:lvl1pPr>
            <a:lvl2pPr marL="636877" indent="-315573" algn="l" defTabSz="321308">
              <a:spcBef>
                <a:spcPts val="492"/>
              </a:spcBef>
              <a:buSzPct val="100000"/>
              <a:buFont typeface="Arial"/>
              <a:buChar char="–"/>
              <a:defRPr>
                <a:solidFill>
                  <a:srgbClr val="000000"/>
                </a:solidFill>
                <a:latin typeface="Calibri"/>
                <a:ea typeface="Calibri"/>
                <a:cs typeface="Calibri"/>
                <a:sym typeface="Calibri"/>
              </a:defRPr>
            </a:lvl2pPr>
            <a:lvl3pPr marL="937152" indent="-294534" algn="l" defTabSz="321308">
              <a:spcBef>
                <a:spcPts val="492"/>
              </a:spcBef>
              <a:buSzPct val="100000"/>
              <a:buFont typeface="Arial"/>
              <a:buChar char="•"/>
              <a:defRPr>
                <a:solidFill>
                  <a:srgbClr val="000000"/>
                </a:solidFill>
                <a:latin typeface="Calibri"/>
                <a:ea typeface="Calibri"/>
                <a:cs typeface="Calibri"/>
                <a:sym typeface="Calibri"/>
              </a:defRPr>
            </a:lvl3pPr>
            <a:lvl4pPr marL="1317368" indent="-353441" algn="l" defTabSz="321308">
              <a:spcBef>
                <a:spcPts val="492"/>
              </a:spcBef>
              <a:buSzPct val="100000"/>
              <a:buFont typeface="Arial"/>
              <a:buChar char="–"/>
              <a:defRPr>
                <a:solidFill>
                  <a:srgbClr val="000000"/>
                </a:solidFill>
                <a:latin typeface="Calibri"/>
                <a:ea typeface="Calibri"/>
                <a:cs typeface="Calibri"/>
                <a:sym typeface="Calibri"/>
              </a:defRPr>
            </a:lvl4pPr>
            <a:lvl5pPr marL="1638676" indent="-353441" algn="l" defTabSz="321308">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17" name="Shape 1017"/>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64005406"/>
      </p:ext>
    </p:extLst>
  </p:cSld>
  <p:clrMapOvr>
    <a:masterClrMapping/>
  </p:clrMapOvr>
  <p:transition spd="med"/>
</p:sldLayout>
</file>

<file path=ppt/slideLayouts/slideLayout423.xml><?xml version="1.0" encoding="utf-8"?>
<p:sldLayout xmlns:a="http://schemas.openxmlformats.org/drawingml/2006/main" xmlns:r="http://schemas.openxmlformats.org/officeDocument/2006/relationships" xmlns:p="http://schemas.openxmlformats.org/presentationml/2006/main" type="tx">
  <p:cSld name="10_Section Header">
    <p:spTree>
      <p:nvGrpSpPr>
        <p:cNvPr id="1" name=""/>
        <p:cNvGrpSpPr/>
        <p:nvPr/>
      </p:nvGrpSpPr>
      <p:grpSpPr>
        <a:xfrm>
          <a:off x="0" y="0"/>
          <a:ext cx="0" cy="0"/>
          <a:chOff x="0" y="0"/>
          <a:chExt cx="0" cy="0"/>
        </a:xfrm>
      </p:grpSpPr>
      <p:sp>
        <p:nvSpPr>
          <p:cNvPr id="1024" name="Shape 1024"/>
          <p:cNvSpPr>
            <a:spLocks noGrp="1"/>
          </p:cNvSpPr>
          <p:nvPr>
            <p:ph type="title"/>
          </p:nvPr>
        </p:nvSpPr>
        <p:spPr>
          <a:xfrm>
            <a:off x="722322" y="4406909"/>
            <a:ext cx="7772401" cy="1362075"/>
          </a:xfrm>
          <a:prstGeom prst="rect">
            <a:avLst/>
          </a:prstGeom>
        </p:spPr>
        <p:txBody>
          <a:bodyPr lIns="45697" tIns="45697" rIns="45697" bIns="45697" anchor="t"/>
          <a:lstStyle>
            <a:lvl1pPr algn="l" defTabSz="321308">
              <a:defRPr sz="3900" b="1" cap="all">
                <a:latin typeface="Calibri"/>
                <a:ea typeface="Calibri"/>
                <a:cs typeface="Calibri"/>
                <a:sym typeface="Calibri"/>
              </a:defRPr>
            </a:lvl1pPr>
          </a:lstStyle>
          <a:p>
            <a:r>
              <a:t>Title Text</a:t>
            </a:r>
          </a:p>
        </p:txBody>
      </p:sp>
      <p:sp>
        <p:nvSpPr>
          <p:cNvPr id="1025" name="Shape 1025"/>
          <p:cNvSpPr>
            <a:spLocks noGrp="1"/>
          </p:cNvSpPr>
          <p:nvPr>
            <p:ph type="body" sz="quarter" idx="1"/>
          </p:nvPr>
        </p:nvSpPr>
        <p:spPr>
          <a:xfrm>
            <a:off x="722322" y="2906714"/>
            <a:ext cx="7772401" cy="1500188"/>
          </a:xfrm>
          <a:prstGeom prst="rect">
            <a:avLst/>
          </a:prstGeom>
        </p:spPr>
        <p:txBody>
          <a:bodyPr lIns="45697" tIns="45697" rIns="45697" bIns="45697" anchor="b"/>
          <a:lstStyle>
            <a:lvl1pPr marL="0" indent="0" algn="l" defTabSz="321308">
              <a:spcBef>
                <a:spcPts val="281"/>
              </a:spcBef>
              <a:defRPr sz="2000">
                <a:solidFill>
                  <a:srgbClr val="888888"/>
                </a:solidFill>
                <a:latin typeface="Calibri"/>
                <a:ea typeface="Calibri"/>
                <a:cs typeface="Calibri"/>
                <a:sym typeface="Calibri"/>
              </a:defRPr>
            </a:lvl1pPr>
            <a:lvl2pPr marL="0" indent="321308" algn="l" defTabSz="321308">
              <a:spcBef>
                <a:spcPts val="281"/>
              </a:spcBef>
              <a:defRPr sz="2000">
                <a:solidFill>
                  <a:srgbClr val="888888"/>
                </a:solidFill>
                <a:latin typeface="Calibri"/>
                <a:ea typeface="Calibri"/>
                <a:cs typeface="Calibri"/>
                <a:sym typeface="Calibri"/>
              </a:defRPr>
            </a:lvl2pPr>
            <a:lvl3pPr marL="0" indent="642618" algn="l" defTabSz="321308">
              <a:spcBef>
                <a:spcPts val="281"/>
              </a:spcBef>
              <a:defRPr sz="2000">
                <a:solidFill>
                  <a:srgbClr val="888888"/>
                </a:solidFill>
                <a:latin typeface="Calibri"/>
                <a:ea typeface="Calibri"/>
                <a:cs typeface="Calibri"/>
                <a:sym typeface="Calibri"/>
              </a:defRPr>
            </a:lvl3pPr>
            <a:lvl4pPr marL="0" indent="963925" algn="l" defTabSz="321308">
              <a:spcBef>
                <a:spcPts val="281"/>
              </a:spcBef>
              <a:defRPr sz="2000">
                <a:solidFill>
                  <a:srgbClr val="888888"/>
                </a:solidFill>
                <a:latin typeface="Calibri"/>
                <a:ea typeface="Calibri"/>
                <a:cs typeface="Calibri"/>
                <a:sym typeface="Calibri"/>
              </a:defRPr>
            </a:lvl4pPr>
            <a:lvl5pPr marL="0" indent="1285237" algn="l" defTabSz="321308">
              <a:spcBef>
                <a:spcPts val="281"/>
              </a:spcBef>
              <a:defRPr sz="20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26" name="Shape 1026"/>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976751689"/>
      </p:ext>
    </p:extLst>
  </p:cSld>
  <p:clrMapOvr>
    <a:masterClrMapping/>
  </p:clrMapOvr>
  <p:transition spd="med"/>
</p:sldLayout>
</file>

<file path=ppt/slideLayouts/slideLayout424.xml><?xml version="1.0" encoding="utf-8"?>
<p:sldLayout xmlns:a="http://schemas.openxmlformats.org/drawingml/2006/main" xmlns:r="http://schemas.openxmlformats.org/officeDocument/2006/relationships" xmlns:p="http://schemas.openxmlformats.org/presentationml/2006/main" type="tx">
  <p:cSld name="10_Two Content">
    <p:spTree>
      <p:nvGrpSpPr>
        <p:cNvPr id="1" name=""/>
        <p:cNvGrpSpPr/>
        <p:nvPr/>
      </p:nvGrpSpPr>
      <p:grpSpPr>
        <a:xfrm>
          <a:off x="0" y="0"/>
          <a:ext cx="0" cy="0"/>
          <a:chOff x="0" y="0"/>
          <a:chExt cx="0" cy="0"/>
        </a:xfrm>
      </p:grpSpPr>
      <p:sp>
        <p:nvSpPr>
          <p:cNvPr id="1033" name="Shape 1033"/>
          <p:cNvSpPr>
            <a:spLocks noGrp="1"/>
          </p:cNvSpPr>
          <p:nvPr>
            <p:ph type="title"/>
          </p:nvPr>
        </p:nvSpPr>
        <p:spPr>
          <a:xfrm>
            <a:off x="457209" y="92077"/>
            <a:ext cx="8229601" cy="1508124"/>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1034" name="Shape 1034"/>
          <p:cNvSpPr>
            <a:spLocks noGrp="1"/>
          </p:cNvSpPr>
          <p:nvPr>
            <p:ph type="body" sz="half" idx="1"/>
          </p:nvPr>
        </p:nvSpPr>
        <p:spPr>
          <a:xfrm>
            <a:off x="457199" y="1600209"/>
            <a:ext cx="4038601" cy="5257801"/>
          </a:xfrm>
          <a:prstGeom prst="rect">
            <a:avLst/>
          </a:prstGeom>
        </p:spPr>
        <p:txBody>
          <a:bodyPr lIns="45697" tIns="45697" rIns="45697" bIns="45697"/>
          <a:lstStyle>
            <a:lvl1pPr marL="327048" indent="-327048" algn="l" defTabSz="321308">
              <a:spcBef>
                <a:spcPts val="422"/>
              </a:spcBef>
              <a:buSzPct val="100000"/>
              <a:buFont typeface="Arial"/>
              <a:buChar char="•"/>
              <a:defRPr sz="2700">
                <a:solidFill>
                  <a:srgbClr val="000000"/>
                </a:solidFill>
                <a:latin typeface="Calibri"/>
                <a:ea typeface="Calibri"/>
                <a:cs typeface="Calibri"/>
                <a:sym typeface="Calibri"/>
              </a:defRPr>
            </a:lvl1pPr>
            <a:lvl2pPr marL="639269" indent="-317962" algn="l" defTabSz="321308">
              <a:spcBef>
                <a:spcPts val="422"/>
              </a:spcBef>
              <a:buSzPct val="100000"/>
              <a:buFont typeface="Arial"/>
              <a:buChar char="–"/>
              <a:defRPr sz="2700">
                <a:solidFill>
                  <a:srgbClr val="000000"/>
                </a:solidFill>
                <a:latin typeface="Calibri"/>
                <a:ea typeface="Calibri"/>
                <a:cs typeface="Calibri"/>
                <a:sym typeface="Calibri"/>
              </a:defRPr>
            </a:lvl2pPr>
            <a:lvl3pPr marL="947862" indent="-305243" algn="l" defTabSz="321308">
              <a:spcBef>
                <a:spcPts val="422"/>
              </a:spcBef>
              <a:buSzPct val="100000"/>
              <a:buFont typeface="Arial"/>
              <a:buChar char="•"/>
              <a:defRPr sz="2700">
                <a:solidFill>
                  <a:srgbClr val="000000"/>
                </a:solidFill>
                <a:latin typeface="Calibri"/>
                <a:ea typeface="Calibri"/>
                <a:cs typeface="Calibri"/>
                <a:sym typeface="Calibri"/>
              </a:defRPr>
            </a:lvl3pPr>
            <a:lvl4pPr marL="1303086" indent="-339160" algn="l" defTabSz="321308">
              <a:spcBef>
                <a:spcPts val="422"/>
              </a:spcBef>
              <a:buSzPct val="100000"/>
              <a:buFont typeface="Arial"/>
              <a:buChar char="–"/>
              <a:defRPr sz="2700">
                <a:solidFill>
                  <a:srgbClr val="000000"/>
                </a:solidFill>
                <a:latin typeface="Calibri"/>
                <a:ea typeface="Calibri"/>
                <a:cs typeface="Calibri"/>
                <a:sym typeface="Calibri"/>
              </a:defRPr>
            </a:lvl4pPr>
            <a:lvl5pPr marL="1624398" indent="-339160" algn="l" defTabSz="321308">
              <a:spcBef>
                <a:spcPts val="422"/>
              </a:spcBef>
              <a:buSzPct val="100000"/>
              <a:buFont typeface="Arial"/>
              <a:buChar char="»"/>
              <a:defRPr sz="27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35" name="Shape 1035"/>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4177913597"/>
      </p:ext>
    </p:extLst>
  </p:cSld>
  <p:clrMapOvr>
    <a:masterClrMapping/>
  </p:clrMapOvr>
  <p:transition spd="med"/>
</p:sldLayout>
</file>

<file path=ppt/slideLayouts/slideLayout425.xml><?xml version="1.0" encoding="utf-8"?>
<p:sldLayout xmlns:a="http://schemas.openxmlformats.org/drawingml/2006/main" xmlns:r="http://schemas.openxmlformats.org/officeDocument/2006/relationships" xmlns:p="http://schemas.openxmlformats.org/presentationml/2006/main" type="tx">
  <p:cSld name="10_Comparison">
    <p:spTree>
      <p:nvGrpSpPr>
        <p:cNvPr id="1" name=""/>
        <p:cNvGrpSpPr/>
        <p:nvPr/>
      </p:nvGrpSpPr>
      <p:grpSpPr>
        <a:xfrm>
          <a:off x="0" y="0"/>
          <a:ext cx="0" cy="0"/>
          <a:chOff x="0" y="0"/>
          <a:chExt cx="0" cy="0"/>
        </a:xfrm>
      </p:grpSpPr>
      <p:sp>
        <p:nvSpPr>
          <p:cNvPr id="1042" name="Shape 1042"/>
          <p:cNvSpPr>
            <a:spLocks noGrp="1"/>
          </p:cNvSpPr>
          <p:nvPr>
            <p:ph type="title"/>
          </p:nvPr>
        </p:nvSpPr>
        <p:spPr>
          <a:xfrm>
            <a:off x="457209" y="256819"/>
            <a:ext cx="8229601" cy="1178655"/>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1043" name="Shape 1043"/>
          <p:cNvSpPr>
            <a:spLocks noGrp="1"/>
          </p:cNvSpPr>
          <p:nvPr>
            <p:ph type="body" sz="quarter" idx="1"/>
          </p:nvPr>
        </p:nvSpPr>
        <p:spPr>
          <a:xfrm>
            <a:off x="457208" y="1435465"/>
            <a:ext cx="4040189" cy="739410"/>
          </a:xfrm>
          <a:prstGeom prst="rect">
            <a:avLst/>
          </a:prstGeom>
        </p:spPr>
        <p:txBody>
          <a:bodyPr lIns="45697" tIns="45697" rIns="45697" bIns="45697" anchor="b"/>
          <a:lstStyle>
            <a:lvl1pPr marL="0" indent="0" algn="l" defTabSz="321308">
              <a:spcBef>
                <a:spcPts val="352"/>
              </a:spcBef>
              <a:defRPr sz="2400" b="1">
                <a:solidFill>
                  <a:srgbClr val="000000"/>
                </a:solidFill>
                <a:latin typeface="Calibri"/>
                <a:ea typeface="Calibri"/>
                <a:cs typeface="Calibri"/>
                <a:sym typeface="Calibri"/>
              </a:defRPr>
            </a:lvl1pPr>
            <a:lvl2pPr marL="0" indent="321308" algn="l" defTabSz="321308">
              <a:spcBef>
                <a:spcPts val="352"/>
              </a:spcBef>
              <a:defRPr sz="2400" b="1">
                <a:solidFill>
                  <a:srgbClr val="000000"/>
                </a:solidFill>
                <a:latin typeface="Calibri"/>
                <a:ea typeface="Calibri"/>
                <a:cs typeface="Calibri"/>
                <a:sym typeface="Calibri"/>
              </a:defRPr>
            </a:lvl2pPr>
            <a:lvl3pPr marL="0" indent="642618" algn="l" defTabSz="321308">
              <a:spcBef>
                <a:spcPts val="352"/>
              </a:spcBef>
              <a:defRPr sz="2400" b="1">
                <a:solidFill>
                  <a:srgbClr val="000000"/>
                </a:solidFill>
                <a:latin typeface="Calibri"/>
                <a:ea typeface="Calibri"/>
                <a:cs typeface="Calibri"/>
                <a:sym typeface="Calibri"/>
              </a:defRPr>
            </a:lvl3pPr>
            <a:lvl4pPr marL="0" indent="963925" algn="l" defTabSz="321308">
              <a:spcBef>
                <a:spcPts val="352"/>
              </a:spcBef>
              <a:defRPr sz="2400" b="1">
                <a:solidFill>
                  <a:srgbClr val="000000"/>
                </a:solidFill>
                <a:latin typeface="Calibri"/>
                <a:ea typeface="Calibri"/>
                <a:cs typeface="Calibri"/>
                <a:sym typeface="Calibri"/>
              </a:defRPr>
            </a:lvl4pPr>
            <a:lvl5pPr marL="0" indent="1285237" algn="l" defTabSz="321308">
              <a:spcBef>
                <a:spcPts val="352"/>
              </a:spcBef>
              <a:defRPr sz="24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44" name="Shape 1044"/>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4180103302"/>
      </p:ext>
    </p:extLst>
  </p:cSld>
  <p:clrMapOvr>
    <a:masterClrMapping/>
  </p:clrMapOvr>
  <p:transition spd="med"/>
</p:sldLayout>
</file>

<file path=ppt/slideLayouts/slideLayout426.xml><?xml version="1.0" encoding="utf-8"?>
<p:sldLayout xmlns:a="http://schemas.openxmlformats.org/drawingml/2006/main" xmlns:r="http://schemas.openxmlformats.org/officeDocument/2006/relationships" xmlns:p="http://schemas.openxmlformats.org/presentationml/2006/main" type="tx">
  <p:cSld name="10_Title Only">
    <p:spTree>
      <p:nvGrpSpPr>
        <p:cNvPr id="1" name=""/>
        <p:cNvGrpSpPr/>
        <p:nvPr/>
      </p:nvGrpSpPr>
      <p:grpSpPr>
        <a:xfrm>
          <a:off x="0" y="0"/>
          <a:ext cx="0" cy="0"/>
          <a:chOff x="0" y="0"/>
          <a:chExt cx="0" cy="0"/>
        </a:xfrm>
      </p:grpSpPr>
      <p:sp>
        <p:nvSpPr>
          <p:cNvPr id="1051" name="Shape 1051"/>
          <p:cNvSpPr>
            <a:spLocks noGrp="1"/>
          </p:cNvSpPr>
          <p:nvPr>
            <p:ph type="title"/>
          </p:nvPr>
        </p:nvSpPr>
        <p:spPr>
          <a:xfrm>
            <a:off x="457209" y="92077"/>
            <a:ext cx="8229601" cy="1508124"/>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1052" name="Shape 1052"/>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877439186"/>
      </p:ext>
    </p:extLst>
  </p:cSld>
  <p:clrMapOvr>
    <a:masterClrMapping/>
  </p:clrMapOvr>
  <p:transition spd="med"/>
</p:sldLayout>
</file>

<file path=ppt/slideLayouts/slideLayout427.xml><?xml version="1.0" encoding="utf-8"?>
<p:sldLayout xmlns:a="http://schemas.openxmlformats.org/drawingml/2006/main" xmlns:r="http://schemas.openxmlformats.org/officeDocument/2006/relationships" xmlns:p="http://schemas.openxmlformats.org/presentationml/2006/main" type="tx">
  <p:cSld name="10_Blank">
    <p:spTree>
      <p:nvGrpSpPr>
        <p:cNvPr id="1" name=""/>
        <p:cNvGrpSpPr/>
        <p:nvPr/>
      </p:nvGrpSpPr>
      <p:grpSpPr>
        <a:xfrm>
          <a:off x="0" y="0"/>
          <a:ext cx="0" cy="0"/>
          <a:chOff x="0" y="0"/>
          <a:chExt cx="0" cy="0"/>
        </a:xfrm>
      </p:grpSpPr>
      <p:sp>
        <p:nvSpPr>
          <p:cNvPr id="1059" name="Shape 1059"/>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092300639"/>
      </p:ext>
    </p:extLst>
  </p:cSld>
  <p:clrMapOvr>
    <a:masterClrMapping/>
  </p:clrMapOvr>
  <p:transition spd="med"/>
</p:sldLayout>
</file>

<file path=ppt/slideLayouts/slideLayout428.xml><?xml version="1.0" encoding="utf-8"?>
<p:sldLayout xmlns:a="http://schemas.openxmlformats.org/drawingml/2006/main" xmlns:r="http://schemas.openxmlformats.org/officeDocument/2006/relationships" xmlns:p="http://schemas.openxmlformats.org/presentationml/2006/main" type="tx">
  <p:cSld name="10_Content with Caption">
    <p:spTree>
      <p:nvGrpSpPr>
        <p:cNvPr id="1" name=""/>
        <p:cNvGrpSpPr/>
        <p:nvPr/>
      </p:nvGrpSpPr>
      <p:grpSpPr>
        <a:xfrm>
          <a:off x="0" y="0"/>
          <a:ext cx="0" cy="0"/>
          <a:chOff x="0" y="0"/>
          <a:chExt cx="0" cy="0"/>
        </a:xfrm>
      </p:grpSpPr>
      <p:sp>
        <p:nvSpPr>
          <p:cNvPr id="1066" name="Shape 1066"/>
          <p:cNvSpPr>
            <a:spLocks noGrp="1"/>
          </p:cNvSpPr>
          <p:nvPr>
            <p:ph type="title"/>
          </p:nvPr>
        </p:nvSpPr>
        <p:spPr>
          <a:xfrm>
            <a:off x="457200" y="9"/>
            <a:ext cx="3008314" cy="1435101"/>
          </a:xfrm>
          <a:prstGeom prst="rect">
            <a:avLst/>
          </a:prstGeom>
        </p:spPr>
        <p:txBody>
          <a:bodyPr lIns="45697" tIns="45697" rIns="45697" bIns="45697" anchor="b"/>
          <a:lstStyle>
            <a:lvl1pPr algn="l" defTabSz="321308">
              <a:defRPr sz="2000" b="1">
                <a:latin typeface="Calibri"/>
                <a:ea typeface="Calibri"/>
                <a:cs typeface="Calibri"/>
                <a:sym typeface="Calibri"/>
              </a:defRPr>
            </a:lvl1pPr>
          </a:lstStyle>
          <a:p>
            <a:r>
              <a:t>Title Text</a:t>
            </a:r>
          </a:p>
        </p:txBody>
      </p:sp>
      <p:sp>
        <p:nvSpPr>
          <p:cNvPr id="1067" name="Shape 1067"/>
          <p:cNvSpPr>
            <a:spLocks noGrp="1"/>
          </p:cNvSpPr>
          <p:nvPr>
            <p:ph type="body" idx="1"/>
          </p:nvPr>
        </p:nvSpPr>
        <p:spPr>
          <a:xfrm>
            <a:off x="3575050" y="273050"/>
            <a:ext cx="5111751" cy="6584951"/>
          </a:xfrm>
          <a:prstGeom prst="rect">
            <a:avLst/>
          </a:prstGeom>
        </p:spPr>
        <p:txBody>
          <a:bodyPr lIns="45697" tIns="45697" rIns="45697" bIns="45697"/>
          <a:lstStyle>
            <a:lvl1pPr marL="331350" indent="-331350" algn="l" defTabSz="321308">
              <a:spcBef>
                <a:spcPts val="492"/>
              </a:spcBef>
              <a:buSzPct val="100000"/>
              <a:buFont typeface="Arial"/>
              <a:buChar char="•"/>
              <a:defRPr>
                <a:solidFill>
                  <a:srgbClr val="000000"/>
                </a:solidFill>
                <a:latin typeface="Calibri"/>
                <a:ea typeface="Calibri"/>
                <a:cs typeface="Calibri"/>
                <a:sym typeface="Calibri"/>
              </a:defRPr>
            </a:lvl1pPr>
            <a:lvl2pPr marL="636877" indent="-315573" algn="l" defTabSz="321308">
              <a:spcBef>
                <a:spcPts val="492"/>
              </a:spcBef>
              <a:buSzPct val="100000"/>
              <a:buFont typeface="Arial"/>
              <a:buChar char="–"/>
              <a:defRPr>
                <a:solidFill>
                  <a:srgbClr val="000000"/>
                </a:solidFill>
                <a:latin typeface="Calibri"/>
                <a:ea typeface="Calibri"/>
                <a:cs typeface="Calibri"/>
                <a:sym typeface="Calibri"/>
              </a:defRPr>
            </a:lvl2pPr>
            <a:lvl3pPr marL="937152" indent="-294534" algn="l" defTabSz="321308">
              <a:spcBef>
                <a:spcPts val="492"/>
              </a:spcBef>
              <a:buSzPct val="100000"/>
              <a:buFont typeface="Arial"/>
              <a:buChar char="•"/>
              <a:defRPr>
                <a:solidFill>
                  <a:srgbClr val="000000"/>
                </a:solidFill>
                <a:latin typeface="Calibri"/>
                <a:ea typeface="Calibri"/>
                <a:cs typeface="Calibri"/>
                <a:sym typeface="Calibri"/>
              </a:defRPr>
            </a:lvl3pPr>
            <a:lvl4pPr marL="1317368" indent="-353441" algn="l" defTabSz="321308">
              <a:spcBef>
                <a:spcPts val="492"/>
              </a:spcBef>
              <a:buSzPct val="100000"/>
              <a:buFont typeface="Arial"/>
              <a:buChar char="–"/>
              <a:defRPr>
                <a:solidFill>
                  <a:srgbClr val="000000"/>
                </a:solidFill>
                <a:latin typeface="Calibri"/>
                <a:ea typeface="Calibri"/>
                <a:cs typeface="Calibri"/>
                <a:sym typeface="Calibri"/>
              </a:defRPr>
            </a:lvl4pPr>
            <a:lvl5pPr marL="1638676" indent="-353441" algn="l" defTabSz="321308">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68" name="Shape 1068"/>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876088512"/>
      </p:ext>
    </p:extLst>
  </p:cSld>
  <p:clrMapOvr>
    <a:masterClrMapping/>
  </p:clrMapOvr>
  <p:transition spd="med"/>
</p:sldLayout>
</file>

<file path=ppt/slideLayouts/slideLayout429.xml><?xml version="1.0" encoding="utf-8"?>
<p:sldLayout xmlns:a="http://schemas.openxmlformats.org/drawingml/2006/main" xmlns:r="http://schemas.openxmlformats.org/officeDocument/2006/relationships" xmlns:p="http://schemas.openxmlformats.org/presentationml/2006/main" type="tx">
  <p:cSld name="10_Picture with Caption">
    <p:spTree>
      <p:nvGrpSpPr>
        <p:cNvPr id="1" name=""/>
        <p:cNvGrpSpPr/>
        <p:nvPr/>
      </p:nvGrpSpPr>
      <p:grpSpPr>
        <a:xfrm>
          <a:off x="0" y="0"/>
          <a:ext cx="0" cy="0"/>
          <a:chOff x="0" y="0"/>
          <a:chExt cx="0" cy="0"/>
        </a:xfrm>
      </p:grpSpPr>
      <p:sp>
        <p:nvSpPr>
          <p:cNvPr id="1075" name="Shape 1075"/>
          <p:cNvSpPr>
            <a:spLocks noGrp="1"/>
          </p:cNvSpPr>
          <p:nvPr>
            <p:ph type="title"/>
          </p:nvPr>
        </p:nvSpPr>
        <p:spPr>
          <a:xfrm>
            <a:off x="1792297" y="4800609"/>
            <a:ext cx="5486401" cy="566739"/>
          </a:xfrm>
          <a:prstGeom prst="rect">
            <a:avLst/>
          </a:prstGeom>
        </p:spPr>
        <p:txBody>
          <a:bodyPr lIns="45697" tIns="45697" rIns="45697" bIns="45697" anchor="b"/>
          <a:lstStyle>
            <a:lvl1pPr algn="l" defTabSz="321308">
              <a:defRPr sz="2000" b="1">
                <a:latin typeface="Calibri"/>
                <a:ea typeface="Calibri"/>
                <a:cs typeface="Calibri"/>
                <a:sym typeface="Calibri"/>
              </a:defRPr>
            </a:lvl1pPr>
          </a:lstStyle>
          <a:p>
            <a:r>
              <a:t>Title Text</a:t>
            </a:r>
          </a:p>
        </p:txBody>
      </p:sp>
      <p:sp>
        <p:nvSpPr>
          <p:cNvPr id="1076" name="Shape 1076"/>
          <p:cNvSpPr>
            <a:spLocks noGrp="1"/>
          </p:cNvSpPr>
          <p:nvPr>
            <p:ph type="body" sz="quarter" idx="1"/>
          </p:nvPr>
        </p:nvSpPr>
        <p:spPr>
          <a:xfrm>
            <a:off x="1792297" y="5367338"/>
            <a:ext cx="5486401" cy="804862"/>
          </a:xfrm>
          <a:prstGeom prst="rect">
            <a:avLst/>
          </a:prstGeom>
        </p:spPr>
        <p:txBody>
          <a:bodyPr lIns="45697" tIns="45697" rIns="45697" bIns="45697"/>
          <a:lstStyle>
            <a:lvl1pPr marL="0" indent="0" algn="l" defTabSz="321308">
              <a:spcBef>
                <a:spcPts val="211"/>
              </a:spcBef>
              <a:defRPr sz="1300">
                <a:solidFill>
                  <a:srgbClr val="000000"/>
                </a:solidFill>
                <a:latin typeface="Calibri"/>
                <a:ea typeface="Calibri"/>
                <a:cs typeface="Calibri"/>
                <a:sym typeface="Calibri"/>
              </a:defRPr>
            </a:lvl1pPr>
            <a:lvl2pPr marL="0" indent="321308" algn="l" defTabSz="321308">
              <a:spcBef>
                <a:spcPts val="211"/>
              </a:spcBef>
              <a:defRPr sz="1300">
                <a:solidFill>
                  <a:srgbClr val="000000"/>
                </a:solidFill>
                <a:latin typeface="Calibri"/>
                <a:ea typeface="Calibri"/>
                <a:cs typeface="Calibri"/>
                <a:sym typeface="Calibri"/>
              </a:defRPr>
            </a:lvl2pPr>
            <a:lvl3pPr marL="0" indent="642618" algn="l" defTabSz="321308">
              <a:spcBef>
                <a:spcPts val="211"/>
              </a:spcBef>
              <a:defRPr sz="1300">
                <a:solidFill>
                  <a:srgbClr val="000000"/>
                </a:solidFill>
                <a:latin typeface="Calibri"/>
                <a:ea typeface="Calibri"/>
                <a:cs typeface="Calibri"/>
                <a:sym typeface="Calibri"/>
              </a:defRPr>
            </a:lvl3pPr>
            <a:lvl4pPr marL="0" indent="963925" algn="l" defTabSz="321308">
              <a:spcBef>
                <a:spcPts val="211"/>
              </a:spcBef>
              <a:defRPr sz="1300">
                <a:solidFill>
                  <a:srgbClr val="000000"/>
                </a:solidFill>
                <a:latin typeface="Calibri"/>
                <a:ea typeface="Calibri"/>
                <a:cs typeface="Calibri"/>
                <a:sym typeface="Calibri"/>
              </a:defRPr>
            </a:lvl4pPr>
            <a:lvl5pPr marL="0" indent="1285237" algn="l" defTabSz="321308">
              <a:spcBef>
                <a:spcPts val="211"/>
              </a:spcBef>
              <a:defRPr sz="13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77" name="Shape 1077"/>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132566371"/>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C6EC332-5812-6246-8A7D-018F9C7CFFA0}" type="slidenum">
              <a:rPr lang="he-IL">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1751760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x">
  <p:cSld name="10_Title and Vertical Text">
    <p:spTree>
      <p:nvGrpSpPr>
        <p:cNvPr id="1" name=""/>
        <p:cNvGrpSpPr/>
        <p:nvPr/>
      </p:nvGrpSpPr>
      <p:grpSpPr>
        <a:xfrm>
          <a:off x="0" y="0"/>
          <a:ext cx="0" cy="0"/>
          <a:chOff x="0" y="0"/>
          <a:chExt cx="0" cy="0"/>
        </a:xfrm>
      </p:grpSpPr>
      <p:sp>
        <p:nvSpPr>
          <p:cNvPr id="1084" name="Shape 1084"/>
          <p:cNvSpPr>
            <a:spLocks noGrp="1"/>
          </p:cNvSpPr>
          <p:nvPr>
            <p:ph type="title"/>
          </p:nvPr>
        </p:nvSpPr>
        <p:spPr>
          <a:xfrm>
            <a:off x="457209" y="92077"/>
            <a:ext cx="8229601" cy="1508124"/>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1085" name="Shape 1085"/>
          <p:cNvSpPr>
            <a:spLocks noGrp="1"/>
          </p:cNvSpPr>
          <p:nvPr>
            <p:ph type="body" idx="1"/>
          </p:nvPr>
        </p:nvSpPr>
        <p:spPr>
          <a:xfrm>
            <a:off x="457209" y="1600209"/>
            <a:ext cx="8229601" cy="5257801"/>
          </a:xfrm>
          <a:prstGeom prst="rect">
            <a:avLst/>
          </a:prstGeom>
        </p:spPr>
        <p:txBody>
          <a:bodyPr lIns="45697" tIns="45697" rIns="45697" bIns="45697"/>
          <a:lstStyle>
            <a:lvl1pPr marL="331350" indent="-331350" algn="l" defTabSz="321308">
              <a:spcBef>
                <a:spcPts val="492"/>
              </a:spcBef>
              <a:buSzPct val="100000"/>
              <a:buFont typeface="Arial"/>
              <a:buChar char="•"/>
              <a:defRPr>
                <a:solidFill>
                  <a:srgbClr val="000000"/>
                </a:solidFill>
                <a:latin typeface="Calibri"/>
                <a:ea typeface="Calibri"/>
                <a:cs typeface="Calibri"/>
                <a:sym typeface="Calibri"/>
              </a:defRPr>
            </a:lvl1pPr>
            <a:lvl2pPr marL="636877" indent="-315573" algn="l" defTabSz="321308">
              <a:spcBef>
                <a:spcPts val="492"/>
              </a:spcBef>
              <a:buSzPct val="100000"/>
              <a:buFont typeface="Arial"/>
              <a:buChar char="–"/>
              <a:defRPr>
                <a:solidFill>
                  <a:srgbClr val="000000"/>
                </a:solidFill>
                <a:latin typeface="Calibri"/>
                <a:ea typeface="Calibri"/>
                <a:cs typeface="Calibri"/>
                <a:sym typeface="Calibri"/>
              </a:defRPr>
            </a:lvl2pPr>
            <a:lvl3pPr marL="937152" indent="-294534" algn="l" defTabSz="321308">
              <a:spcBef>
                <a:spcPts val="492"/>
              </a:spcBef>
              <a:buSzPct val="100000"/>
              <a:buFont typeface="Arial"/>
              <a:buChar char="•"/>
              <a:defRPr>
                <a:solidFill>
                  <a:srgbClr val="000000"/>
                </a:solidFill>
                <a:latin typeface="Calibri"/>
                <a:ea typeface="Calibri"/>
                <a:cs typeface="Calibri"/>
                <a:sym typeface="Calibri"/>
              </a:defRPr>
            </a:lvl3pPr>
            <a:lvl4pPr marL="1317368" indent="-353441" algn="l" defTabSz="321308">
              <a:spcBef>
                <a:spcPts val="492"/>
              </a:spcBef>
              <a:buSzPct val="100000"/>
              <a:buFont typeface="Arial"/>
              <a:buChar char="–"/>
              <a:defRPr>
                <a:solidFill>
                  <a:srgbClr val="000000"/>
                </a:solidFill>
                <a:latin typeface="Calibri"/>
                <a:ea typeface="Calibri"/>
                <a:cs typeface="Calibri"/>
                <a:sym typeface="Calibri"/>
              </a:defRPr>
            </a:lvl4pPr>
            <a:lvl5pPr marL="1638676" indent="-353441" algn="l" defTabSz="321308">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86" name="Shape 1086"/>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63251989"/>
      </p:ext>
    </p:extLst>
  </p:cSld>
  <p:clrMapOvr>
    <a:masterClrMapping/>
  </p:clrMapOvr>
  <p:transition spd="med"/>
</p:sldLayout>
</file>

<file path=ppt/slideLayouts/slideLayout431.xml><?xml version="1.0" encoding="utf-8"?>
<p:sldLayout xmlns:a="http://schemas.openxmlformats.org/drawingml/2006/main" xmlns:r="http://schemas.openxmlformats.org/officeDocument/2006/relationships" xmlns:p="http://schemas.openxmlformats.org/presentationml/2006/main" type="tx">
  <p:cSld name="10_Vertical Title and Text">
    <p:spTree>
      <p:nvGrpSpPr>
        <p:cNvPr id="1" name=""/>
        <p:cNvGrpSpPr/>
        <p:nvPr/>
      </p:nvGrpSpPr>
      <p:grpSpPr>
        <a:xfrm>
          <a:off x="0" y="0"/>
          <a:ext cx="0" cy="0"/>
          <a:chOff x="0" y="0"/>
          <a:chExt cx="0" cy="0"/>
        </a:xfrm>
      </p:grpSpPr>
      <p:sp>
        <p:nvSpPr>
          <p:cNvPr id="1093" name="Shape 1093"/>
          <p:cNvSpPr>
            <a:spLocks noGrp="1"/>
          </p:cNvSpPr>
          <p:nvPr>
            <p:ph type="title"/>
          </p:nvPr>
        </p:nvSpPr>
        <p:spPr>
          <a:xfrm>
            <a:off x="6629409" y="-1"/>
            <a:ext cx="2057401" cy="6400803"/>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1094" name="Shape 1094"/>
          <p:cNvSpPr>
            <a:spLocks noGrp="1"/>
          </p:cNvSpPr>
          <p:nvPr>
            <p:ph type="body" idx="1"/>
          </p:nvPr>
        </p:nvSpPr>
        <p:spPr>
          <a:xfrm>
            <a:off x="457209" y="274647"/>
            <a:ext cx="6019801" cy="6583363"/>
          </a:xfrm>
          <a:prstGeom prst="rect">
            <a:avLst/>
          </a:prstGeom>
        </p:spPr>
        <p:txBody>
          <a:bodyPr lIns="45697" tIns="45697" rIns="45697" bIns="45697"/>
          <a:lstStyle>
            <a:lvl1pPr marL="331350" indent="-331350" algn="l" defTabSz="321308">
              <a:spcBef>
                <a:spcPts val="492"/>
              </a:spcBef>
              <a:buSzPct val="100000"/>
              <a:buFont typeface="Arial"/>
              <a:buChar char="•"/>
              <a:defRPr>
                <a:solidFill>
                  <a:srgbClr val="000000"/>
                </a:solidFill>
                <a:latin typeface="Calibri"/>
                <a:ea typeface="Calibri"/>
                <a:cs typeface="Calibri"/>
                <a:sym typeface="Calibri"/>
              </a:defRPr>
            </a:lvl1pPr>
            <a:lvl2pPr marL="636877" indent="-315573" algn="l" defTabSz="321308">
              <a:spcBef>
                <a:spcPts val="492"/>
              </a:spcBef>
              <a:buSzPct val="100000"/>
              <a:buFont typeface="Arial"/>
              <a:buChar char="–"/>
              <a:defRPr>
                <a:solidFill>
                  <a:srgbClr val="000000"/>
                </a:solidFill>
                <a:latin typeface="Calibri"/>
                <a:ea typeface="Calibri"/>
                <a:cs typeface="Calibri"/>
                <a:sym typeface="Calibri"/>
              </a:defRPr>
            </a:lvl2pPr>
            <a:lvl3pPr marL="937152" indent="-294534" algn="l" defTabSz="321308">
              <a:spcBef>
                <a:spcPts val="492"/>
              </a:spcBef>
              <a:buSzPct val="100000"/>
              <a:buFont typeface="Arial"/>
              <a:buChar char="•"/>
              <a:defRPr>
                <a:solidFill>
                  <a:srgbClr val="000000"/>
                </a:solidFill>
                <a:latin typeface="Calibri"/>
                <a:ea typeface="Calibri"/>
                <a:cs typeface="Calibri"/>
                <a:sym typeface="Calibri"/>
              </a:defRPr>
            </a:lvl3pPr>
            <a:lvl4pPr marL="1317368" indent="-353441" algn="l" defTabSz="321308">
              <a:spcBef>
                <a:spcPts val="492"/>
              </a:spcBef>
              <a:buSzPct val="100000"/>
              <a:buFont typeface="Arial"/>
              <a:buChar char="–"/>
              <a:defRPr>
                <a:solidFill>
                  <a:srgbClr val="000000"/>
                </a:solidFill>
                <a:latin typeface="Calibri"/>
                <a:ea typeface="Calibri"/>
                <a:cs typeface="Calibri"/>
                <a:sym typeface="Calibri"/>
              </a:defRPr>
            </a:lvl4pPr>
            <a:lvl5pPr marL="1638676" indent="-353441" algn="l" defTabSz="321308">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095" name="Shape 1095"/>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888311577"/>
      </p:ext>
    </p:extLst>
  </p:cSld>
  <p:clrMapOvr>
    <a:masterClrMapping/>
  </p:clrMapOvr>
  <p:transition spd="med"/>
</p:sldLayout>
</file>

<file path=ppt/slideLayouts/slideLayout432.xml><?xml version="1.0" encoding="utf-8"?>
<p:sldLayout xmlns:a="http://schemas.openxmlformats.org/drawingml/2006/main" xmlns:r="http://schemas.openxmlformats.org/officeDocument/2006/relationships" xmlns:p="http://schemas.openxmlformats.org/presentationml/2006/main" type="tx">
  <p:cSld name="2_Title, Text, and Content">
    <p:spTree>
      <p:nvGrpSpPr>
        <p:cNvPr id="1" name=""/>
        <p:cNvGrpSpPr/>
        <p:nvPr/>
      </p:nvGrpSpPr>
      <p:grpSpPr>
        <a:xfrm>
          <a:off x="0" y="0"/>
          <a:ext cx="0" cy="0"/>
          <a:chOff x="0" y="0"/>
          <a:chExt cx="0" cy="0"/>
        </a:xfrm>
      </p:grpSpPr>
      <p:sp>
        <p:nvSpPr>
          <p:cNvPr id="1102" name="Shape 1102"/>
          <p:cNvSpPr>
            <a:spLocks noGrp="1"/>
          </p:cNvSpPr>
          <p:nvPr>
            <p:ph type="title"/>
          </p:nvPr>
        </p:nvSpPr>
        <p:spPr>
          <a:xfrm>
            <a:off x="457209" y="92077"/>
            <a:ext cx="8229601" cy="1508124"/>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1103" name="Shape 1103"/>
          <p:cNvSpPr>
            <a:spLocks noGrp="1"/>
          </p:cNvSpPr>
          <p:nvPr>
            <p:ph type="body" sz="half" idx="1"/>
          </p:nvPr>
        </p:nvSpPr>
        <p:spPr>
          <a:xfrm>
            <a:off x="457199" y="1600209"/>
            <a:ext cx="4038601" cy="5257801"/>
          </a:xfrm>
          <a:prstGeom prst="rect">
            <a:avLst/>
          </a:prstGeom>
        </p:spPr>
        <p:txBody>
          <a:bodyPr lIns="45697" tIns="45697" rIns="45697" bIns="45697"/>
          <a:lstStyle>
            <a:lvl1pPr marL="331350" indent="-331350" algn="l" defTabSz="321308">
              <a:spcBef>
                <a:spcPts val="492"/>
              </a:spcBef>
              <a:buSzPct val="100000"/>
              <a:buFont typeface="Arial"/>
              <a:buChar char="•"/>
              <a:defRPr>
                <a:solidFill>
                  <a:srgbClr val="000000"/>
                </a:solidFill>
                <a:latin typeface="Calibri"/>
                <a:ea typeface="Calibri"/>
                <a:cs typeface="Calibri"/>
                <a:sym typeface="Calibri"/>
              </a:defRPr>
            </a:lvl1pPr>
            <a:lvl2pPr marL="636877" indent="-315573" algn="l" defTabSz="321308">
              <a:spcBef>
                <a:spcPts val="492"/>
              </a:spcBef>
              <a:buSzPct val="100000"/>
              <a:buFont typeface="Arial"/>
              <a:buChar char="–"/>
              <a:defRPr>
                <a:solidFill>
                  <a:srgbClr val="000000"/>
                </a:solidFill>
                <a:latin typeface="Calibri"/>
                <a:ea typeface="Calibri"/>
                <a:cs typeface="Calibri"/>
                <a:sym typeface="Calibri"/>
              </a:defRPr>
            </a:lvl2pPr>
            <a:lvl3pPr marL="937152" indent="-294534" algn="l" defTabSz="321308">
              <a:spcBef>
                <a:spcPts val="492"/>
              </a:spcBef>
              <a:buSzPct val="100000"/>
              <a:buFont typeface="Arial"/>
              <a:buChar char="•"/>
              <a:defRPr>
                <a:solidFill>
                  <a:srgbClr val="000000"/>
                </a:solidFill>
                <a:latin typeface="Calibri"/>
                <a:ea typeface="Calibri"/>
                <a:cs typeface="Calibri"/>
                <a:sym typeface="Calibri"/>
              </a:defRPr>
            </a:lvl3pPr>
            <a:lvl4pPr marL="1317368" indent="-353441" algn="l" defTabSz="321308">
              <a:spcBef>
                <a:spcPts val="492"/>
              </a:spcBef>
              <a:buSzPct val="100000"/>
              <a:buFont typeface="Arial"/>
              <a:buChar char="–"/>
              <a:defRPr>
                <a:solidFill>
                  <a:srgbClr val="000000"/>
                </a:solidFill>
                <a:latin typeface="Calibri"/>
                <a:ea typeface="Calibri"/>
                <a:cs typeface="Calibri"/>
                <a:sym typeface="Calibri"/>
              </a:defRPr>
            </a:lvl4pPr>
            <a:lvl5pPr marL="1638676" indent="-353441" algn="l" defTabSz="321308">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04" name="Shape 1104"/>
          <p:cNvSpPr>
            <a:spLocks noGrp="1"/>
          </p:cNvSpPr>
          <p:nvPr>
            <p:ph type="sldNum" sz="quarter" idx="2"/>
          </p:nvPr>
        </p:nvSpPr>
        <p:spPr>
          <a:xfrm>
            <a:off x="457209" y="6350626"/>
            <a:ext cx="2133601" cy="265451"/>
          </a:xfrm>
          <a:prstGeom prst="rect">
            <a:avLst/>
          </a:prstGeom>
        </p:spPr>
        <p:txBody>
          <a:bodyPr wrap="square"/>
          <a:lstStyle>
            <a:lvl1pPr>
              <a:defRPr>
                <a:solidFill>
                  <a:srgbClr val="898989"/>
                </a:solidFill>
              </a:defRPr>
            </a:lvl1pPr>
          </a:lstStyle>
          <a:p>
            <a:fld id="{86CB4B4D-7CA3-9044-876B-883B54F8677D}" type="slidenum">
              <a:rPr/>
              <a:pPr/>
              <a:t>‹#›</a:t>
            </a:fld>
            <a:endParaRPr/>
          </a:p>
        </p:txBody>
      </p:sp>
    </p:spTree>
    <p:extLst>
      <p:ext uri="{BB962C8B-B14F-4D97-AF65-F5344CB8AC3E}">
        <p14:creationId xmlns:p14="http://schemas.microsoft.com/office/powerpoint/2010/main" val="746649958"/>
      </p:ext>
    </p:extLst>
  </p:cSld>
  <p:clrMapOvr>
    <a:masterClrMapping/>
  </p:clrMapOvr>
  <p:transition spd="med"/>
</p:sldLayout>
</file>

<file path=ppt/slideLayouts/slideLayout433.xml><?xml version="1.0" encoding="utf-8"?>
<p:sldLayout xmlns:a="http://schemas.openxmlformats.org/drawingml/2006/main" xmlns:r="http://schemas.openxmlformats.org/officeDocument/2006/relationships" xmlns:p="http://schemas.openxmlformats.org/presentationml/2006/main" type="tx">
  <p:cSld name="11_Title Slide">
    <p:spTree>
      <p:nvGrpSpPr>
        <p:cNvPr id="1" name=""/>
        <p:cNvGrpSpPr/>
        <p:nvPr/>
      </p:nvGrpSpPr>
      <p:grpSpPr>
        <a:xfrm>
          <a:off x="0" y="0"/>
          <a:ext cx="0" cy="0"/>
          <a:chOff x="0" y="0"/>
          <a:chExt cx="0" cy="0"/>
        </a:xfrm>
      </p:grpSpPr>
      <p:sp>
        <p:nvSpPr>
          <p:cNvPr id="1111" name="Shape 1111"/>
          <p:cNvSpPr>
            <a:spLocks noGrp="1"/>
          </p:cNvSpPr>
          <p:nvPr>
            <p:ph type="title"/>
          </p:nvPr>
        </p:nvSpPr>
        <p:spPr>
          <a:xfrm>
            <a:off x="685809" y="1844675"/>
            <a:ext cx="7772401" cy="2041526"/>
          </a:xfrm>
          <a:prstGeom prst="rect">
            <a:avLst/>
          </a:prstGeom>
        </p:spPr>
        <p:txBody>
          <a:bodyPr lIns="45697" tIns="45697" rIns="45697" bIns="45697">
            <a:normAutofit/>
          </a:bodyPr>
          <a:lstStyle>
            <a:lvl1pPr defTabSz="321308">
              <a:defRPr>
                <a:latin typeface="Calibri"/>
                <a:ea typeface="Calibri"/>
                <a:cs typeface="Calibri"/>
                <a:sym typeface="Calibri"/>
              </a:defRPr>
            </a:lvl1pPr>
          </a:lstStyle>
          <a:p>
            <a:r>
              <a:t>Title Text</a:t>
            </a:r>
          </a:p>
        </p:txBody>
      </p:sp>
      <p:sp>
        <p:nvSpPr>
          <p:cNvPr id="1112" name="Shape 1112"/>
          <p:cNvSpPr>
            <a:spLocks noGrp="1"/>
          </p:cNvSpPr>
          <p:nvPr>
            <p:ph type="body" sz="half" idx="1"/>
          </p:nvPr>
        </p:nvSpPr>
        <p:spPr>
          <a:xfrm>
            <a:off x="1371609" y="3886209"/>
            <a:ext cx="6400801" cy="2971801"/>
          </a:xfrm>
          <a:prstGeom prst="rect">
            <a:avLst/>
          </a:prstGeom>
        </p:spPr>
        <p:txBody>
          <a:bodyPr lIns="45697" tIns="45697" rIns="45697" bIns="45697">
            <a:normAutofit/>
          </a:bodyPr>
          <a:lstStyle>
            <a:lvl1pPr marL="0" indent="0" defTabSz="321308">
              <a:spcBef>
                <a:spcPts val="492"/>
              </a:spcBef>
              <a:defRPr>
                <a:solidFill>
                  <a:srgbClr val="888888"/>
                </a:solidFill>
                <a:latin typeface="Calibri"/>
                <a:ea typeface="Calibri"/>
                <a:cs typeface="Calibri"/>
                <a:sym typeface="Calibri"/>
              </a:defRPr>
            </a:lvl1pPr>
            <a:lvl2pPr marL="0" indent="321308" defTabSz="321308">
              <a:spcBef>
                <a:spcPts val="492"/>
              </a:spcBef>
              <a:defRPr>
                <a:solidFill>
                  <a:srgbClr val="888888"/>
                </a:solidFill>
                <a:latin typeface="Calibri"/>
                <a:ea typeface="Calibri"/>
                <a:cs typeface="Calibri"/>
                <a:sym typeface="Calibri"/>
              </a:defRPr>
            </a:lvl2pPr>
            <a:lvl3pPr marL="0" indent="642618" defTabSz="321308">
              <a:spcBef>
                <a:spcPts val="492"/>
              </a:spcBef>
              <a:defRPr>
                <a:solidFill>
                  <a:srgbClr val="888888"/>
                </a:solidFill>
                <a:latin typeface="Calibri"/>
                <a:ea typeface="Calibri"/>
                <a:cs typeface="Calibri"/>
                <a:sym typeface="Calibri"/>
              </a:defRPr>
            </a:lvl3pPr>
            <a:lvl4pPr marL="0" indent="963925" defTabSz="321308">
              <a:spcBef>
                <a:spcPts val="492"/>
              </a:spcBef>
              <a:defRPr>
                <a:solidFill>
                  <a:srgbClr val="888888"/>
                </a:solidFill>
                <a:latin typeface="Calibri"/>
                <a:ea typeface="Calibri"/>
                <a:cs typeface="Calibri"/>
                <a:sym typeface="Calibri"/>
              </a:defRPr>
            </a:lvl4pPr>
            <a:lvl5pPr marL="0" indent="1285237" defTabSz="321308">
              <a:spcBef>
                <a:spcPts val="492"/>
              </a:spcBef>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13" name="Shape 1113"/>
          <p:cNvSpPr>
            <a:spLocks noGrp="1"/>
          </p:cNvSpPr>
          <p:nvPr>
            <p:ph type="sldNum" sz="quarter" idx="2"/>
          </p:nvPr>
        </p:nvSpPr>
        <p:spPr>
          <a:xfrm>
            <a:off x="6553200" y="6406189"/>
            <a:ext cx="2133600" cy="265451"/>
          </a:xfrm>
          <a:prstGeom prst="rect">
            <a:avLst/>
          </a:prstGeom>
        </p:spPr>
        <p:txBody>
          <a:bodyPr wrap="square"/>
          <a:lstStyle>
            <a:lvl1pPr>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433812160"/>
      </p:ext>
    </p:extLst>
  </p:cSld>
  <p:clrMapOvr>
    <a:masterClrMapping/>
  </p:clrMapOvr>
  <p:transition spd="med"/>
</p:sldLayout>
</file>

<file path=ppt/slideLayouts/slideLayout434.xml><?xml version="1.0" encoding="utf-8"?>
<p:sldLayout xmlns:a="http://schemas.openxmlformats.org/drawingml/2006/main" xmlns:r="http://schemas.openxmlformats.org/officeDocument/2006/relationships" xmlns:p="http://schemas.openxmlformats.org/presentationml/2006/main" type="tx">
  <p:cSld name="11_Title and Content">
    <p:spTree>
      <p:nvGrpSpPr>
        <p:cNvPr id="1" name=""/>
        <p:cNvGrpSpPr/>
        <p:nvPr/>
      </p:nvGrpSpPr>
      <p:grpSpPr>
        <a:xfrm>
          <a:off x="0" y="0"/>
          <a:ext cx="0" cy="0"/>
          <a:chOff x="0" y="0"/>
          <a:chExt cx="0" cy="0"/>
        </a:xfrm>
      </p:grpSpPr>
      <p:sp>
        <p:nvSpPr>
          <p:cNvPr id="1120" name="Shape 1120"/>
          <p:cNvSpPr>
            <a:spLocks noGrp="1"/>
          </p:cNvSpPr>
          <p:nvPr>
            <p:ph type="title"/>
          </p:nvPr>
        </p:nvSpPr>
        <p:spPr>
          <a:xfrm>
            <a:off x="457209" y="92077"/>
            <a:ext cx="8229601" cy="1508124"/>
          </a:xfrm>
          <a:prstGeom prst="rect">
            <a:avLst/>
          </a:prstGeom>
        </p:spPr>
        <p:txBody>
          <a:bodyPr lIns="45697" tIns="45697" rIns="45697" bIns="45697">
            <a:normAutofit/>
          </a:bodyPr>
          <a:lstStyle>
            <a:lvl1pPr defTabSz="321308">
              <a:defRPr>
                <a:latin typeface="Calibri"/>
                <a:ea typeface="Calibri"/>
                <a:cs typeface="Calibri"/>
                <a:sym typeface="Calibri"/>
              </a:defRPr>
            </a:lvl1pPr>
          </a:lstStyle>
          <a:p>
            <a:r>
              <a:t>Title Text</a:t>
            </a:r>
          </a:p>
        </p:txBody>
      </p:sp>
      <p:sp>
        <p:nvSpPr>
          <p:cNvPr id="1121" name="Shape 1121"/>
          <p:cNvSpPr>
            <a:spLocks noGrp="1"/>
          </p:cNvSpPr>
          <p:nvPr>
            <p:ph type="body" idx="1"/>
          </p:nvPr>
        </p:nvSpPr>
        <p:spPr>
          <a:xfrm>
            <a:off x="457209" y="1600209"/>
            <a:ext cx="8229601" cy="5257801"/>
          </a:xfrm>
          <a:prstGeom prst="rect">
            <a:avLst/>
          </a:prstGeom>
        </p:spPr>
        <p:txBody>
          <a:bodyPr lIns="45697" tIns="45697" rIns="45697" bIns="45697">
            <a:normAutofit/>
          </a:bodyPr>
          <a:lstStyle>
            <a:lvl1pPr marL="331350" indent="-331350" algn="l" defTabSz="321308">
              <a:spcBef>
                <a:spcPts val="492"/>
              </a:spcBef>
              <a:buSzPct val="100000"/>
              <a:buFont typeface="Arial"/>
              <a:buChar char="•"/>
              <a:defRPr>
                <a:solidFill>
                  <a:srgbClr val="000000"/>
                </a:solidFill>
                <a:latin typeface="Calibri"/>
                <a:ea typeface="Calibri"/>
                <a:cs typeface="Calibri"/>
                <a:sym typeface="Calibri"/>
              </a:defRPr>
            </a:lvl1pPr>
            <a:lvl2pPr marL="636877" indent="-315573" algn="l" defTabSz="321308">
              <a:spcBef>
                <a:spcPts val="492"/>
              </a:spcBef>
              <a:buSzPct val="100000"/>
              <a:buFont typeface="Arial"/>
              <a:buChar char="–"/>
              <a:defRPr>
                <a:solidFill>
                  <a:srgbClr val="000000"/>
                </a:solidFill>
                <a:latin typeface="Calibri"/>
                <a:ea typeface="Calibri"/>
                <a:cs typeface="Calibri"/>
                <a:sym typeface="Calibri"/>
              </a:defRPr>
            </a:lvl2pPr>
            <a:lvl3pPr marL="937152" indent="-294534" algn="l" defTabSz="321308">
              <a:spcBef>
                <a:spcPts val="492"/>
              </a:spcBef>
              <a:buSzPct val="100000"/>
              <a:buFont typeface="Arial"/>
              <a:buChar char="•"/>
              <a:defRPr>
                <a:solidFill>
                  <a:srgbClr val="000000"/>
                </a:solidFill>
                <a:latin typeface="Calibri"/>
                <a:ea typeface="Calibri"/>
                <a:cs typeface="Calibri"/>
                <a:sym typeface="Calibri"/>
              </a:defRPr>
            </a:lvl3pPr>
            <a:lvl4pPr marL="1317368" indent="-353441" algn="l" defTabSz="321308">
              <a:spcBef>
                <a:spcPts val="492"/>
              </a:spcBef>
              <a:buSzPct val="100000"/>
              <a:buFont typeface="Arial"/>
              <a:buChar char="–"/>
              <a:defRPr>
                <a:solidFill>
                  <a:srgbClr val="000000"/>
                </a:solidFill>
                <a:latin typeface="Calibri"/>
                <a:ea typeface="Calibri"/>
                <a:cs typeface="Calibri"/>
                <a:sym typeface="Calibri"/>
              </a:defRPr>
            </a:lvl4pPr>
            <a:lvl5pPr marL="1638676" indent="-353441" algn="l" defTabSz="321308">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22" name="Shape 1122"/>
          <p:cNvSpPr>
            <a:spLocks noGrp="1"/>
          </p:cNvSpPr>
          <p:nvPr>
            <p:ph type="sldNum" sz="quarter" idx="2"/>
          </p:nvPr>
        </p:nvSpPr>
        <p:spPr>
          <a:xfrm>
            <a:off x="6553200" y="6406189"/>
            <a:ext cx="2133600" cy="265451"/>
          </a:xfrm>
          <a:prstGeom prst="rect">
            <a:avLst/>
          </a:prstGeom>
        </p:spPr>
        <p:txBody>
          <a:bodyPr wrap="square"/>
          <a:lstStyle>
            <a:lvl1pPr>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110649854"/>
      </p:ext>
    </p:extLst>
  </p:cSld>
  <p:clrMapOvr>
    <a:masterClrMapping/>
  </p:clrMapOvr>
  <p:transition spd="med"/>
</p:sldLayout>
</file>

<file path=ppt/slideLayouts/slideLayout435.xml><?xml version="1.0" encoding="utf-8"?>
<p:sldLayout xmlns:a="http://schemas.openxmlformats.org/drawingml/2006/main" xmlns:r="http://schemas.openxmlformats.org/officeDocument/2006/relationships" xmlns:p="http://schemas.openxmlformats.org/presentationml/2006/main" type="tx">
  <p:cSld name="11_Section Header">
    <p:spTree>
      <p:nvGrpSpPr>
        <p:cNvPr id="1" name=""/>
        <p:cNvGrpSpPr/>
        <p:nvPr/>
      </p:nvGrpSpPr>
      <p:grpSpPr>
        <a:xfrm>
          <a:off x="0" y="0"/>
          <a:ext cx="0" cy="0"/>
          <a:chOff x="0" y="0"/>
          <a:chExt cx="0" cy="0"/>
        </a:xfrm>
      </p:grpSpPr>
      <p:sp>
        <p:nvSpPr>
          <p:cNvPr id="1129" name="Shape 1129"/>
          <p:cNvSpPr>
            <a:spLocks noGrp="1"/>
          </p:cNvSpPr>
          <p:nvPr>
            <p:ph type="title"/>
          </p:nvPr>
        </p:nvSpPr>
        <p:spPr>
          <a:xfrm>
            <a:off x="722322" y="4406909"/>
            <a:ext cx="7772401" cy="1362075"/>
          </a:xfrm>
          <a:prstGeom prst="rect">
            <a:avLst/>
          </a:prstGeom>
        </p:spPr>
        <p:txBody>
          <a:bodyPr lIns="45697" tIns="45697" rIns="45697" bIns="45697" anchor="t">
            <a:normAutofit/>
          </a:bodyPr>
          <a:lstStyle>
            <a:lvl1pPr algn="l" defTabSz="321308">
              <a:defRPr sz="3900" b="1" cap="all">
                <a:latin typeface="Calibri"/>
                <a:ea typeface="Calibri"/>
                <a:cs typeface="Calibri"/>
                <a:sym typeface="Calibri"/>
              </a:defRPr>
            </a:lvl1pPr>
          </a:lstStyle>
          <a:p>
            <a:r>
              <a:t>Title Text</a:t>
            </a:r>
          </a:p>
        </p:txBody>
      </p:sp>
      <p:sp>
        <p:nvSpPr>
          <p:cNvPr id="1130" name="Shape 1130"/>
          <p:cNvSpPr>
            <a:spLocks noGrp="1"/>
          </p:cNvSpPr>
          <p:nvPr>
            <p:ph type="body" sz="quarter" idx="1"/>
          </p:nvPr>
        </p:nvSpPr>
        <p:spPr>
          <a:xfrm>
            <a:off x="722322" y="2906714"/>
            <a:ext cx="7772401" cy="1500188"/>
          </a:xfrm>
          <a:prstGeom prst="rect">
            <a:avLst/>
          </a:prstGeom>
        </p:spPr>
        <p:txBody>
          <a:bodyPr lIns="45697" tIns="45697" rIns="45697" bIns="45697" anchor="b">
            <a:normAutofit/>
          </a:bodyPr>
          <a:lstStyle>
            <a:lvl1pPr marL="0" indent="0" algn="l" defTabSz="321308">
              <a:spcBef>
                <a:spcPts val="281"/>
              </a:spcBef>
              <a:defRPr sz="2000">
                <a:solidFill>
                  <a:srgbClr val="888888"/>
                </a:solidFill>
                <a:latin typeface="Calibri"/>
                <a:ea typeface="Calibri"/>
                <a:cs typeface="Calibri"/>
                <a:sym typeface="Calibri"/>
              </a:defRPr>
            </a:lvl1pPr>
            <a:lvl2pPr marL="0" indent="321308" algn="l" defTabSz="321308">
              <a:spcBef>
                <a:spcPts val="281"/>
              </a:spcBef>
              <a:defRPr sz="2000">
                <a:solidFill>
                  <a:srgbClr val="888888"/>
                </a:solidFill>
                <a:latin typeface="Calibri"/>
                <a:ea typeface="Calibri"/>
                <a:cs typeface="Calibri"/>
                <a:sym typeface="Calibri"/>
              </a:defRPr>
            </a:lvl2pPr>
            <a:lvl3pPr marL="0" indent="642618" algn="l" defTabSz="321308">
              <a:spcBef>
                <a:spcPts val="281"/>
              </a:spcBef>
              <a:defRPr sz="2000">
                <a:solidFill>
                  <a:srgbClr val="888888"/>
                </a:solidFill>
                <a:latin typeface="Calibri"/>
                <a:ea typeface="Calibri"/>
                <a:cs typeface="Calibri"/>
                <a:sym typeface="Calibri"/>
              </a:defRPr>
            </a:lvl3pPr>
            <a:lvl4pPr marL="0" indent="963925" algn="l" defTabSz="321308">
              <a:spcBef>
                <a:spcPts val="281"/>
              </a:spcBef>
              <a:defRPr sz="2000">
                <a:solidFill>
                  <a:srgbClr val="888888"/>
                </a:solidFill>
                <a:latin typeface="Calibri"/>
                <a:ea typeface="Calibri"/>
                <a:cs typeface="Calibri"/>
                <a:sym typeface="Calibri"/>
              </a:defRPr>
            </a:lvl4pPr>
            <a:lvl5pPr marL="0" indent="1285237" algn="l" defTabSz="321308">
              <a:spcBef>
                <a:spcPts val="281"/>
              </a:spcBef>
              <a:defRPr sz="20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31" name="Shape 1131"/>
          <p:cNvSpPr>
            <a:spLocks noGrp="1"/>
          </p:cNvSpPr>
          <p:nvPr>
            <p:ph type="sldNum" sz="quarter" idx="2"/>
          </p:nvPr>
        </p:nvSpPr>
        <p:spPr>
          <a:xfrm>
            <a:off x="6553200" y="6406189"/>
            <a:ext cx="2133600" cy="265451"/>
          </a:xfrm>
          <a:prstGeom prst="rect">
            <a:avLst/>
          </a:prstGeom>
        </p:spPr>
        <p:txBody>
          <a:bodyPr wrap="square"/>
          <a:lstStyle>
            <a:lvl1pPr>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847339348"/>
      </p:ext>
    </p:extLst>
  </p:cSld>
  <p:clrMapOvr>
    <a:masterClrMapping/>
  </p:clrMapOvr>
  <p:transition spd="med"/>
</p:sldLayout>
</file>

<file path=ppt/slideLayouts/slideLayout436.xml><?xml version="1.0" encoding="utf-8"?>
<p:sldLayout xmlns:a="http://schemas.openxmlformats.org/drawingml/2006/main" xmlns:r="http://schemas.openxmlformats.org/officeDocument/2006/relationships" xmlns:p="http://schemas.openxmlformats.org/presentationml/2006/main" type="tx">
  <p:cSld name="11_Two Content">
    <p:spTree>
      <p:nvGrpSpPr>
        <p:cNvPr id="1" name=""/>
        <p:cNvGrpSpPr/>
        <p:nvPr/>
      </p:nvGrpSpPr>
      <p:grpSpPr>
        <a:xfrm>
          <a:off x="0" y="0"/>
          <a:ext cx="0" cy="0"/>
          <a:chOff x="0" y="0"/>
          <a:chExt cx="0" cy="0"/>
        </a:xfrm>
      </p:grpSpPr>
      <p:sp>
        <p:nvSpPr>
          <p:cNvPr id="1138" name="Shape 1138"/>
          <p:cNvSpPr>
            <a:spLocks noGrp="1"/>
          </p:cNvSpPr>
          <p:nvPr>
            <p:ph type="title"/>
          </p:nvPr>
        </p:nvSpPr>
        <p:spPr>
          <a:xfrm>
            <a:off x="457209" y="92077"/>
            <a:ext cx="8229601" cy="1508124"/>
          </a:xfrm>
          <a:prstGeom prst="rect">
            <a:avLst/>
          </a:prstGeom>
        </p:spPr>
        <p:txBody>
          <a:bodyPr lIns="45697" tIns="45697" rIns="45697" bIns="45697">
            <a:normAutofit/>
          </a:bodyPr>
          <a:lstStyle>
            <a:lvl1pPr defTabSz="321308">
              <a:defRPr>
                <a:latin typeface="Calibri"/>
                <a:ea typeface="Calibri"/>
                <a:cs typeface="Calibri"/>
                <a:sym typeface="Calibri"/>
              </a:defRPr>
            </a:lvl1pPr>
          </a:lstStyle>
          <a:p>
            <a:r>
              <a:t>Title Text</a:t>
            </a:r>
          </a:p>
        </p:txBody>
      </p:sp>
      <p:sp>
        <p:nvSpPr>
          <p:cNvPr id="1139" name="Shape 1139"/>
          <p:cNvSpPr>
            <a:spLocks noGrp="1"/>
          </p:cNvSpPr>
          <p:nvPr>
            <p:ph type="body" sz="half" idx="1"/>
          </p:nvPr>
        </p:nvSpPr>
        <p:spPr>
          <a:xfrm>
            <a:off x="457199" y="1600209"/>
            <a:ext cx="4038601" cy="5257801"/>
          </a:xfrm>
          <a:prstGeom prst="rect">
            <a:avLst/>
          </a:prstGeom>
        </p:spPr>
        <p:txBody>
          <a:bodyPr lIns="45697" tIns="45697" rIns="45697" bIns="45697">
            <a:normAutofit/>
          </a:bodyPr>
          <a:lstStyle>
            <a:lvl1pPr marL="327048" indent="-327048" algn="l" defTabSz="321308">
              <a:spcBef>
                <a:spcPts val="422"/>
              </a:spcBef>
              <a:buSzPct val="100000"/>
              <a:buFont typeface="Arial"/>
              <a:buChar char="•"/>
              <a:defRPr sz="2700">
                <a:solidFill>
                  <a:srgbClr val="000000"/>
                </a:solidFill>
                <a:latin typeface="Calibri"/>
                <a:ea typeface="Calibri"/>
                <a:cs typeface="Calibri"/>
                <a:sym typeface="Calibri"/>
              </a:defRPr>
            </a:lvl1pPr>
            <a:lvl2pPr marL="639269" indent="-317962" algn="l" defTabSz="321308">
              <a:spcBef>
                <a:spcPts val="422"/>
              </a:spcBef>
              <a:buSzPct val="100000"/>
              <a:buFont typeface="Arial"/>
              <a:buChar char="–"/>
              <a:defRPr sz="2700">
                <a:solidFill>
                  <a:srgbClr val="000000"/>
                </a:solidFill>
                <a:latin typeface="Calibri"/>
                <a:ea typeface="Calibri"/>
                <a:cs typeface="Calibri"/>
                <a:sym typeface="Calibri"/>
              </a:defRPr>
            </a:lvl2pPr>
            <a:lvl3pPr marL="947862" indent="-305243" algn="l" defTabSz="321308">
              <a:spcBef>
                <a:spcPts val="422"/>
              </a:spcBef>
              <a:buSzPct val="100000"/>
              <a:buFont typeface="Arial"/>
              <a:buChar char="•"/>
              <a:defRPr sz="2700">
                <a:solidFill>
                  <a:srgbClr val="000000"/>
                </a:solidFill>
                <a:latin typeface="Calibri"/>
                <a:ea typeface="Calibri"/>
                <a:cs typeface="Calibri"/>
                <a:sym typeface="Calibri"/>
              </a:defRPr>
            </a:lvl3pPr>
            <a:lvl4pPr marL="1303086" indent="-339160" algn="l" defTabSz="321308">
              <a:spcBef>
                <a:spcPts val="422"/>
              </a:spcBef>
              <a:buSzPct val="100000"/>
              <a:buFont typeface="Arial"/>
              <a:buChar char="–"/>
              <a:defRPr sz="2700">
                <a:solidFill>
                  <a:srgbClr val="000000"/>
                </a:solidFill>
                <a:latin typeface="Calibri"/>
                <a:ea typeface="Calibri"/>
                <a:cs typeface="Calibri"/>
                <a:sym typeface="Calibri"/>
              </a:defRPr>
            </a:lvl4pPr>
            <a:lvl5pPr marL="1624398" indent="-339160" algn="l" defTabSz="321308">
              <a:spcBef>
                <a:spcPts val="422"/>
              </a:spcBef>
              <a:buSzPct val="100000"/>
              <a:buFont typeface="Arial"/>
              <a:buChar char="»"/>
              <a:defRPr sz="27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40" name="Shape 1140"/>
          <p:cNvSpPr>
            <a:spLocks noGrp="1"/>
          </p:cNvSpPr>
          <p:nvPr>
            <p:ph type="sldNum" sz="quarter" idx="2"/>
          </p:nvPr>
        </p:nvSpPr>
        <p:spPr>
          <a:xfrm>
            <a:off x="6553200" y="6406189"/>
            <a:ext cx="2133600" cy="265451"/>
          </a:xfrm>
          <a:prstGeom prst="rect">
            <a:avLst/>
          </a:prstGeom>
        </p:spPr>
        <p:txBody>
          <a:bodyPr wrap="square"/>
          <a:lstStyle>
            <a:lvl1pPr>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593100151"/>
      </p:ext>
    </p:extLst>
  </p:cSld>
  <p:clrMapOvr>
    <a:masterClrMapping/>
  </p:clrMapOvr>
  <p:transition spd="med"/>
</p:sldLayout>
</file>

<file path=ppt/slideLayouts/slideLayout437.xml><?xml version="1.0" encoding="utf-8"?>
<p:sldLayout xmlns:a="http://schemas.openxmlformats.org/drawingml/2006/main" xmlns:r="http://schemas.openxmlformats.org/officeDocument/2006/relationships" xmlns:p="http://schemas.openxmlformats.org/presentationml/2006/main" type="tx">
  <p:cSld name="11_Comparison">
    <p:spTree>
      <p:nvGrpSpPr>
        <p:cNvPr id="1" name=""/>
        <p:cNvGrpSpPr/>
        <p:nvPr/>
      </p:nvGrpSpPr>
      <p:grpSpPr>
        <a:xfrm>
          <a:off x="0" y="0"/>
          <a:ext cx="0" cy="0"/>
          <a:chOff x="0" y="0"/>
          <a:chExt cx="0" cy="0"/>
        </a:xfrm>
      </p:grpSpPr>
      <p:sp>
        <p:nvSpPr>
          <p:cNvPr id="1147" name="Shape 1147"/>
          <p:cNvSpPr>
            <a:spLocks noGrp="1"/>
          </p:cNvSpPr>
          <p:nvPr>
            <p:ph type="title"/>
          </p:nvPr>
        </p:nvSpPr>
        <p:spPr>
          <a:xfrm>
            <a:off x="457209" y="256819"/>
            <a:ext cx="8229601" cy="1178655"/>
          </a:xfrm>
          <a:prstGeom prst="rect">
            <a:avLst/>
          </a:prstGeom>
        </p:spPr>
        <p:txBody>
          <a:bodyPr lIns="45697" tIns="45697" rIns="45697" bIns="45697">
            <a:normAutofit/>
          </a:bodyPr>
          <a:lstStyle>
            <a:lvl1pPr defTabSz="321308">
              <a:defRPr>
                <a:latin typeface="Calibri"/>
                <a:ea typeface="Calibri"/>
                <a:cs typeface="Calibri"/>
                <a:sym typeface="Calibri"/>
              </a:defRPr>
            </a:lvl1pPr>
          </a:lstStyle>
          <a:p>
            <a:r>
              <a:t>Title Text</a:t>
            </a:r>
          </a:p>
        </p:txBody>
      </p:sp>
      <p:sp>
        <p:nvSpPr>
          <p:cNvPr id="1148" name="Shape 1148"/>
          <p:cNvSpPr>
            <a:spLocks noGrp="1"/>
          </p:cNvSpPr>
          <p:nvPr>
            <p:ph type="body" sz="quarter" idx="1"/>
          </p:nvPr>
        </p:nvSpPr>
        <p:spPr>
          <a:xfrm>
            <a:off x="457208" y="1435465"/>
            <a:ext cx="4040189" cy="739410"/>
          </a:xfrm>
          <a:prstGeom prst="rect">
            <a:avLst/>
          </a:prstGeom>
        </p:spPr>
        <p:txBody>
          <a:bodyPr lIns="45697" tIns="45697" rIns="45697" bIns="45697" anchor="b">
            <a:normAutofit/>
          </a:bodyPr>
          <a:lstStyle>
            <a:lvl1pPr marL="0" indent="0" algn="l" defTabSz="321308">
              <a:spcBef>
                <a:spcPts val="352"/>
              </a:spcBef>
              <a:defRPr sz="2400" b="1">
                <a:solidFill>
                  <a:srgbClr val="000000"/>
                </a:solidFill>
                <a:latin typeface="Calibri"/>
                <a:ea typeface="Calibri"/>
                <a:cs typeface="Calibri"/>
                <a:sym typeface="Calibri"/>
              </a:defRPr>
            </a:lvl1pPr>
            <a:lvl2pPr marL="0" indent="321308" algn="l" defTabSz="321308">
              <a:spcBef>
                <a:spcPts val="352"/>
              </a:spcBef>
              <a:defRPr sz="2400" b="1">
                <a:solidFill>
                  <a:srgbClr val="000000"/>
                </a:solidFill>
                <a:latin typeface="Calibri"/>
                <a:ea typeface="Calibri"/>
                <a:cs typeface="Calibri"/>
                <a:sym typeface="Calibri"/>
              </a:defRPr>
            </a:lvl2pPr>
            <a:lvl3pPr marL="0" indent="642618" algn="l" defTabSz="321308">
              <a:spcBef>
                <a:spcPts val="352"/>
              </a:spcBef>
              <a:defRPr sz="2400" b="1">
                <a:solidFill>
                  <a:srgbClr val="000000"/>
                </a:solidFill>
                <a:latin typeface="Calibri"/>
                <a:ea typeface="Calibri"/>
                <a:cs typeface="Calibri"/>
                <a:sym typeface="Calibri"/>
              </a:defRPr>
            </a:lvl3pPr>
            <a:lvl4pPr marL="0" indent="963925" algn="l" defTabSz="321308">
              <a:spcBef>
                <a:spcPts val="352"/>
              </a:spcBef>
              <a:defRPr sz="2400" b="1">
                <a:solidFill>
                  <a:srgbClr val="000000"/>
                </a:solidFill>
                <a:latin typeface="Calibri"/>
                <a:ea typeface="Calibri"/>
                <a:cs typeface="Calibri"/>
                <a:sym typeface="Calibri"/>
              </a:defRPr>
            </a:lvl4pPr>
            <a:lvl5pPr marL="0" indent="1285237" algn="l" defTabSz="321308">
              <a:spcBef>
                <a:spcPts val="352"/>
              </a:spcBef>
              <a:defRPr sz="24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49" name="Shape 1149"/>
          <p:cNvSpPr>
            <a:spLocks noGrp="1"/>
          </p:cNvSpPr>
          <p:nvPr>
            <p:ph type="sldNum" sz="quarter" idx="2"/>
          </p:nvPr>
        </p:nvSpPr>
        <p:spPr>
          <a:xfrm>
            <a:off x="6553200" y="6406189"/>
            <a:ext cx="2133600" cy="265451"/>
          </a:xfrm>
          <a:prstGeom prst="rect">
            <a:avLst/>
          </a:prstGeom>
        </p:spPr>
        <p:txBody>
          <a:bodyPr wrap="square"/>
          <a:lstStyle>
            <a:lvl1pPr>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670355809"/>
      </p:ext>
    </p:extLst>
  </p:cSld>
  <p:clrMapOvr>
    <a:masterClrMapping/>
  </p:clrMapOvr>
  <p:transition spd="med"/>
</p:sldLayout>
</file>

<file path=ppt/slideLayouts/slideLayout438.xml><?xml version="1.0" encoding="utf-8"?>
<p:sldLayout xmlns:a="http://schemas.openxmlformats.org/drawingml/2006/main" xmlns:r="http://schemas.openxmlformats.org/officeDocument/2006/relationships" xmlns:p="http://schemas.openxmlformats.org/presentationml/2006/main" type="tx">
  <p:cSld name="11_Title Only">
    <p:spTree>
      <p:nvGrpSpPr>
        <p:cNvPr id="1" name=""/>
        <p:cNvGrpSpPr/>
        <p:nvPr/>
      </p:nvGrpSpPr>
      <p:grpSpPr>
        <a:xfrm>
          <a:off x="0" y="0"/>
          <a:ext cx="0" cy="0"/>
          <a:chOff x="0" y="0"/>
          <a:chExt cx="0" cy="0"/>
        </a:xfrm>
      </p:grpSpPr>
      <p:sp>
        <p:nvSpPr>
          <p:cNvPr id="1156" name="Shape 1156"/>
          <p:cNvSpPr>
            <a:spLocks noGrp="1"/>
          </p:cNvSpPr>
          <p:nvPr>
            <p:ph type="title"/>
          </p:nvPr>
        </p:nvSpPr>
        <p:spPr>
          <a:xfrm>
            <a:off x="457209" y="92077"/>
            <a:ext cx="8229601" cy="1508124"/>
          </a:xfrm>
          <a:prstGeom prst="rect">
            <a:avLst/>
          </a:prstGeom>
        </p:spPr>
        <p:txBody>
          <a:bodyPr lIns="45697" tIns="45697" rIns="45697" bIns="45697">
            <a:normAutofit/>
          </a:bodyPr>
          <a:lstStyle>
            <a:lvl1pPr defTabSz="321308">
              <a:defRPr>
                <a:latin typeface="Calibri"/>
                <a:ea typeface="Calibri"/>
                <a:cs typeface="Calibri"/>
                <a:sym typeface="Calibri"/>
              </a:defRPr>
            </a:lvl1pPr>
          </a:lstStyle>
          <a:p>
            <a:r>
              <a:t>Title Text</a:t>
            </a:r>
          </a:p>
        </p:txBody>
      </p:sp>
      <p:sp>
        <p:nvSpPr>
          <p:cNvPr id="1157" name="Shape 1157"/>
          <p:cNvSpPr>
            <a:spLocks noGrp="1"/>
          </p:cNvSpPr>
          <p:nvPr>
            <p:ph type="sldNum" sz="quarter" idx="2"/>
          </p:nvPr>
        </p:nvSpPr>
        <p:spPr>
          <a:xfrm>
            <a:off x="6553200" y="6406189"/>
            <a:ext cx="2133600" cy="265451"/>
          </a:xfrm>
          <a:prstGeom prst="rect">
            <a:avLst/>
          </a:prstGeom>
        </p:spPr>
        <p:txBody>
          <a:bodyPr wrap="square"/>
          <a:lstStyle>
            <a:lvl1pPr>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385929735"/>
      </p:ext>
    </p:extLst>
  </p:cSld>
  <p:clrMapOvr>
    <a:masterClrMapping/>
  </p:clrMapOvr>
  <p:transition spd="med"/>
</p:sldLayout>
</file>

<file path=ppt/slideLayouts/slideLayout439.xml><?xml version="1.0" encoding="utf-8"?>
<p:sldLayout xmlns:a="http://schemas.openxmlformats.org/drawingml/2006/main" xmlns:r="http://schemas.openxmlformats.org/officeDocument/2006/relationships" xmlns:p="http://schemas.openxmlformats.org/presentationml/2006/main" type="tx">
  <p:cSld name="11_Blank">
    <p:spTree>
      <p:nvGrpSpPr>
        <p:cNvPr id="1" name=""/>
        <p:cNvGrpSpPr/>
        <p:nvPr/>
      </p:nvGrpSpPr>
      <p:grpSpPr>
        <a:xfrm>
          <a:off x="0" y="0"/>
          <a:ext cx="0" cy="0"/>
          <a:chOff x="0" y="0"/>
          <a:chExt cx="0" cy="0"/>
        </a:xfrm>
      </p:grpSpPr>
      <p:sp>
        <p:nvSpPr>
          <p:cNvPr id="1164" name="Shape 1164"/>
          <p:cNvSpPr>
            <a:spLocks noGrp="1"/>
          </p:cNvSpPr>
          <p:nvPr>
            <p:ph type="sldNum" sz="quarter" idx="2"/>
          </p:nvPr>
        </p:nvSpPr>
        <p:spPr>
          <a:xfrm>
            <a:off x="6553200" y="6406189"/>
            <a:ext cx="2133600" cy="265451"/>
          </a:xfrm>
          <a:prstGeom prst="rect">
            <a:avLst/>
          </a:prstGeom>
        </p:spPr>
        <p:txBody>
          <a:bodyPr wrap="square"/>
          <a:lstStyle>
            <a:lvl1pPr>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57288487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10"/>
            <a:ext cx="82296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BF38C8F-F194-D346-A9FC-E1DD69623327}" type="slidenum">
              <a:rPr lang="he-IL">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68124222"/>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x">
  <p:cSld name="11_Content with Caption">
    <p:spTree>
      <p:nvGrpSpPr>
        <p:cNvPr id="1" name=""/>
        <p:cNvGrpSpPr/>
        <p:nvPr/>
      </p:nvGrpSpPr>
      <p:grpSpPr>
        <a:xfrm>
          <a:off x="0" y="0"/>
          <a:ext cx="0" cy="0"/>
          <a:chOff x="0" y="0"/>
          <a:chExt cx="0" cy="0"/>
        </a:xfrm>
      </p:grpSpPr>
      <p:sp>
        <p:nvSpPr>
          <p:cNvPr id="1171" name="Shape 1171"/>
          <p:cNvSpPr>
            <a:spLocks noGrp="1"/>
          </p:cNvSpPr>
          <p:nvPr>
            <p:ph type="title"/>
          </p:nvPr>
        </p:nvSpPr>
        <p:spPr>
          <a:xfrm>
            <a:off x="457200" y="9"/>
            <a:ext cx="3008314" cy="1435101"/>
          </a:xfrm>
          <a:prstGeom prst="rect">
            <a:avLst/>
          </a:prstGeom>
        </p:spPr>
        <p:txBody>
          <a:bodyPr lIns="45697" tIns="45697" rIns="45697" bIns="45697" anchor="b">
            <a:normAutofit/>
          </a:bodyPr>
          <a:lstStyle>
            <a:lvl1pPr algn="l" defTabSz="321308">
              <a:defRPr sz="2000" b="1">
                <a:latin typeface="Calibri"/>
                <a:ea typeface="Calibri"/>
                <a:cs typeface="Calibri"/>
                <a:sym typeface="Calibri"/>
              </a:defRPr>
            </a:lvl1pPr>
          </a:lstStyle>
          <a:p>
            <a:r>
              <a:t>Title Text</a:t>
            </a:r>
          </a:p>
        </p:txBody>
      </p:sp>
      <p:sp>
        <p:nvSpPr>
          <p:cNvPr id="1172" name="Shape 1172"/>
          <p:cNvSpPr>
            <a:spLocks noGrp="1"/>
          </p:cNvSpPr>
          <p:nvPr>
            <p:ph type="body" idx="1"/>
          </p:nvPr>
        </p:nvSpPr>
        <p:spPr>
          <a:xfrm>
            <a:off x="3575050" y="273050"/>
            <a:ext cx="5111751" cy="6584951"/>
          </a:xfrm>
          <a:prstGeom prst="rect">
            <a:avLst/>
          </a:prstGeom>
        </p:spPr>
        <p:txBody>
          <a:bodyPr lIns="45697" tIns="45697" rIns="45697" bIns="45697">
            <a:normAutofit/>
          </a:bodyPr>
          <a:lstStyle>
            <a:lvl1pPr marL="331350" indent="-331350" algn="l" defTabSz="321308">
              <a:spcBef>
                <a:spcPts val="492"/>
              </a:spcBef>
              <a:buSzPct val="100000"/>
              <a:buFont typeface="Arial"/>
              <a:buChar char="•"/>
              <a:defRPr>
                <a:solidFill>
                  <a:srgbClr val="000000"/>
                </a:solidFill>
                <a:latin typeface="Calibri"/>
                <a:ea typeface="Calibri"/>
                <a:cs typeface="Calibri"/>
                <a:sym typeface="Calibri"/>
              </a:defRPr>
            </a:lvl1pPr>
            <a:lvl2pPr marL="636877" indent="-315573" algn="l" defTabSz="321308">
              <a:spcBef>
                <a:spcPts val="492"/>
              </a:spcBef>
              <a:buSzPct val="100000"/>
              <a:buFont typeface="Arial"/>
              <a:buChar char="–"/>
              <a:defRPr>
                <a:solidFill>
                  <a:srgbClr val="000000"/>
                </a:solidFill>
                <a:latin typeface="Calibri"/>
                <a:ea typeface="Calibri"/>
                <a:cs typeface="Calibri"/>
                <a:sym typeface="Calibri"/>
              </a:defRPr>
            </a:lvl2pPr>
            <a:lvl3pPr marL="937152" indent="-294534" algn="l" defTabSz="321308">
              <a:spcBef>
                <a:spcPts val="492"/>
              </a:spcBef>
              <a:buSzPct val="100000"/>
              <a:buFont typeface="Arial"/>
              <a:buChar char="•"/>
              <a:defRPr>
                <a:solidFill>
                  <a:srgbClr val="000000"/>
                </a:solidFill>
                <a:latin typeface="Calibri"/>
                <a:ea typeface="Calibri"/>
                <a:cs typeface="Calibri"/>
                <a:sym typeface="Calibri"/>
              </a:defRPr>
            </a:lvl3pPr>
            <a:lvl4pPr marL="1317368" indent="-353441" algn="l" defTabSz="321308">
              <a:spcBef>
                <a:spcPts val="492"/>
              </a:spcBef>
              <a:buSzPct val="100000"/>
              <a:buFont typeface="Arial"/>
              <a:buChar char="–"/>
              <a:defRPr>
                <a:solidFill>
                  <a:srgbClr val="000000"/>
                </a:solidFill>
                <a:latin typeface="Calibri"/>
                <a:ea typeface="Calibri"/>
                <a:cs typeface="Calibri"/>
                <a:sym typeface="Calibri"/>
              </a:defRPr>
            </a:lvl4pPr>
            <a:lvl5pPr marL="1638676" indent="-353441" algn="l" defTabSz="321308">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73" name="Shape 1173"/>
          <p:cNvSpPr>
            <a:spLocks noGrp="1"/>
          </p:cNvSpPr>
          <p:nvPr>
            <p:ph type="sldNum" sz="quarter" idx="2"/>
          </p:nvPr>
        </p:nvSpPr>
        <p:spPr>
          <a:xfrm>
            <a:off x="6553200" y="6406189"/>
            <a:ext cx="2133600" cy="265451"/>
          </a:xfrm>
          <a:prstGeom prst="rect">
            <a:avLst/>
          </a:prstGeom>
        </p:spPr>
        <p:txBody>
          <a:bodyPr wrap="square"/>
          <a:lstStyle>
            <a:lvl1pPr>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151583020"/>
      </p:ext>
    </p:extLst>
  </p:cSld>
  <p:clrMapOvr>
    <a:masterClrMapping/>
  </p:clrMapOvr>
  <p:transition spd="med"/>
</p:sldLayout>
</file>

<file path=ppt/slideLayouts/slideLayout441.xml><?xml version="1.0" encoding="utf-8"?>
<p:sldLayout xmlns:a="http://schemas.openxmlformats.org/drawingml/2006/main" xmlns:r="http://schemas.openxmlformats.org/officeDocument/2006/relationships" xmlns:p="http://schemas.openxmlformats.org/presentationml/2006/main" type="tx">
  <p:cSld name="11_Picture with Caption">
    <p:spTree>
      <p:nvGrpSpPr>
        <p:cNvPr id="1" name=""/>
        <p:cNvGrpSpPr/>
        <p:nvPr/>
      </p:nvGrpSpPr>
      <p:grpSpPr>
        <a:xfrm>
          <a:off x="0" y="0"/>
          <a:ext cx="0" cy="0"/>
          <a:chOff x="0" y="0"/>
          <a:chExt cx="0" cy="0"/>
        </a:xfrm>
      </p:grpSpPr>
      <p:sp>
        <p:nvSpPr>
          <p:cNvPr id="1180" name="Shape 1180"/>
          <p:cNvSpPr>
            <a:spLocks noGrp="1"/>
          </p:cNvSpPr>
          <p:nvPr>
            <p:ph type="title"/>
          </p:nvPr>
        </p:nvSpPr>
        <p:spPr>
          <a:xfrm>
            <a:off x="1792297" y="4800609"/>
            <a:ext cx="5486401" cy="566739"/>
          </a:xfrm>
          <a:prstGeom prst="rect">
            <a:avLst/>
          </a:prstGeom>
        </p:spPr>
        <p:txBody>
          <a:bodyPr lIns="45697" tIns="45697" rIns="45697" bIns="45697" anchor="b">
            <a:normAutofit/>
          </a:bodyPr>
          <a:lstStyle>
            <a:lvl1pPr algn="l" defTabSz="321308">
              <a:defRPr sz="2000" b="1">
                <a:latin typeface="Calibri"/>
                <a:ea typeface="Calibri"/>
                <a:cs typeface="Calibri"/>
                <a:sym typeface="Calibri"/>
              </a:defRPr>
            </a:lvl1pPr>
          </a:lstStyle>
          <a:p>
            <a:r>
              <a:t>Title Text</a:t>
            </a:r>
          </a:p>
        </p:txBody>
      </p:sp>
      <p:sp>
        <p:nvSpPr>
          <p:cNvPr id="1181" name="Shape 1181"/>
          <p:cNvSpPr>
            <a:spLocks noGrp="1"/>
          </p:cNvSpPr>
          <p:nvPr>
            <p:ph type="body" sz="quarter" idx="1"/>
          </p:nvPr>
        </p:nvSpPr>
        <p:spPr>
          <a:xfrm>
            <a:off x="1792297" y="5367338"/>
            <a:ext cx="5486401" cy="804862"/>
          </a:xfrm>
          <a:prstGeom prst="rect">
            <a:avLst/>
          </a:prstGeom>
        </p:spPr>
        <p:txBody>
          <a:bodyPr lIns="45697" tIns="45697" rIns="45697" bIns="45697">
            <a:normAutofit/>
          </a:bodyPr>
          <a:lstStyle>
            <a:lvl1pPr marL="0" indent="0" algn="l" defTabSz="321308">
              <a:spcBef>
                <a:spcPts val="211"/>
              </a:spcBef>
              <a:defRPr sz="1300">
                <a:solidFill>
                  <a:srgbClr val="000000"/>
                </a:solidFill>
                <a:latin typeface="Calibri"/>
                <a:ea typeface="Calibri"/>
                <a:cs typeface="Calibri"/>
                <a:sym typeface="Calibri"/>
              </a:defRPr>
            </a:lvl1pPr>
            <a:lvl2pPr marL="0" indent="321308" algn="l" defTabSz="321308">
              <a:spcBef>
                <a:spcPts val="211"/>
              </a:spcBef>
              <a:defRPr sz="1300">
                <a:solidFill>
                  <a:srgbClr val="000000"/>
                </a:solidFill>
                <a:latin typeface="Calibri"/>
                <a:ea typeface="Calibri"/>
                <a:cs typeface="Calibri"/>
                <a:sym typeface="Calibri"/>
              </a:defRPr>
            </a:lvl2pPr>
            <a:lvl3pPr marL="0" indent="642618" algn="l" defTabSz="321308">
              <a:spcBef>
                <a:spcPts val="211"/>
              </a:spcBef>
              <a:defRPr sz="1300">
                <a:solidFill>
                  <a:srgbClr val="000000"/>
                </a:solidFill>
                <a:latin typeface="Calibri"/>
                <a:ea typeface="Calibri"/>
                <a:cs typeface="Calibri"/>
                <a:sym typeface="Calibri"/>
              </a:defRPr>
            </a:lvl3pPr>
            <a:lvl4pPr marL="0" indent="963925" algn="l" defTabSz="321308">
              <a:spcBef>
                <a:spcPts val="211"/>
              </a:spcBef>
              <a:defRPr sz="1300">
                <a:solidFill>
                  <a:srgbClr val="000000"/>
                </a:solidFill>
                <a:latin typeface="Calibri"/>
                <a:ea typeface="Calibri"/>
                <a:cs typeface="Calibri"/>
                <a:sym typeface="Calibri"/>
              </a:defRPr>
            </a:lvl4pPr>
            <a:lvl5pPr marL="0" indent="1285237" algn="l" defTabSz="321308">
              <a:spcBef>
                <a:spcPts val="211"/>
              </a:spcBef>
              <a:defRPr sz="13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82" name="Shape 1182"/>
          <p:cNvSpPr>
            <a:spLocks noGrp="1"/>
          </p:cNvSpPr>
          <p:nvPr>
            <p:ph type="sldNum" sz="quarter" idx="2"/>
          </p:nvPr>
        </p:nvSpPr>
        <p:spPr>
          <a:xfrm>
            <a:off x="6553200" y="6406189"/>
            <a:ext cx="2133600" cy="265451"/>
          </a:xfrm>
          <a:prstGeom prst="rect">
            <a:avLst/>
          </a:prstGeom>
        </p:spPr>
        <p:txBody>
          <a:bodyPr wrap="square"/>
          <a:lstStyle>
            <a:lvl1pPr>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201260054"/>
      </p:ext>
    </p:extLst>
  </p:cSld>
  <p:clrMapOvr>
    <a:masterClrMapping/>
  </p:clrMapOvr>
  <p:transition spd="med"/>
</p:sldLayout>
</file>

<file path=ppt/slideLayouts/slideLayout442.xml><?xml version="1.0" encoding="utf-8"?>
<p:sldLayout xmlns:a="http://schemas.openxmlformats.org/drawingml/2006/main" xmlns:r="http://schemas.openxmlformats.org/officeDocument/2006/relationships" xmlns:p="http://schemas.openxmlformats.org/presentationml/2006/main" type="tx">
  <p:cSld name="11_Title and Vertical Text">
    <p:spTree>
      <p:nvGrpSpPr>
        <p:cNvPr id="1" name=""/>
        <p:cNvGrpSpPr/>
        <p:nvPr/>
      </p:nvGrpSpPr>
      <p:grpSpPr>
        <a:xfrm>
          <a:off x="0" y="0"/>
          <a:ext cx="0" cy="0"/>
          <a:chOff x="0" y="0"/>
          <a:chExt cx="0" cy="0"/>
        </a:xfrm>
      </p:grpSpPr>
      <p:sp>
        <p:nvSpPr>
          <p:cNvPr id="1189" name="Shape 1189"/>
          <p:cNvSpPr>
            <a:spLocks noGrp="1"/>
          </p:cNvSpPr>
          <p:nvPr>
            <p:ph type="title"/>
          </p:nvPr>
        </p:nvSpPr>
        <p:spPr>
          <a:xfrm>
            <a:off x="457209" y="92077"/>
            <a:ext cx="8229601" cy="1508124"/>
          </a:xfrm>
          <a:prstGeom prst="rect">
            <a:avLst/>
          </a:prstGeom>
        </p:spPr>
        <p:txBody>
          <a:bodyPr lIns="45697" tIns="45697" rIns="45697" bIns="45697">
            <a:normAutofit/>
          </a:bodyPr>
          <a:lstStyle>
            <a:lvl1pPr defTabSz="321308">
              <a:defRPr>
                <a:latin typeface="Calibri"/>
                <a:ea typeface="Calibri"/>
                <a:cs typeface="Calibri"/>
                <a:sym typeface="Calibri"/>
              </a:defRPr>
            </a:lvl1pPr>
          </a:lstStyle>
          <a:p>
            <a:r>
              <a:t>Title Text</a:t>
            </a:r>
          </a:p>
        </p:txBody>
      </p:sp>
      <p:sp>
        <p:nvSpPr>
          <p:cNvPr id="1190" name="Shape 1190"/>
          <p:cNvSpPr>
            <a:spLocks noGrp="1"/>
          </p:cNvSpPr>
          <p:nvPr>
            <p:ph type="body" idx="1"/>
          </p:nvPr>
        </p:nvSpPr>
        <p:spPr>
          <a:xfrm>
            <a:off x="457209" y="1600209"/>
            <a:ext cx="8229601" cy="5257801"/>
          </a:xfrm>
          <a:prstGeom prst="rect">
            <a:avLst/>
          </a:prstGeom>
        </p:spPr>
        <p:txBody>
          <a:bodyPr lIns="45697" tIns="45697" rIns="45697" bIns="45697">
            <a:normAutofit/>
          </a:bodyPr>
          <a:lstStyle>
            <a:lvl1pPr marL="331350" indent="-331350" algn="l" defTabSz="321308">
              <a:spcBef>
                <a:spcPts val="492"/>
              </a:spcBef>
              <a:buSzPct val="100000"/>
              <a:buFont typeface="Arial"/>
              <a:buChar char="•"/>
              <a:defRPr>
                <a:solidFill>
                  <a:srgbClr val="000000"/>
                </a:solidFill>
                <a:latin typeface="Calibri"/>
                <a:ea typeface="Calibri"/>
                <a:cs typeface="Calibri"/>
                <a:sym typeface="Calibri"/>
              </a:defRPr>
            </a:lvl1pPr>
            <a:lvl2pPr marL="636877" indent="-315573" algn="l" defTabSz="321308">
              <a:spcBef>
                <a:spcPts val="492"/>
              </a:spcBef>
              <a:buSzPct val="100000"/>
              <a:buFont typeface="Arial"/>
              <a:buChar char="–"/>
              <a:defRPr>
                <a:solidFill>
                  <a:srgbClr val="000000"/>
                </a:solidFill>
                <a:latin typeface="Calibri"/>
                <a:ea typeface="Calibri"/>
                <a:cs typeface="Calibri"/>
                <a:sym typeface="Calibri"/>
              </a:defRPr>
            </a:lvl2pPr>
            <a:lvl3pPr marL="937152" indent="-294534" algn="l" defTabSz="321308">
              <a:spcBef>
                <a:spcPts val="492"/>
              </a:spcBef>
              <a:buSzPct val="100000"/>
              <a:buFont typeface="Arial"/>
              <a:buChar char="•"/>
              <a:defRPr>
                <a:solidFill>
                  <a:srgbClr val="000000"/>
                </a:solidFill>
                <a:latin typeface="Calibri"/>
                <a:ea typeface="Calibri"/>
                <a:cs typeface="Calibri"/>
                <a:sym typeface="Calibri"/>
              </a:defRPr>
            </a:lvl3pPr>
            <a:lvl4pPr marL="1317368" indent="-353441" algn="l" defTabSz="321308">
              <a:spcBef>
                <a:spcPts val="492"/>
              </a:spcBef>
              <a:buSzPct val="100000"/>
              <a:buFont typeface="Arial"/>
              <a:buChar char="–"/>
              <a:defRPr>
                <a:solidFill>
                  <a:srgbClr val="000000"/>
                </a:solidFill>
                <a:latin typeface="Calibri"/>
                <a:ea typeface="Calibri"/>
                <a:cs typeface="Calibri"/>
                <a:sym typeface="Calibri"/>
              </a:defRPr>
            </a:lvl4pPr>
            <a:lvl5pPr marL="1638676" indent="-353441" algn="l" defTabSz="321308">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1" name="Shape 1191"/>
          <p:cNvSpPr>
            <a:spLocks noGrp="1"/>
          </p:cNvSpPr>
          <p:nvPr>
            <p:ph type="sldNum" sz="quarter" idx="2"/>
          </p:nvPr>
        </p:nvSpPr>
        <p:spPr>
          <a:xfrm>
            <a:off x="6553200" y="6406189"/>
            <a:ext cx="2133600" cy="265451"/>
          </a:xfrm>
          <a:prstGeom prst="rect">
            <a:avLst/>
          </a:prstGeom>
        </p:spPr>
        <p:txBody>
          <a:bodyPr wrap="square"/>
          <a:lstStyle>
            <a:lvl1pPr>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277966879"/>
      </p:ext>
    </p:extLst>
  </p:cSld>
  <p:clrMapOvr>
    <a:masterClrMapping/>
  </p:clrMapOvr>
  <p:transition spd="med"/>
</p:sldLayout>
</file>

<file path=ppt/slideLayouts/slideLayout443.xml><?xml version="1.0" encoding="utf-8"?>
<p:sldLayout xmlns:a="http://schemas.openxmlformats.org/drawingml/2006/main" xmlns:r="http://schemas.openxmlformats.org/officeDocument/2006/relationships" xmlns:p="http://schemas.openxmlformats.org/presentationml/2006/main" type="tx">
  <p:cSld name="11_Vertical Title and Text">
    <p:spTree>
      <p:nvGrpSpPr>
        <p:cNvPr id="1" name=""/>
        <p:cNvGrpSpPr/>
        <p:nvPr/>
      </p:nvGrpSpPr>
      <p:grpSpPr>
        <a:xfrm>
          <a:off x="0" y="0"/>
          <a:ext cx="0" cy="0"/>
          <a:chOff x="0" y="0"/>
          <a:chExt cx="0" cy="0"/>
        </a:xfrm>
      </p:grpSpPr>
      <p:sp>
        <p:nvSpPr>
          <p:cNvPr id="1198" name="Shape 1198"/>
          <p:cNvSpPr>
            <a:spLocks noGrp="1"/>
          </p:cNvSpPr>
          <p:nvPr>
            <p:ph type="title"/>
          </p:nvPr>
        </p:nvSpPr>
        <p:spPr>
          <a:xfrm>
            <a:off x="6629409" y="-1"/>
            <a:ext cx="2057401" cy="6400803"/>
          </a:xfrm>
          <a:prstGeom prst="rect">
            <a:avLst/>
          </a:prstGeom>
        </p:spPr>
        <p:txBody>
          <a:bodyPr lIns="45697" tIns="45697" rIns="45697" bIns="45697">
            <a:normAutofit/>
          </a:bodyPr>
          <a:lstStyle>
            <a:lvl1pPr defTabSz="321308">
              <a:defRPr>
                <a:latin typeface="Calibri"/>
                <a:ea typeface="Calibri"/>
                <a:cs typeface="Calibri"/>
                <a:sym typeface="Calibri"/>
              </a:defRPr>
            </a:lvl1pPr>
          </a:lstStyle>
          <a:p>
            <a:r>
              <a:t>Title Text</a:t>
            </a:r>
          </a:p>
        </p:txBody>
      </p:sp>
      <p:sp>
        <p:nvSpPr>
          <p:cNvPr id="1199" name="Shape 1199"/>
          <p:cNvSpPr>
            <a:spLocks noGrp="1"/>
          </p:cNvSpPr>
          <p:nvPr>
            <p:ph type="body" idx="1"/>
          </p:nvPr>
        </p:nvSpPr>
        <p:spPr>
          <a:xfrm>
            <a:off x="457209" y="274647"/>
            <a:ext cx="6019801" cy="6583363"/>
          </a:xfrm>
          <a:prstGeom prst="rect">
            <a:avLst/>
          </a:prstGeom>
        </p:spPr>
        <p:txBody>
          <a:bodyPr lIns="45697" tIns="45697" rIns="45697" bIns="45697">
            <a:normAutofit/>
          </a:bodyPr>
          <a:lstStyle>
            <a:lvl1pPr marL="331350" indent="-331350" algn="l" defTabSz="321308">
              <a:spcBef>
                <a:spcPts val="492"/>
              </a:spcBef>
              <a:buSzPct val="100000"/>
              <a:buFont typeface="Arial"/>
              <a:buChar char="•"/>
              <a:defRPr>
                <a:solidFill>
                  <a:srgbClr val="000000"/>
                </a:solidFill>
                <a:latin typeface="Calibri"/>
                <a:ea typeface="Calibri"/>
                <a:cs typeface="Calibri"/>
                <a:sym typeface="Calibri"/>
              </a:defRPr>
            </a:lvl1pPr>
            <a:lvl2pPr marL="636877" indent="-315573" algn="l" defTabSz="321308">
              <a:spcBef>
                <a:spcPts val="492"/>
              </a:spcBef>
              <a:buSzPct val="100000"/>
              <a:buFont typeface="Arial"/>
              <a:buChar char="–"/>
              <a:defRPr>
                <a:solidFill>
                  <a:srgbClr val="000000"/>
                </a:solidFill>
                <a:latin typeface="Calibri"/>
                <a:ea typeface="Calibri"/>
                <a:cs typeface="Calibri"/>
                <a:sym typeface="Calibri"/>
              </a:defRPr>
            </a:lvl2pPr>
            <a:lvl3pPr marL="937152" indent="-294534" algn="l" defTabSz="321308">
              <a:spcBef>
                <a:spcPts val="492"/>
              </a:spcBef>
              <a:buSzPct val="100000"/>
              <a:buFont typeface="Arial"/>
              <a:buChar char="•"/>
              <a:defRPr>
                <a:solidFill>
                  <a:srgbClr val="000000"/>
                </a:solidFill>
                <a:latin typeface="Calibri"/>
                <a:ea typeface="Calibri"/>
                <a:cs typeface="Calibri"/>
                <a:sym typeface="Calibri"/>
              </a:defRPr>
            </a:lvl3pPr>
            <a:lvl4pPr marL="1317368" indent="-353441" algn="l" defTabSz="321308">
              <a:spcBef>
                <a:spcPts val="492"/>
              </a:spcBef>
              <a:buSzPct val="100000"/>
              <a:buFont typeface="Arial"/>
              <a:buChar char="–"/>
              <a:defRPr>
                <a:solidFill>
                  <a:srgbClr val="000000"/>
                </a:solidFill>
                <a:latin typeface="Calibri"/>
                <a:ea typeface="Calibri"/>
                <a:cs typeface="Calibri"/>
                <a:sym typeface="Calibri"/>
              </a:defRPr>
            </a:lvl4pPr>
            <a:lvl5pPr marL="1638676" indent="-353441" algn="l" defTabSz="321308">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00" name="Shape 1200"/>
          <p:cNvSpPr>
            <a:spLocks noGrp="1"/>
          </p:cNvSpPr>
          <p:nvPr>
            <p:ph type="sldNum" sz="quarter" idx="2"/>
          </p:nvPr>
        </p:nvSpPr>
        <p:spPr>
          <a:xfrm>
            <a:off x="6553200" y="6406189"/>
            <a:ext cx="2133600" cy="265451"/>
          </a:xfrm>
          <a:prstGeom prst="rect">
            <a:avLst/>
          </a:prstGeom>
        </p:spPr>
        <p:txBody>
          <a:bodyPr wrap="square"/>
          <a:lstStyle>
            <a:lvl1pPr>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184250480"/>
      </p:ext>
    </p:extLst>
  </p:cSld>
  <p:clrMapOvr>
    <a:masterClrMapping/>
  </p:clrMapOvr>
  <p:transition spd="med"/>
</p:sldLayout>
</file>

<file path=ppt/slideLayouts/slideLayout444.xml><?xml version="1.0" encoding="utf-8"?>
<p:sldLayout xmlns:a="http://schemas.openxmlformats.org/drawingml/2006/main" xmlns:r="http://schemas.openxmlformats.org/officeDocument/2006/relationships" xmlns:p="http://schemas.openxmlformats.org/presentationml/2006/main" type="tx">
  <p:cSld name="12_Title and Content">
    <p:spTree>
      <p:nvGrpSpPr>
        <p:cNvPr id="1" name=""/>
        <p:cNvGrpSpPr/>
        <p:nvPr/>
      </p:nvGrpSpPr>
      <p:grpSpPr>
        <a:xfrm>
          <a:off x="0" y="0"/>
          <a:ext cx="0" cy="0"/>
          <a:chOff x="0" y="0"/>
          <a:chExt cx="0" cy="0"/>
        </a:xfrm>
      </p:grpSpPr>
      <p:sp>
        <p:nvSpPr>
          <p:cNvPr id="1207" name="Shape 1207"/>
          <p:cNvSpPr>
            <a:spLocks noGrp="1"/>
          </p:cNvSpPr>
          <p:nvPr>
            <p:ph type="title"/>
          </p:nvPr>
        </p:nvSpPr>
        <p:spPr>
          <a:xfrm>
            <a:off x="457209" y="92077"/>
            <a:ext cx="8229601" cy="1508124"/>
          </a:xfrm>
          <a:prstGeom prst="rect">
            <a:avLst/>
          </a:prstGeom>
        </p:spPr>
        <p:txBody>
          <a:bodyPr lIns="45697" tIns="45697" rIns="45697" bIns="45697"/>
          <a:lstStyle/>
          <a:p>
            <a:r>
              <a:t>Title Text</a:t>
            </a:r>
          </a:p>
        </p:txBody>
      </p:sp>
      <p:sp>
        <p:nvSpPr>
          <p:cNvPr id="1208" name="Shape 1208"/>
          <p:cNvSpPr>
            <a:spLocks noGrp="1"/>
          </p:cNvSpPr>
          <p:nvPr>
            <p:ph type="body" idx="1"/>
          </p:nvPr>
        </p:nvSpPr>
        <p:spPr>
          <a:xfrm>
            <a:off x="457209" y="1600209"/>
            <a:ext cx="8229601" cy="5257801"/>
          </a:xfrm>
          <a:prstGeom prst="rect">
            <a:avLst/>
          </a:prstGeom>
        </p:spPr>
        <p:txBody>
          <a:bodyPr lIns="45697" tIns="45697" rIns="45697" bIns="45697"/>
          <a:lstStyle>
            <a:lvl1pPr marL="331350" indent="-331350" algn="r">
              <a:spcBef>
                <a:spcPts val="492"/>
              </a:spcBef>
              <a:buSzPct val="100000"/>
              <a:buChar char="•"/>
              <a:defRPr>
                <a:solidFill>
                  <a:srgbClr val="000000"/>
                </a:solidFill>
              </a:defRPr>
            </a:lvl1pPr>
            <a:lvl2pPr marL="636877" indent="-315573" algn="r">
              <a:spcBef>
                <a:spcPts val="492"/>
              </a:spcBef>
              <a:buSzPct val="100000"/>
              <a:buChar char="–"/>
              <a:defRPr>
                <a:solidFill>
                  <a:srgbClr val="000000"/>
                </a:solidFill>
              </a:defRPr>
            </a:lvl2pPr>
            <a:lvl3pPr marL="937152" indent="-294534" algn="r">
              <a:spcBef>
                <a:spcPts val="492"/>
              </a:spcBef>
              <a:buSzPct val="100000"/>
              <a:buChar char="•"/>
              <a:defRPr>
                <a:solidFill>
                  <a:srgbClr val="000000"/>
                </a:solidFill>
              </a:defRPr>
            </a:lvl3pPr>
            <a:lvl4pPr marL="1317368" indent="-353441" algn="r">
              <a:spcBef>
                <a:spcPts val="492"/>
              </a:spcBef>
              <a:buSzPct val="100000"/>
              <a:buChar char="–"/>
              <a:defRPr>
                <a:solidFill>
                  <a:srgbClr val="000000"/>
                </a:solidFill>
              </a:defRPr>
            </a:lvl4pPr>
            <a:lvl5pPr marL="1638676" indent="-353441" algn="r">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09" name="Shape 1209"/>
          <p:cNvSpPr>
            <a:spLocks noGrp="1"/>
          </p:cNvSpPr>
          <p:nvPr>
            <p:ph type="sldNum" sz="quarter" idx="2"/>
          </p:nvPr>
        </p:nvSpPr>
        <p:spPr>
          <a:xfrm>
            <a:off x="457209" y="6245226"/>
            <a:ext cx="2133601" cy="292384"/>
          </a:xfrm>
          <a:prstGeom prst="rect">
            <a:avLst/>
          </a:prstGeom>
        </p:spPr>
        <p:txBody>
          <a:bodyPr wrap="square" anchor="t"/>
          <a:lstStyle>
            <a:lvl1pPr algn="ctr">
              <a:defRPr sz="1300">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1617097583"/>
      </p:ext>
    </p:extLst>
  </p:cSld>
  <p:clrMapOvr>
    <a:masterClrMapping/>
  </p:clrMapOvr>
  <p:transition spd="med"/>
</p:sldLayout>
</file>

<file path=ppt/slideLayouts/slideLayout445.xml><?xml version="1.0" encoding="utf-8"?>
<p:sldLayout xmlns:a="http://schemas.openxmlformats.org/drawingml/2006/main" xmlns:r="http://schemas.openxmlformats.org/officeDocument/2006/relationships" xmlns:p="http://schemas.openxmlformats.org/presentationml/2006/main" type="tx">
  <p:cSld name="12_Title Slide">
    <p:spTree>
      <p:nvGrpSpPr>
        <p:cNvPr id="1" name=""/>
        <p:cNvGrpSpPr/>
        <p:nvPr/>
      </p:nvGrpSpPr>
      <p:grpSpPr>
        <a:xfrm>
          <a:off x="0" y="0"/>
          <a:ext cx="0" cy="0"/>
          <a:chOff x="0" y="0"/>
          <a:chExt cx="0" cy="0"/>
        </a:xfrm>
      </p:grpSpPr>
      <p:sp>
        <p:nvSpPr>
          <p:cNvPr id="1216" name="Shape 1216"/>
          <p:cNvSpPr>
            <a:spLocks noGrp="1"/>
          </p:cNvSpPr>
          <p:nvPr>
            <p:ph type="title"/>
          </p:nvPr>
        </p:nvSpPr>
        <p:spPr>
          <a:xfrm>
            <a:off x="685809" y="1844675"/>
            <a:ext cx="7772401" cy="2041526"/>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1217" name="Shape 1217"/>
          <p:cNvSpPr>
            <a:spLocks noGrp="1"/>
          </p:cNvSpPr>
          <p:nvPr>
            <p:ph type="body" sz="half" idx="1"/>
          </p:nvPr>
        </p:nvSpPr>
        <p:spPr>
          <a:xfrm>
            <a:off x="1371609" y="3886209"/>
            <a:ext cx="6400801" cy="2971801"/>
          </a:xfrm>
          <a:prstGeom prst="rect">
            <a:avLst/>
          </a:prstGeom>
        </p:spPr>
        <p:txBody>
          <a:bodyPr lIns="45697" tIns="45697" rIns="45697" bIns="45697"/>
          <a:lstStyle>
            <a:lvl1pPr marL="0" indent="0" defTabSz="321308">
              <a:spcBef>
                <a:spcPts val="492"/>
              </a:spcBef>
              <a:defRPr>
                <a:solidFill>
                  <a:srgbClr val="888888"/>
                </a:solidFill>
                <a:latin typeface="Calibri"/>
                <a:ea typeface="Calibri"/>
                <a:cs typeface="Calibri"/>
                <a:sym typeface="Calibri"/>
              </a:defRPr>
            </a:lvl1pPr>
            <a:lvl2pPr marL="0" indent="321308" defTabSz="321308">
              <a:spcBef>
                <a:spcPts val="492"/>
              </a:spcBef>
              <a:defRPr>
                <a:solidFill>
                  <a:srgbClr val="888888"/>
                </a:solidFill>
                <a:latin typeface="Calibri"/>
                <a:ea typeface="Calibri"/>
                <a:cs typeface="Calibri"/>
                <a:sym typeface="Calibri"/>
              </a:defRPr>
            </a:lvl2pPr>
            <a:lvl3pPr marL="0" indent="642618" defTabSz="321308">
              <a:spcBef>
                <a:spcPts val="492"/>
              </a:spcBef>
              <a:defRPr>
                <a:solidFill>
                  <a:srgbClr val="888888"/>
                </a:solidFill>
                <a:latin typeface="Calibri"/>
                <a:ea typeface="Calibri"/>
                <a:cs typeface="Calibri"/>
                <a:sym typeface="Calibri"/>
              </a:defRPr>
            </a:lvl3pPr>
            <a:lvl4pPr marL="0" indent="963925" defTabSz="321308">
              <a:spcBef>
                <a:spcPts val="492"/>
              </a:spcBef>
              <a:defRPr>
                <a:solidFill>
                  <a:srgbClr val="888888"/>
                </a:solidFill>
                <a:latin typeface="Calibri"/>
                <a:ea typeface="Calibri"/>
                <a:cs typeface="Calibri"/>
                <a:sym typeface="Calibri"/>
              </a:defRPr>
            </a:lvl4pPr>
            <a:lvl5pPr marL="0" indent="1285237" defTabSz="321308">
              <a:spcBef>
                <a:spcPts val="492"/>
              </a:spcBef>
              <a:defRPr>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18" name="Shape 1218"/>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997717679"/>
      </p:ext>
    </p:extLst>
  </p:cSld>
  <p:clrMapOvr>
    <a:masterClrMapping/>
  </p:clrMapOvr>
  <p:transition spd="med"/>
</p:sldLayout>
</file>

<file path=ppt/slideLayouts/slideLayout446.xml><?xml version="1.0" encoding="utf-8"?>
<p:sldLayout xmlns:a="http://schemas.openxmlformats.org/drawingml/2006/main" xmlns:r="http://schemas.openxmlformats.org/officeDocument/2006/relationships" xmlns:p="http://schemas.openxmlformats.org/presentationml/2006/main" type="tx">
  <p:cSld name="13_Title and Content">
    <p:spTree>
      <p:nvGrpSpPr>
        <p:cNvPr id="1" name=""/>
        <p:cNvGrpSpPr/>
        <p:nvPr/>
      </p:nvGrpSpPr>
      <p:grpSpPr>
        <a:xfrm>
          <a:off x="0" y="0"/>
          <a:ext cx="0" cy="0"/>
          <a:chOff x="0" y="0"/>
          <a:chExt cx="0" cy="0"/>
        </a:xfrm>
      </p:grpSpPr>
      <p:sp>
        <p:nvSpPr>
          <p:cNvPr id="1225" name="Shape 1225"/>
          <p:cNvSpPr>
            <a:spLocks noGrp="1"/>
          </p:cNvSpPr>
          <p:nvPr>
            <p:ph type="title"/>
          </p:nvPr>
        </p:nvSpPr>
        <p:spPr>
          <a:xfrm>
            <a:off x="457209" y="92077"/>
            <a:ext cx="8229601" cy="1508124"/>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1226" name="Shape 1226"/>
          <p:cNvSpPr>
            <a:spLocks noGrp="1"/>
          </p:cNvSpPr>
          <p:nvPr>
            <p:ph type="body" idx="1"/>
          </p:nvPr>
        </p:nvSpPr>
        <p:spPr>
          <a:xfrm>
            <a:off x="457209" y="1600209"/>
            <a:ext cx="8229601" cy="5257801"/>
          </a:xfrm>
          <a:prstGeom prst="rect">
            <a:avLst/>
          </a:prstGeom>
        </p:spPr>
        <p:txBody>
          <a:bodyPr lIns="45697" tIns="45697" rIns="45697" bIns="45697"/>
          <a:lstStyle>
            <a:lvl1pPr marL="331350" indent="-331350" algn="l" defTabSz="321308">
              <a:spcBef>
                <a:spcPts val="492"/>
              </a:spcBef>
              <a:buSzPct val="100000"/>
              <a:buFont typeface="Arial"/>
              <a:buChar char="•"/>
              <a:defRPr>
                <a:solidFill>
                  <a:srgbClr val="000000"/>
                </a:solidFill>
                <a:latin typeface="Calibri"/>
                <a:ea typeface="Calibri"/>
                <a:cs typeface="Calibri"/>
                <a:sym typeface="Calibri"/>
              </a:defRPr>
            </a:lvl1pPr>
            <a:lvl2pPr marL="636877" indent="-315573" algn="l" defTabSz="321308">
              <a:spcBef>
                <a:spcPts val="492"/>
              </a:spcBef>
              <a:buSzPct val="100000"/>
              <a:buFont typeface="Arial"/>
              <a:buChar char="–"/>
              <a:defRPr>
                <a:solidFill>
                  <a:srgbClr val="000000"/>
                </a:solidFill>
                <a:latin typeface="Calibri"/>
                <a:ea typeface="Calibri"/>
                <a:cs typeface="Calibri"/>
                <a:sym typeface="Calibri"/>
              </a:defRPr>
            </a:lvl2pPr>
            <a:lvl3pPr marL="937152" indent="-294534" algn="l" defTabSz="321308">
              <a:spcBef>
                <a:spcPts val="492"/>
              </a:spcBef>
              <a:buSzPct val="100000"/>
              <a:buFont typeface="Arial"/>
              <a:buChar char="•"/>
              <a:defRPr>
                <a:solidFill>
                  <a:srgbClr val="000000"/>
                </a:solidFill>
                <a:latin typeface="Calibri"/>
                <a:ea typeface="Calibri"/>
                <a:cs typeface="Calibri"/>
                <a:sym typeface="Calibri"/>
              </a:defRPr>
            </a:lvl3pPr>
            <a:lvl4pPr marL="1317368" indent="-353441" algn="l" defTabSz="321308">
              <a:spcBef>
                <a:spcPts val="492"/>
              </a:spcBef>
              <a:buSzPct val="100000"/>
              <a:buFont typeface="Arial"/>
              <a:buChar char="–"/>
              <a:defRPr>
                <a:solidFill>
                  <a:srgbClr val="000000"/>
                </a:solidFill>
                <a:latin typeface="Calibri"/>
                <a:ea typeface="Calibri"/>
                <a:cs typeface="Calibri"/>
                <a:sym typeface="Calibri"/>
              </a:defRPr>
            </a:lvl4pPr>
            <a:lvl5pPr marL="1638676" indent="-353441" algn="l" defTabSz="321308">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27" name="Shape 1227"/>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167278491"/>
      </p:ext>
    </p:extLst>
  </p:cSld>
  <p:clrMapOvr>
    <a:masterClrMapping/>
  </p:clrMapOvr>
  <p:transition spd="med"/>
</p:sldLayout>
</file>

<file path=ppt/slideLayouts/slideLayout447.xml><?xml version="1.0" encoding="utf-8"?>
<p:sldLayout xmlns:a="http://schemas.openxmlformats.org/drawingml/2006/main" xmlns:r="http://schemas.openxmlformats.org/officeDocument/2006/relationships" xmlns:p="http://schemas.openxmlformats.org/presentationml/2006/main" type="tx">
  <p:cSld name="12_Section Header">
    <p:spTree>
      <p:nvGrpSpPr>
        <p:cNvPr id="1" name=""/>
        <p:cNvGrpSpPr/>
        <p:nvPr/>
      </p:nvGrpSpPr>
      <p:grpSpPr>
        <a:xfrm>
          <a:off x="0" y="0"/>
          <a:ext cx="0" cy="0"/>
          <a:chOff x="0" y="0"/>
          <a:chExt cx="0" cy="0"/>
        </a:xfrm>
      </p:grpSpPr>
      <p:sp>
        <p:nvSpPr>
          <p:cNvPr id="1234" name="Shape 1234"/>
          <p:cNvSpPr>
            <a:spLocks noGrp="1"/>
          </p:cNvSpPr>
          <p:nvPr>
            <p:ph type="title"/>
          </p:nvPr>
        </p:nvSpPr>
        <p:spPr>
          <a:xfrm>
            <a:off x="722322" y="4406909"/>
            <a:ext cx="7772401" cy="1362075"/>
          </a:xfrm>
          <a:prstGeom prst="rect">
            <a:avLst/>
          </a:prstGeom>
        </p:spPr>
        <p:txBody>
          <a:bodyPr lIns="45697" tIns="45697" rIns="45697" bIns="45697" anchor="t"/>
          <a:lstStyle>
            <a:lvl1pPr algn="l" defTabSz="321308">
              <a:defRPr sz="3900" b="1" cap="all">
                <a:latin typeface="Calibri"/>
                <a:ea typeface="Calibri"/>
                <a:cs typeface="Calibri"/>
                <a:sym typeface="Calibri"/>
              </a:defRPr>
            </a:lvl1pPr>
          </a:lstStyle>
          <a:p>
            <a:r>
              <a:t>Title Text</a:t>
            </a:r>
          </a:p>
        </p:txBody>
      </p:sp>
      <p:sp>
        <p:nvSpPr>
          <p:cNvPr id="1235" name="Shape 1235"/>
          <p:cNvSpPr>
            <a:spLocks noGrp="1"/>
          </p:cNvSpPr>
          <p:nvPr>
            <p:ph type="body" sz="quarter" idx="1"/>
          </p:nvPr>
        </p:nvSpPr>
        <p:spPr>
          <a:xfrm>
            <a:off x="722322" y="2906714"/>
            <a:ext cx="7772401" cy="1500188"/>
          </a:xfrm>
          <a:prstGeom prst="rect">
            <a:avLst/>
          </a:prstGeom>
        </p:spPr>
        <p:txBody>
          <a:bodyPr lIns="45697" tIns="45697" rIns="45697" bIns="45697" anchor="b"/>
          <a:lstStyle>
            <a:lvl1pPr marL="0" indent="0" algn="l" defTabSz="321308">
              <a:spcBef>
                <a:spcPts val="281"/>
              </a:spcBef>
              <a:defRPr sz="2000">
                <a:solidFill>
                  <a:srgbClr val="888888"/>
                </a:solidFill>
                <a:latin typeface="Calibri"/>
                <a:ea typeface="Calibri"/>
                <a:cs typeface="Calibri"/>
                <a:sym typeface="Calibri"/>
              </a:defRPr>
            </a:lvl1pPr>
            <a:lvl2pPr marL="0" indent="321308" algn="l" defTabSz="321308">
              <a:spcBef>
                <a:spcPts val="281"/>
              </a:spcBef>
              <a:defRPr sz="2000">
                <a:solidFill>
                  <a:srgbClr val="888888"/>
                </a:solidFill>
                <a:latin typeface="Calibri"/>
                <a:ea typeface="Calibri"/>
                <a:cs typeface="Calibri"/>
                <a:sym typeface="Calibri"/>
              </a:defRPr>
            </a:lvl2pPr>
            <a:lvl3pPr marL="0" indent="642618" algn="l" defTabSz="321308">
              <a:spcBef>
                <a:spcPts val="281"/>
              </a:spcBef>
              <a:defRPr sz="2000">
                <a:solidFill>
                  <a:srgbClr val="888888"/>
                </a:solidFill>
                <a:latin typeface="Calibri"/>
                <a:ea typeface="Calibri"/>
                <a:cs typeface="Calibri"/>
                <a:sym typeface="Calibri"/>
              </a:defRPr>
            </a:lvl3pPr>
            <a:lvl4pPr marL="0" indent="963925" algn="l" defTabSz="321308">
              <a:spcBef>
                <a:spcPts val="281"/>
              </a:spcBef>
              <a:defRPr sz="2000">
                <a:solidFill>
                  <a:srgbClr val="888888"/>
                </a:solidFill>
                <a:latin typeface="Calibri"/>
                <a:ea typeface="Calibri"/>
                <a:cs typeface="Calibri"/>
                <a:sym typeface="Calibri"/>
              </a:defRPr>
            </a:lvl4pPr>
            <a:lvl5pPr marL="0" indent="1285237" algn="l" defTabSz="321308">
              <a:spcBef>
                <a:spcPts val="281"/>
              </a:spcBef>
              <a:defRPr sz="20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36" name="Shape 1236"/>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20088937"/>
      </p:ext>
    </p:extLst>
  </p:cSld>
  <p:clrMapOvr>
    <a:masterClrMapping/>
  </p:clrMapOvr>
  <p:transition spd="med"/>
</p:sldLayout>
</file>

<file path=ppt/slideLayouts/slideLayout448.xml><?xml version="1.0" encoding="utf-8"?>
<p:sldLayout xmlns:a="http://schemas.openxmlformats.org/drawingml/2006/main" xmlns:r="http://schemas.openxmlformats.org/officeDocument/2006/relationships" xmlns:p="http://schemas.openxmlformats.org/presentationml/2006/main" type="tx">
  <p:cSld name="12_Two Content">
    <p:spTree>
      <p:nvGrpSpPr>
        <p:cNvPr id="1" name=""/>
        <p:cNvGrpSpPr/>
        <p:nvPr/>
      </p:nvGrpSpPr>
      <p:grpSpPr>
        <a:xfrm>
          <a:off x="0" y="0"/>
          <a:ext cx="0" cy="0"/>
          <a:chOff x="0" y="0"/>
          <a:chExt cx="0" cy="0"/>
        </a:xfrm>
      </p:grpSpPr>
      <p:sp>
        <p:nvSpPr>
          <p:cNvPr id="1243" name="Shape 1243"/>
          <p:cNvSpPr>
            <a:spLocks noGrp="1"/>
          </p:cNvSpPr>
          <p:nvPr>
            <p:ph type="title"/>
          </p:nvPr>
        </p:nvSpPr>
        <p:spPr>
          <a:xfrm>
            <a:off x="457209" y="92077"/>
            <a:ext cx="8229601" cy="1508124"/>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1244" name="Shape 1244"/>
          <p:cNvSpPr>
            <a:spLocks noGrp="1"/>
          </p:cNvSpPr>
          <p:nvPr>
            <p:ph type="body" sz="half" idx="1"/>
          </p:nvPr>
        </p:nvSpPr>
        <p:spPr>
          <a:xfrm>
            <a:off x="457199" y="1600209"/>
            <a:ext cx="4038601" cy="5257801"/>
          </a:xfrm>
          <a:prstGeom prst="rect">
            <a:avLst/>
          </a:prstGeom>
        </p:spPr>
        <p:txBody>
          <a:bodyPr lIns="45697" tIns="45697" rIns="45697" bIns="45697"/>
          <a:lstStyle>
            <a:lvl1pPr marL="327048" indent="-327048" algn="l" defTabSz="321308">
              <a:spcBef>
                <a:spcPts val="422"/>
              </a:spcBef>
              <a:buSzPct val="100000"/>
              <a:buFont typeface="Arial"/>
              <a:buChar char="•"/>
              <a:defRPr sz="2700">
                <a:solidFill>
                  <a:srgbClr val="000000"/>
                </a:solidFill>
                <a:latin typeface="Calibri"/>
                <a:ea typeface="Calibri"/>
                <a:cs typeface="Calibri"/>
                <a:sym typeface="Calibri"/>
              </a:defRPr>
            </a:lvl1pPr>
            <a:lvl2pPr marL="639269" indent="-317962" algn="l" defTabSz="321308">
              <a:spcBef>
                <a:spcPts val="422"/>
              </a:spcBef>
              <a:buSzPct val="100000"/>
              <a:buFont typeface="Arial"/>
              <a:buChar char="–"/>
              <a:defRPr sz="2700">
                <a:solidFill>
                  <a:srgbClr val="000000"/>
                </a:solidFill>
                <a:latin typeface="Calibri"/>
                <a:ea typeface="Calibri"/>
                <a:cs typeface="Calibri"/>
                <a:sym typeface="Calibri"/>
              </a:defRPr>
            </a:lvl2pPr>
            <a:lvl3pPr marL="947862" indent="-305243" algn="l" defTabSz="321308">
              <a:spcBef>
                <a:spcPts val="422"/>
              </a:spcBef>
              <a:buSzPct val="100000"/>
              <a:buFont typeface="Arial"/>
              <a:buChar char="•"/>
              <a:defRPr sz="2700">
                <a:solidFill>
                  <a:srgbClr val="000000"/>
                </a:solidFill>
                <a:latin typeface="Calibri"/>
                <a:ea typeface="Calibri"/>
                <a:cs typeface="Calibri"/>
                <a:sym typeface="Calibri"/>
              </a:defRPr>
            </a:lvl3pPr>
            <a:lvl4pPr marL="1303086" indent="-339160" algn="l" defTabSz="321308">
              <a:spcBef>
                <a:spcPts val="422"/>
              </a:spcBef>
              <a:buSzPct val="100000"/>
              <a:buFont typeface="Arial"/>
              <a:buChar char="–"/>
              <a:defRPr sz="2700">
                <a:solidFill>
                  <a:srgbClr val="000000"/>
                </a:solidFill>
                <a:latin typeface="Calibri"/>
                <a:ea typeface="Calibri"/>
                <a:cs typeface="Calibri"/>
                <a:sym typeface="Calibri"/>
              </a:defRPr>
            </a:lvl4pPr>
            <a:lvl5pPr marL="1624398" indent="-339160" algn="l" defTabSz="321308">
              <a:spcBef>
                <a:spcPts val="422"/>
              </a:spcBef>
              <a:buSzPct val="100000"/>
              <a:buFont typeface="Arial"/>
              <a:buChar char="»"/>
              <a:defRPr sz="27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45" name="Shape 1245"/>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40473037"/>
      </p:ext>
    </p:extLst>
  </p:cSld>
  <p:clrMapOvr>
    <a:masterClrMapping/>
  </p:clrMapOvr>
  <p:transition spd="med"/>
</p:sldLayout>
</file>

<file path=ppt/slideLayouts/slideLayout449.xml><?xml version="1.0" encoding="utf-8"?>
<p:sldLayout xmlns:a="http://schemas.openxmlformats.org/drawingml/2006/main" xmlns:r="http://schemas.openxmlformats.org/officeDocument/2006/relationships" xmlns:p="http://schemas.openxmlformats.org/presentationml/2006/main" type="tx">
  <p:cSld name="12_Comparison">
    <p:spTree>
      <p:nvGrpSpPr>
        <p:cNvPr id="1" name=""/>
        <p:cNvGrpSpPr/>
        <p:nvPr/>
      </p:nvGrpSpPr>
      <p:grpSpPr>
        <a:xfrm>
          <a:off x="0" y="0"/>
          <a:ext cx="0" cy="0"/>
          <a:chOff x="0" y="0"/>
          <a:chExt cx="0" cy="0"/>
        </a:xfrm>
      </p:grpSpPr>
      <p:sp>
        <p:nvSpPr>
          <p:cNvPr id="1252" name="Shape 1252"/>
          <p:cNvSpPr>
            <a:spLocks noGrp="1"/>
          </p:cNvSpPr>
          <p:nvPr>
            <p:ph type="title"/>
          </p:nvPr>
        </p:nvSpPr>
        <p:spPr>
          <a:xfrm>
            <a:off x="457209" y="256819"/>
            <a:ext cx="8229601" cy="1178655"/>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1253" name="Shape 1253"/>
          <p:cNvSpPr>
            <a:spLocks noGrp="1"/>
          </p:cNvSpPr>
          <p:nvPr>
            <p:ph type="body" sz="quarter" idx="1"/>
          </p:nvPr>
        </p:nvSpPr>
        <p:spPr>
          <a:xfrm>
            <a:off x="457208" y="1435465"/>
            <a:ext cx="4040189" cy="739410"/>
          </a:xfrm>
          <a:prstGeom prst="rect">
            <a:avLst/>
          </a:prstGeom>
        </p:spPr>
        <p:txBody>
          <a:bodyPr lIns="45697" tIns="45697" rIns="45697" bIns="45697" anchor="b"/>
          <a:lstStyle>
            <a:lvl1pPr marL="0" indent="0" algn="l" defTabSz="321308">
              <a:spcBef>
                <a:spcPts val="352"/>
              </a:spcBef>
              <a:defRPr sz="2400" b="1">
                <a:solidFill>
                  <a:srgbClr val="000000"/>
                </a:solidFill>
                <a:latin typeface="Calibri"/>
                <a:ea typeface="Calibri"/>
                <a:cs typeface="Calibri"/>
                <a:sym typeface="Calibri"/>
              </a:defRPr>
            </a:lvl1pPr>
            <a:lvl2pPr marL="0" indent="321308" algn="l" defTabSz="321308">
              <a:spcBef>
                <a:spcPts val="352"/>
              </a:spcBef>
              <a:defRPr sz="2400" b="1">
                <a:solidFill>
                  <a:srgbClr val="000000"/>
                </a:solidFill>
                <a:latin typeface="Calibri"/>
                <a:ea typeface="Calibri"/>
                <a:cs typeface="Calibri"/>
                <a:sym typeface="Calibri"/>
              </a:defRPr>
            </a:lvl2pPr>
            <a:lvl3pPr marL="0" indent="642618" algn="l" defTabSz="321308">
              <a:spcBef>
                <a:spcPts val="352"/>
              </a:spcBef>
              <a:defRPr sz="2400" b="1">
                <a:solidFill>
                  <a:srgbClr val="000000"/>
                </a:solidFill>
                <a:latin typeface="Calibri"/>
                <a:ea typeface="Calibri"/>
                <a:cs typeface="Calibri"/>
                <a:sym typeface="Calibri"/>
              </a:defRPr>
            </a:lvl3pPr>
            <a:lvl4pPr marL="0" indent="963925" algn="l" defTabSz="321308">
              <a:spcBef>
                <a:spcPts val="352"/>
              </a:spcBef>
              <a:defRPr sz="2400" b="1">
                <a:solidFill>
                  <a:srgbClr val="000000"/>
                </a:solidFill>
                <a:latin typeface="Calibri"/>
                <a:ea typeface="Calibri"/>
                <a:cs typeface="Calibri"/>
                <a:sym typeface="Calibri"/>
              </a:defRPr>
            </a:lvl4pPr>
            <a:lvl5pPr marL="0" indent="1285237" algn="l" defTabSz="321308">
              <a:spcBef>
                <a:spcPts val="352"/>
              </a:spcBef>
              <a:defRPr sz="24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54" name="Shape 1254"/>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806798567"/>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4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2F68FA4-360D-7541-BA64-C476D55F2C2B}" type="slidenum">
              <a:rPr lang="he-IL">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41403515"/>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x">
  <p:cSld name="12_Title Only">
    <p:spTree>
      <p:nvGrpSpPr>
        <p:cNvPr id="1" name=""/>
        <p:cNvGrpSpPr/>
        <p:nvPr/>
      </p:nvGrpSpPr>
      <p:grpSpPr>
        <a:xfrm>
          <a:off x="0" y="0"/>
          <a:ext cx="0" cy="0"/>
          <a:chOff x="0" y="0"/>
          <a:chExt cx="0" cy="0"/>
        </a:xfrm>
      </p:grpSpPr>
      <p:sp>
        <p:nvSpPr>
          <p:cNvPr id="1261" name="Shape 1261"/>
          <p:cNvSpPr>
            <a:spLocks noGrp="1"/>
          </p:cNvSpPr>
          <p:nvPr>
            <p:ph type="title"/>
          </p:nvPr>
        </p:nvSpPr>
        <p:spPr>
          <a:xfrm>
            <a:off x="457209" y="92077"/>
            <a:ext cx="8229601" cy="1508124"/>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1262" name="Shape 1262"/>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203264338"/>
      </p:ext>
    </p:extLst>
  </p:cSld>
  <p:clrMapOvr>
    <a:masterClrMapping/>
  </p:clrMapOvr>
  <p:transition spd="med"/>
</p:sldLayout>
</file>

<file path=ppt/slideLayouts/slideLayout451.xml><?xml version="1.0" encoding="utf-8"?>
<p:sldLayout xmlns:a="http://schemas.openxmlformats.org/drawingml/2006/main" xmlns:r="http://schemas.openxmlformats.org/officeDocument/2006/relationships" xmlns:p="http://schemas.openxmlformats.org/presentationml/2006/main" type="tx">
  <p:cSld name="12_Blank">
    <p:spTree>
      <p:nvGrpSpPr>
        <p:cNvPr id="1" name=""/>
        <p:cNvGrpSpPr/>
        <p:nvPr/>
      </p:nvGrpSpPr>
      <p:grpSpPr>
        <a:xfrm>
          <a:off x="0" y="0"/>
          <a:ext cx="0" cy="0"/>
          <a:chOff x="0" y="0"/>
          <a:chExt cx="0" cy="0"/>
        </a:xfrm>
      </p:grpSpPr>
      <p:sp>
        <p:nvSpPr>
          <p:cNvPr id="1269" name="Shape 1269"/>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104794489"/>
      </p:ext>
    </p:extLst>
  </p:cSld>
  <p:clrMapOvr>
    <a:masterClrMapping/>
  </p:clrMapOvr>
  <p:transition spd="med"/>
</p:sldLayout>
</file>

<file path=ppt/slideLayouts/slideLayout452.xml><?xml version="1.0" encoding="utf-8"?>
<p:sldLayout xmlns:a="http://schemas.openxmlformats.org/drawingml/2006/main" xmlns:r="http://schemas.openxmlformats.org/officeDocument/2006/relationships" xmlns:p="http://schemas.openxmlformats.org/presentationml/2006/main" type="tx">
  <p:cSld name="12_Content with Caption">
    <p:spTree>
      <p:nvGrpSpPr>
        <p:cNvPr id="1" name=""/>
        <p:cNvGrpSpPr/>
        <p:nvPr/>
      </p:nvGrpSpPr>
      <p:grpSpPr>
        <a:xfrm>
          <a:off x="0" y="0"/>
          <a:ext cx="0" cy="0"/>
          <a:chOff x="0" y="0"/>
          <a:chExt cx="0" cy="0"/>
        </a:xfrm>
      </p:grpSpPr>
      <p:sp>
        <p:nvSpPr>
          <p:cNvPr id="1276" name="Shape 1276"/>
          <p:cNvSpPr>
            <a:spLocks noGrp="1"/>
          </p:cNvSpPr>
          <p:nvPr>
            <p:ph type="title"/>
          </p:nvPr>
        </p:nvSpPr>
        <p:spPr>
          <a:xfrm>
            <a:off x="457200" y="9"/>
            <a:ext cx="3008314" cy="1435101"/>
          </a:xfrm>
          <a:prstGeom prst="rect">
            <a:avLst/>
          </a:prstGeom>
        </p:spPr>
        <p:txBody>
          <a:bodyPr lIns="45697" tIns="45697" rIns="45697" bIns="45697" anchor="b"/>
          <a:lstStyle>
            <a:lvl1pPr algn="l" defTabSz="321308">
              <a:defRPr sz="2000" b="1">
                <a:latin typeface="Calibri"/>
                <a:ea typeface="Calibri"/>
                <a:cs typeface="Calibri"/>
                <a:sym typeface="Calibri"/>
              </a:defRPr>
            </a:lvl1pPr>
          </a:lstStyle>
          <a:p>
            <a:r>
              <a:t>Title Text</a:t>
            </a:r>
          </a:p>
        </p:txBody>
      </p:sp>
      <p:sp>
        <p:nvSpPr>
          <p:cNvPr id="1277" name="Shape 1277"/>
          <p:cNvSpPr>
            <a:spLocks noGrp="1"/>
          </p:cNvSpPr>
          <p:nvPr>
            <p:ph type="body" idx="1"/>
          </p:nvPr>
        </p:nvSpPr>
        <p:spPr>
          <a:xfrm>
            <a:off x="3575050" y="273050"/>
            <a:ext cx="5111751" cy="6584951"/>
          </a:xfrm>
          <a:prstGeom prst="rect">
            <a:avLst/>
          </a:prstGeom>
        </p:spPr>
        <p:txBody>
          <a:bodyPr lIns="45697" tIns="45697" rIns="45697" bIns="45697"/>
          <a:lstStyle>
            <a:lvl1pPr marL="331350" indent="-331350" algn="l" defTabSz="321308">
              <a:spcBef>
                <a:spcPts val="492"/>
              </a:spcBef>
              <a:buSzPct val="100000"/>
              <a:buFont typeface="Arial"/>
              <a:buChar char="•"/>
              <a:defRPr>
                <a:solidFill>
                  <a:srgbClr val="000000"/>
                </a:solidFill>
                <a:latin typeface="Calibri"/>
                <a:ea typeface="Calibri"/>
                <a:cs typeface="Calibri"/>
                <a:sym typeface="Calibri"/>
              </a:defRPr>
            </a:lvl1pPr>
            <a:lvl2pPr marL="636877" indent="-315573" algn="l" defTabSz="321308">
              <a:spcBef>
                <a:spcPts val="492"/>
              </a:spcBef>
              <a:buSzPct val="100000"/>
              <a:buFont typeface="Arial"/>
              <a:buChar char="–"/>
              <a:defRPr>
                <a:solidFill>
                  <a:srgbClr val="000000"/>
                </a:solidFill>
                <a:latin typeface="Calibri"/>
                <a:ea typeface="Calibri"/>
                <a:cs typeface="Calibri"/>
                <a:sym typeface="Calibri"/>
              </a:defRPr>
            </a:lvl2pPr>
            <a:lvl3pPr marL="937152" indent="-294534" algn="l" defTabSz="321308">
              <a:spcBef>
                <a:spcPts val="492"/>
              </a:spcBef>
              <a:buSzPct val="100000"/>
              <a:buFont typeface="Arial"/>
              <a:buChar char="•"/>
              <a:defRPr>
                <a:solidFill>
                  <a:srgbClr val="000000"/>
                </a:solidFill>
                <a:latin typeface="Calibri"/>
                <a:ea typeface="Calibri"/>
                <a:cs typeface="Calibri"/>
                <a:sym typeface="Calibri"/>
              </a:defRPr>
            </a:lvl3pPr>
            <a:lvl4pPr marL="1317368" indent="-353441" algn="l" defTabSz="321308">
              <a:spcBef>
                <a:spcPts val="492"/>
              </a:spcBef>
              <a:buSzPct val="100000"/>
              <a:buFont typeface="Arial"/>
              <a:buChar char="–"/>
              <a:defRPr>
                <a:solidFill>
                  <a:srgbClr val="000000"/>
                </a:solidFill>
                <a:latin typeface="Calibri"/>
                <a:ea typeface="Calibri"/>
                <a:cs typeface="Calibri"/>
                <a:sym typeface="Calibri"/>
              </a:defRPr>
            </a:lvl4pPr>
            <a:lvl5pPr marL="1638676" indent="-353441" algn="l" defTabSz="321308">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78" name="Shape 1278"/>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4226951558"/>
      </p:ext>
    </p:extLst>
  </p:cSld>
  <p:clrMapOvr>
    <a:masterClrMapping/>
  </p:clrMapOvr>
  <p:transition spd="med"/>
</p:sldLayout>
</file>

<file path=ppt/slideLayouts/slideLayout453.xml><?xml version="1.0" encoding="utf-8"?>
<p:sldLayout xmlns:a="http://schemas.openxmlformats.org/drawingml/2006/main" xmlns:r="http://schemas.openxmlformats.org/officeDocument/2006/relationships" xmlns:p="http://schemas.openxmlformats.org/presentationml/2006/main" type="tx">
  <p:cSld name="12_Picture with Caption">
    <p:spTree>
      <p:nvGrpSpPr>
        <p:cNvPr id="1" name=""/>
        <p:cNvGrpSpPr/>
        <p:nvPr/>
      </p:nvGrpSpPr>
      <p:grpSpPr>
        <a:xfrm>
          <a:off x="0" y="0"/>
          <a:ext cx="0" cy="0"/>
          <a:chOff x="0" y="0"/>
          <a:chExt cx="0" cy="0"/>
        </a:xfrm>
      </p:grpSpPr>
      <p:sp>
        <p:nvSpPr>
          <p:cNvPr id="1285" name="Shape 1285"/>
          <p:cNvSpPr>
            <a:spLocks noGrp="1"/>
          </p:cNvSpPr>
          <p:nvPr>
            <p:ph type="title"/>
          </p:nvPr>
        </p:nvSpPr>
        <p:spPr>
          <a:xfrm>
            <a:off x="1792297" y="4800609"/>
            <a:ext cx="5486401" cy="566739"/>
          </a:xfrm>
          <a:prstGeom prst="rect">
            <a:avLst/>
          </a:prstGeom>
        </p:spPr>
        <p:txBody>
          <a:bodyPr lIns="45697" tIns="45697" rIns="45697" bIns="45697" anchor="b"/>
          <a:lstStyle>
            <a:lvl1pPr algn="l" defTabSz="321308">
              <a:defRPr sz="2000" b="1">
                <a:latin typeface="Calibri"/>
                <a:ea typeface="Calibri"/>
                <a:cs typeface="Calibri"/>
                <a:sym typeface="Calibri"/>
              </a:defRPr>
            </a:lvl1pPr>
          </a:lstStyle>
          <a:p>
            <a:r>
              <a:t>Title Text</a:t>
            </a:r>
          </a:p>
        </p:txBody>
      </p:sp>
      <p:sp>
        <p:nvSpPr>
          <p:cNvPr id="1286" name="Shape 1286"/>
          <p:cNvSpPr>
            <a:spLocks noGrp="1"/>
          </p:cNvSpPr>
          <p:nvPr>
            <p:ph type="body" sz="quarter" idx="1"/>
          </p:nvPr>
        </p:nvSpPr>
        <p:spPr>
          <a:xfrm>
            <a:off x="1792297" y="5367338"/>
            <a:ext cx="5486401" cy="804862"/>
          </a:xfrm>
          <a:prstGeom prst="rect">
            <a:avLst/>
          </a:prstGeom>
        </p:spPr>
        <p:txBody>
          <a:bodyPr lIns="45697" tIns="45697" rIns="45697" bIns="45697"/>
          <a:lstStyle>
            <a:lvl1pPr marL="0" indent="0" algn="l" defTabSz="321308">
              <a:spcBef>
                <a:spcPts val="211"/>
              </a:spcBef>
              <a:defRPr sz="1300">
                <a:solidFill>
                  <a:srgbClr val="000000"/>
                </a:solidFill>
                <a:latin typeface="Calibri"/>
                <a:ea typeface="Calibri"/>
                <a:cs typeface="Calibri"/>
                <a:sym typeface="Calibri"/>
              </a:defRPr>
            </a:lvl1pPr>
            <a:lvl2pPr marL="0" indent="321308" algn="l" defTabSz="321308">
              <a:spcBef>
                <a:spcPts val="211"/>
              </a:spcBef>
              <a:defRPr sz="1300">
                <a:solidFill>
                  <a:srgbClr val="000000"/>
                </a:solidFill>
                <a:latin typeface="Calibri"/>
                <a:ea typeface="Calibri"/>
                <a:cs typeface="Calibri"/>
                <a:sym typeface="Calibri"/>
              </a:defRPr>
            </a:lvl2pPr>
            <a:lvl3pPr marL="0" indent="642618" algn="l" defTabSz="321308">
              <a:spcBef>
                <a:spcPts val="211"/>
              </a:spcBef>
              <a:defRPr sz="1300">
                <a:solidFill>
                  <a:srgbClr val="000000"/>
                </a:solidFill>
                <a:latin typeface="Calibri"/>
                <a:ea typeface="Calibri"/>
                <a:cs typeface="Calibri"/>
                <a:sym typeface="Calibri"/>
              </a:defRPr>
            </a:lvl3pPr>
            <a:lvl4pPr marL="0" indent="963925" algn="l" defTabSz="321308">
              <a:spcBef>
                <a:spcPts val="211"/>
              </a:spcBef>
              <a:defRPr sz="1300">
                <a:solidFill>
                  <a:srgbClr val="000000"/>
                </a:solidFill>
                <a:latin typeface="Calibri"/>
                <a:ea typeface="Calibri"/>
                <a:cs typeface="Calibri"/>
                <a:sym typeface="Calibri"/>
              </a:defRPr>
            </a:lvl4pPr>
            <a:lvl5pPr marL="0" indent="1285237" algn="l" defTabSz="321308">
              <a:spcBef>
                <a:spcPts val="211"/>
              </a:spcBef>
              <a:defRPr sz="13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87" name="Shape 1287"/>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097409266"/>
      </p:ext>
    </p:extLst>
  </p:cSld>
  <p:clrMapOvr>
    <a:masterClrMapping/>
  </p:clrMapOvr>
  <p:transition spd="med"/>
</p:sldLayout>
</file>

<file path=ppt/slideLayouts/slideLayout454.xml><?xml version="1.0" encoding="utf-8"?>
<p:sldLayout xmlns:a="http://schemas.openxmlformats.org/drawingml/2006/main" xmlns:r="http://schemas.openxmlformats.org/officeDocument/2006/relationships" xmlns:p="http://schemas.openxmlformats.org/presentationml/2006/main" type="tx">
  <p:cSld name="12_Title and Vertical Text">
    <p:spTree>
      <p:nvGrpSpPr>
        <p:cNvPr id="1" name=""/>
        <p:cNvGrpSpPr/>
        <p:nvPr/>
      </p:nvGrpSpPr>
      <p:grpSpPr>
        <a:xfrm>
          <a:off x="0" y="0"/>
          <a:ext cx="0" cy="0"/>
          <a:chOff x="0" y="0"/>
          <a:chExt cx="0" cy="0"/>
        </a:xfrm>
      </p:grpSpPr>
      <p:sp>
        <p:nvSpPr>
          <p:cNvPr id="1294" name="Shape 1294"/>
          <p:cNvSpPr>
            <a:spLocks noGrp="1"/>
          </p:cNvSpPr>
          <p:nvPr>
            <p:ph type="title"/>
          </p:nvPr>
        </p:nvSpPr>
        <p:spPr>
          <a:xfrm>
            <a:off x="457209" y="92077"/>
            <a:ext cx="8229601" cy="1508124"/>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1295" name="Shape 1295"/>
          <p:cNvSpPr>
            <a:spLocks noGrp="1"/>
          </p:cNvSpPr>
          <p:nvPr>
            <p:ph type="body" idx="1"/>
          </p:nvPr>
        </p:nvSpPr>
        <p:spPr>
          <a:xfrm>
            <a:off x="457209" y="1600209"/>
            <a:ext cx="8229601" cy="5257801"/>
          </a:xfrm>
          <a:prstGeom prst="rect">
            <a:avLst/>
          </a:prstGeom>
        </p:spPr>
        <p:txBody>
          <a:bodyPr lIns="45697" tIns="45697" rIns="45697" bIns="45697"/>
          <a:lstStyle>
            <a:lvl1pPr marL="331350" indent="-331350" algn="l" defTabSz="321308">
              <a:spcBef>
                <a:spcPts val="492"/>
              </a:spcBef>
              <a:buSzPct val="100000"/>
              <a:buFont typeface="Arial"/>
              <a:buChar char="•"/>
              <a:defRPr>
                <a:solidFill>
                  <a:srgbClr val="000000"/>
                </a:solidFill>
                <a:latin typeface="Calibri"/>
                <a:ea typeface="Calibri"/>
                <a:cs typeface="Calibri"/>
                <a:sym typeface="Calibri"/>
              </a:defRPr>
            </a:lvl1pPr>
            <a:lvl2pPr marL="636877" indent="-315573" algn="l" defTabSz="321308">
              <a:spcBef>
                <a:spcPts val="492"/>
              </a:spcBef>
              <a:buSzPct val="100000"/>
              <a:buFont typeface="Arial"/>
              <a:buChar char="–"/>
              <a:defRPr>
                <a:solidFill>
                  <a:srgbClr val="000000"/>
                </a:solidFill>
                <a:latin typeface="Calibri"/>
                <a:ea typeface="Calibri"/>
                <a:cs typeface="Calibri"/>
                <a:sym typeface="Calibri"/>
              </a:defRPr>
            </a:lvl2pPr>
            <a:lvl3pPr marL="937152" indent="-294534" algn="l" defTabSz="321308">
              <a:spcBef>
                <a:spcPts val="492"/>
              </a:spcBef>
              <a:buSzPct val="100000"/>
              <a:buFont typeface="Arial"/>
              <a:buChar char="•"/>
              <a:defRPr>
                <a:solidFill>
                  <a:srgbClr val="000000"/>
                </a:solidFill>
                <a:latin typeface="Calibri"/>
                <a:ea typeface="Calibri"/>
                <a:cs typeface="Calibri"/>
                <a:sym typeface="Calibri"/>
              </a:defRPr>
            </a:lvl3pPr>
            <a:lvl4pPr marL="1317368" indent="-353441" algn="l" defTabSz="321308">
              <a:spcBef>
                <a:spcPts val="492"/>
              </a:spcBef>
              <a:buSzPct val="100000"/>
              <a:buFont typeface="Arial"/>
              <a:buChar char="–"/>
              <a:defRPr>
                <a:solidFill>
                  <a:srgbClr val="000000"/>
                </a:solidFill>
                <a:latin typeface="Calibri"/>
                <a:ea typeface="Calibri"/>
                <a:cs typeface="Calibri"/>
                <a:sym typeface="Calibri"/>
              </a:defRPr>
            </a:lvl4pPr>
            <a:lvl5pPr marL="1638676" indent="-353441" algn="l" defTabSz="321308">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96" name="Shape 1296"/>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368773293"/>
      </p:ext>
    </p:extLst>
  </p:cSld>
  <p:clrMapOvr>
    <a:masterClrMapping/>
  </p:clrMapOvr>
  <p:transition spd="med"/>
</p:sldLayout>
</file>

<file path=ppt/slideLayouts/slideLayout455.xml><?xml version="1.0" encoding="utf-8"?>
<p:sldLayout xmlns:a="http://schemas.openxmlformats.org/drawingml/2006/main" xmlns:r="http://schemas.openxmlformats.org/officeDocument/2006/relationships" xmlns:p="http://schemas.openxmlformats.org/presentationml/2006/main" type="tx">
  <p:cSld name="12_Vertical Title and Text">
    <p:spTree>
      <p:nvGrpSpPr>
        <p:cNvPr id="1" name=""/>
        <p:cNvGrpSpPr/>
        <p:nvPr/>
      </p:nvGrpSpPr>
      <p:grpSpPr>
        <a:xfrm>
          <a:off x="0" y="0"/>
          <a:ext cx="0" cy="0"/>
          <a:chOff x="0" y="0"/>
          <a:chExt cx="0" cy="0"/>
        </a:xfrm>
      </p:grpSpPr>
      <p:sp>
        <p:nvSpPr>
          <p:cNvPr id="1303" name="Shape 1303"/>
          <p:cNvSpPr>
            <a:spLocks noGrp="1"/>
          </p:cNvSpPr>
          <p:nvPr>
            <p:ph type="title"/>
          </p:nvPr>
        </p:nvSpPr>
        <p:spPr>
          <a:xfrm>
            <a:off x="6629409" y="-1"/>
            <a:ext cx="2057401" cy="6400803"/>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1304" name="Shape 1304"/>
          <p:cNvSpPr>
            <a:spLocks noGrp="1"/>
          </p:cNvSpPr>
          <p:nvPr>
            <p:ph type="body" idx="1"/>
          </p:nvPr>
        </p:nvSpPr>
        <p:spPr>
          <a:xfrm>
            <a:off x="457209" y="274647"/>
            <a:ext cx="6019801" cy="6583363"/>
          </a:xfrm>
          <a:prstGeom prst="rect">
            <a:avLst/>
          </a:prstGeom>
        </p:spPr>
        <p:txBody>
          <a:bodyPr lIns="45697" tIns="45697" rIns="45697" bIns="45697"/>
          <a:lstStyle>
            <a:lvl1pPr marL="331350" indent="-331350" algn="l" defTabSz="321308">
              <a:spcBef>
                <a:spcPts val="492"/>
              </a:spcBef>
              <a:buSzPct val="100000"/>
              <a:buFont typeface="Arial"/>
              <a:buChar char="•"/>
              <a:defRPr>
                <a:solidFill>
                  <a:srgbClr val="000000"/>
                </a:solidFill>
                <a:latin typeface="Calibri"/>
                <a:ea typeface="Calibri"/>
                <a:cs typeface="Calibri"/>
                <a:sym typeface="Calibri"/>
              </a:defRPr>
            </a:lvl1pPr>
            <a:lvl2pPr marL="636877" indent="-315573" algn="l" defTabSz="321308">
              <a:spcBef>
                <a:spcPts val="492"/>
              </a:spcBef>
              <a:buSzPct val="100000"/>
              <a:buFont typeface="Arial"/>
              <a:buChar char="–"/>
              <a:defRPr>
                <a:solidFill>
                  <a:srgbClr val="000000"/>
                </a:solidFill>
                <a:latin typeface="Calibri"/>
                <a:ea typeface="Calibri"/>
                <a:cs typeface="Calibri"/>
                <a:sym typeface="Calibri"/>
              </a:defRPr>
            </a:lvl2pPr>
            <a:lvl3pPr marL="937152" indent="-294534" algn="l" defTabSz="321308">
              <a:spcBef>
                <a:spcPts val="492"/>
              </a:spcBef>
              <a:buSzPct val="100000"/>
              <a:buFont typeface="Arial"/>
              <a:buChar char="•"/>
              <a:defRPr>
                <a:solidFill>
                  <a:srgbClr val="000000"/>
                </a:solidFill>
                <a:latin typeface="Calibri"/>
                <a:ea typeface="Calibri"/>
                <a:cs typeface="Calibri"/>
                <a:sym typeface="Calibri"/>
              </a:defRPr>
            </a:lvl3pPr>
            <a:lvl4pPr marL="1317368" indent="-353441" algn="l" defTabSz="321308">
              <a:spcBef>
                <a:spcPts val="492"/>
              </a:spcBef>
              <a:buSzPct val="100000"/>
              <a:buFont typeface="Arial"/>
              <a:buChar char="–"/>
              <a:defRPr>
                <a:solidFill>
                  <a:srgbClr val="000000"/>
                </a:solidFill>
                <a:latin typeface="Calibri"/>
                <a:ea typeface="Calibri"/>
                <a:cs typeface="Calibri"/>
                <a:sym typeface="Calibri"/>
              </a:defRPr>
            </a:lvl4pPr>
            <a:lvl5pPr marL="1638676" indent="-353441" algn="l" defTabSz="321308">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05" name="Shape 1305"/>
          <p:cNvSpPr>
            <a:spLocks noGrp="1"/>
          </p:cNvSpPr>
          <p:nvPr>
            <p:ph type="sldNum" sz="quarter" idx="2"/>
          </p:nvPr>
        </p:nvSpPr>
        <p:spPr>
          <a:xfrm>
            <a:off x="6553200" y="6406189"/>
            <a:ext cx="2133600" cy="265451"/>
          </a:xfrm>
          <a:prstGeom prst="rect">
            <a:avLst/>
          </a:prstGeom>
        </p:spPr>
        <p:txBody>
          <a:bodyPr wrap="square"/>
          <a:lstStyle>
            <a:lvl1pPr>
              <a:defRPr>
                <a:solidFill>
                  <a:srgbClr val="898989"/>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562004608"/>
      </p:ext>
    </p:extLst>
  </p:cSld>
  <p:clrMapOvr>
    <a:masterClrMapping/>
  </p:clrMapOvr>
  <p:transition spd="med"/>
</p:sldLayout>
</file>

<file path=ppt/slideLayouts/slideLayout456.xml><?xml version="1.0" encoding="utf-8"?>
<p:sldLayout xmlns:a="http://schemas.openxmlformats.org/drawingml/2006/main" xmlns:r="http://schemas.openxmlformats.org/officeDocument/2006/relationships" xmlns:p="http://schemas.openxmlformats.org/presentationml/2006/main" type="tx">
  <p:cSld name="3_Title, Text, and Content">
    <p:spTree>
      <p:nvGrpSpPr>
        <p:cNvPr id="1" name=""/>
        <p:cNvGrpSpPr/>
        <p:nvPr/>
      </p:nvGrpSpPr>
      <p:grpSpPr>
        <a:xfrm>
          <a:off x="0" y="0"/>
          <a:ext cx="0" cy="0"/>
          <a:chOff x="0" y="0"/>
          <a:chExt cx="0" cy="0"/>
        </a:xfrm>
      </p:grpSpPr>
      <p:sp>
        <p:nvSpPr>
          <p:cNvPr id="1312" name="Shape 1312"/>
          <p:cNvSpPr>
            <a:spLocks noGrp="1"/>
          </p:cNvSpPr>
          <p:nvPr>
            <p:ph type="title"/>
          </p:nvPr>
        </p:nvSpPr>
        <p:spPr>
          <a:xfrm>
            <a:off x="457209" y="92077"/>
            <a:ext cx="8229601" cy="1508124"/>
          </a:xfrm>
          <a:prstGeom prst="rect">
            <a:avLst/>
          </a:prstGeom>
        </p:spPr>
        <p:txBody>
          <a:bodyPr lIns="45697" tIns="45697" rIns="45697" bIns="45697"/>
          <a:lstStyle>
            <a:lvl1pPr defTabSz="321308">
              <a:defRPr>
                <a:latin typeface="Calibri"/>
                <a:ea typeface="Calibri"/>
                <a:cs typeface="Calibri"/>
                <a:sym typeface="Calibri"/>
              </a:defRPr>
            </a:lvl1pPr>
          </a:lstStyle>
          <a:p>
            <a:r>
              <a:t>Title Text</a:t>
            </a:r>
          </a:p>
        </p:txBody>
      </p:sp>
      <p:sp>
        <p:nvSpPr>
          <p:cNvPr id="1313" name="Shape 1313"/>
          <p:cNvSpPr>
            <a:spLocks noGrp="1"/>
          </p:cNvSpPr>
          <p:nvPr>
            <p:ph type="body" sz="half" idx="1"/>
          </p:nvPr>
        </p:nvSpPr>
        <p:spPr>
          <a:xfrm>
            <a:off x="457199" y="1600209"/>
            <a:ext cx="4038601" cy="5257801"/>
          </a:xfrm>
          <a:prstGeom prst="rect">
            <a:avLst/>
          </a:prstGeom>
        </p:spPr>
        <p:txBody>
          <a:bodyPr lIns="45697" tIns="45697" rIns="45697" bIns="45697"/>
          <a:lstStyle>
            <a:lvl1pPr marL="331350" indent="-331350" algn="l" defTabSz="321308">
              <a:spcBef>
                <a:spcPts val="492"/>
              </a:spcBef>
              <a:buSzPct val="100000"/>
              <a:buFont typeface="Arial"/>
              <a:buChar char="•"/>
              <a:defRPr>
                <a:solidFill>
                  <a:srgbClr val="000000"/>
                </a:solidFill>
                <a:latin typeface="Calibri"/>
                <a:ea typeface="Calibri"/>
                <a:cs typeface="Calibri"/>
                <a:sym typeface="Calibri"/>
              </a:defRPr>
            </a:lvl1pPr>
            <a:lvl2pPr marL="636877" indent="-315573" algn="l" defTabSz="321308">
              <a:spcBef>
                <a:spcPts val="492"/>
              </a:spcBef>
              <a:buSzPct val="100000"/>
              <a:buFont typeface="Arial"/>
              <a:buChar char="–"/>
              <a:defRPr>
                <a:solidFill>
                  <a:srgbClr val="000000"/>
                </a:solidFill>
                <a:latin typeface="Calibri"/>
                <a:ea typeface="Calibri"/>
                <a:cs typeface="Calibri"/>
                <a:sym typeface="Calibri"/>
              </a:defRPr>
            </a:lvl2pPr>
            <a:lvl3pPr marL="937152" indent="-294534" algn="l" defTabSz="321308">
              <a:spcBef>
                <a:spcPts val="492"/>
              </a:spcBef>
              <a:buSzPct val="100000"/>
              <a:buFont typeface="Arial"/>
              <a:buChar char="•"/>
              <a:defRPr>
                <a:solidFill>
                  <a:srgbClr val="000000"/>
                </a:solidFill>
                <a:latin typeface="Calibri"/>
                <a:ea typeface="Calibri"/>
                <a:cs typeface="Calibri"/>
                <a:sym typeface="Calibri"/>
              </a:defRPr>
            </a:lvl3pPr>
            <a:lvl4pPr marL="1317368" indent="-353441" algn="l" defTabSz="321308">
              <a:spcBef>
                <a:spcPts val="492"/>
              </a:spcBef>
              <a:buSzPct val="100000"/>
              <a:buFont typeface="Arial"/>
              <a:buChar char="–"/>
              <a:defRPr>
                <a:solidFill>
                  <a:srgbClr val="000000"/>
                </a:solidFill>
                <a:latin typeface="Calibri"/>
                <a:ea typeface="Calibri"/>
                <a:cs typeface="Calibri"/>
                <a:sym typeface="Calibri"/>
              </a:defRPr>
            </a:lvl4pPr>
            <a:lvl5pPr marL="1638676" indent="-353441" algn="l" defTabSz="321308">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14" name="Shape 1314"/>
          <p:cNvSpPr>
            <a:spLocks noGrp="1"/>
          </p:cNvSpPr>
          <p:nvPr>
            <p:ph type="sldNum" sz="quarter" idx="2"/>
          </p:nvPr>
        </p:nvSpPr>
        <p:spPr>
          <a:xfrm>
            <a:off x="457209" y="6350626"/>
            <a:ext cx="2133601" cy="265451"/>
          </a:xfrm>
          <a:prstGeom prst="rect">
            <a:avLst/>
          </a:prstGeom>
        </p:spPr>
        <p:txBody>
          <a:bodyPr wrap="square"/>
          <a:lstStyle>
            <a:lvl1pPr>
              <a:defRPr>
                <a:solidFill>
                  <a:srgbClr val="898989"/>
                </a:solidFill>
              </a:defRPr>
            </a:lvl1pPr>
          </a:lstStyle>
          <a:p>
            <a:fld id="{86CB4B4D-7CA3-9044-876B-883B54F8677D}" type="slidenum">
              <a:rPr/>
              <a:pPr/>
              <a:t>‹#›</a:t>
            </a:fld>
            <a:endParaRPr/>
          </a:p>
        </p:txBody>
      </p:sp>
    </p:spTree>
    <p:extLst>
      <p:ext uri="{BB962C8B-B14F-4D97-AF65-F5344CB8AC3E}">
        <p14:creationId xmlns:p14="http://schemas.microsoft.com/office/powerpoint/2010/main" val="3743783374"/>
      </p:ext>
    </p:extLst>
  </p:cSld>
  <p:clrMapOvr>
    <a:masterClrMapping/>
  </p:clrMapOvr>
  <p:transition spd="med"/>
</p:sldLayout>
</file>

<file path=ppt/slideLayouts/slideLayout45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321" name="Shape 1321"/>
          <p:cNvSpPr>
            <a:spLocks noGrp="1"/>
          </p:cNvSpPr>
          <p:nvPr>
            <p:ph type="title"/>
          </p:nvPr>
        </p:nvSpPr>
        <p:spPr>
          <a:xfrm>
            <a:off x="455414" y="-1"/>
            <a:ext cx="8233173" cy="1692276"/>
          </a:xfrm>
          <a:prstGeom prst="rect">
            <a:avLst/>
          </a:prstGeom>
        </p:spPr>
        <p:txBody>
          <a:bodyPr lIns="53551" tIns="53551" rIns="53551" bIns="53551"/>
          <a:lstStyle>
            <a:lvl1pPr marL="40620" marR="40620" defTabSz="910375">
              <a:defRPr sz="3000" b="1">
                <a:solidFill>
                  <a:srgbClr val="5873E3"/>
                </a:solidFill>
                <a:uFill>
                  <a:solidFill>
                    <a:srgbClr val="5873E3"/>
                  </a:solidFill>
                </a:uFill>
              </a:defRPr>
            </a:lvl1pPr>
          </a:lstStyle>
          <a:p>
            <a:r>
              <a:t>Title Text</a:t>
            </a:r>
          </a:p>
        </p:txBody>
      </p:sp>
      <p:sp>
        <p:nvSpPr>
          <p:cNvPr id="1322" name="Shape 1322"/>
          <p:cNvSpPr>
            <a:spLocks noGrp="1"/>
          </p:cNvSpPr>
          <p:nvPr>
            <p:ph type="body" idx="1"/>
          </p:nvPr>
        </p:nvSpPr>
        <p:spPr>
          <a:xfrm>
            <a:off x="455414" y="1526986"/>
            <a:ext cx="8233173" cy="5331023"/>
          </a:xfrm>
          <a:prstGeom prst="rect">
            <a:avLst/>
          </a:prstGeom>
        </p:spPr>
        <p:txBody>
          <a:bodyPr lIns="53551" tIns="53551" rIns="53551" bIns="53551"/>
          <a:lstStyle>
            <a:lvl1pPr marL="339880" marR="40620" indent="-299260" algn="l" defTabSz="910375">
              <a:spcBef>
                <a:spcPts val="492"/>
              </a:spcBef>
              <a:buSzPct val="32500"/>
              <a:buBlip>
                <a:blip r:embed="rId2"/>
              </a:buBlip>
              <a:defRPr sz="2100">
                <a:solidFill>
                  <a:srgbClr val="474747"/>
                </a:solidFill>
                <a:uFill>
                  <a:solidFill>
                    <a:srgbClr val="474747"/>
                  </a:solidFill>
                </a:uFill>
              </a:defRPr>
            </a:lvl1pPr>
            <a:lvl2pPr marL="764161" marR="40620" indent="-266566" algn="l" defTabSz="910375">
              <a:spcBef>
                <a:spcPts val="492"/>
              </a:spcBef>
              <a:buSzPct val="32500"/>
              <a:buBlip>
                <a:blip r:embed="rId2"/>
              </a:buBlip>
              <a:defRPr sz="2000">
                <a:solidFill>
                  <a:srgbClr val="D2420F"/>
                </a:solidFill>
                <a:uFill>
                  <a:solidFill>
                    <a:srgbClr val="D2420F"/>
                  </a:solidFill>
                </a:uFill>
              </a:defRPr>
            </a:lvl2pPr>
            <a:lvl3pPr marL="1167282" marR="40620" indent="-212717" algn="l" defTabSz="910375">
              <a:spcBef>
                <a:spcPts val="352"/>
              </a:spcBef>
              <a:buClr>
                <a:srgbClr val="D2B93A"/>
              </a:buClr>
              <a:buSzPct val="32500"/>
              <a:buFont typeface="Arial"/>
              <a:buBlip>
                <a:blip r:embed="rId2"/>
              </a:buBlip>
              <a:defRPr sz="1500">
                <a:solidFill>
                  <a:srgbClr val="FFD300"/>
                </a:solidFill>
                <a:uFill>
                  <a:solidFill>
                    <a:srgbClr val="FFD300"/>
                  </a:solidFill>
                </a:uFill>
              </a:defRPr>
            </a:lvl3pPr>
            <a:lvl4pPr marL="1610441" marR="40620" indent="-198907" algn="l" defTabSz="910375">
              <a:spcBef>
                <a:spcPts val="422"/>
              </a:spcBef>
              <a:buSzPct val="100000"/>
              <a:buChar char="–"/>
              <a:defRPr sz="1700">
                <a:solidFill>
                  <a:srgbClr val="363636"/>
                </a:solidFill>
                <a:uFill>
                  <a:solidFill>
                    <a:srgbClr val="363636"/>
                  </a:solidFill>
                </a:uFill>
              </a:defRPr>
            </a:lvl4pPr>
            <a:lvl5pPr marL="2067417" marR="40620" indent="-198907" algn="l" defTabSz="910375">
              <a:spcBef>
                <a:spcPts val="422"/>
              </a:spcBef>
              <a:buSzPct val="100000"/>
              <a:buChar char="»"/>
              <a:defRPr sz="1700">
                <a:solidFill>
                  <a:srgbClr val="363636"/>
                </a:solidFill>
                <a:uFill>
                  <a:solidFill>
                    <a:srgbClr val="363636"/>
                  </a:solidFill>
                </a:uFill>
              </a:defRPr>
            </a:lvl5pPr>
          </a:lstStyle>
          <a:p>
            <a:r>
              <a:t>Body Level One</a:t>
            </a:r>
          </a:p>
          <a:p>
            <a:pPr lvl="1"/>
            <a:r>
              <a:t>Body Level Two</a:t>
            </a:r>
          </a:p>
          <a:p>
            <a:pPr lvl="2"/>
            <a:r>
              <a:t>Body Level Three</a:t>
            </a:r>
          </a:p>
          <a:p>
            <a:pPr lvl="3"/>
            <a:r>
              <a:t>Body Level Four</a:t>
            </a:r>
          </a:p>
          <a:p>
            <a:pPr lvl="4"/>
            <a:r>
              <a:t>Body Level Five</a:t>
            </a:r>
          </a:p>
        </p:txBody>
      </p:sp>
      <p:sp>
        <p:nvSpPr>
          <p:cNvPr id="1323" name="Shape 1323"/>
          <p:cNvSpPr>
            <a:spLocks noGrp="1"/>
          </p:cNvSpPr>
          <p:nvPr>
            <p:ph type="sldNum" sz="quarter" idx="2"/>
          </p:nvPr>
        </p:nvSpPr>
        <p:spPr>
          <a:xfrm>
            <a:off x="4400353" y="6474032"/>
            <a:ext cx="343295" cy="339031"/>
          </a:xfrm>
          <a:prstGeom prst="rect">
            <a:avLst/>
          </a:prstGeom>
        </p:spPr>
        <p:txBody>
          <a:bodyPr lIns="53551" tIns="53551" rIns="53551" bIns="53551" anchor="t"/>
          <a:lstStyle>
            <a:lvl1pPr algn="ctr" defTabSz="455188">
              <a:defRPr sz="1500">
                <a:solidFill>
                  <a:srgbClr val="000000"/>
                </a:solidFill>
                <a:uFill>
                  <a:solidFill>
                    <a:srgbClr val="000000"/>
                  </a:solidFill>
                </a:uFill>
              </a:defRPr>
            </a:lvl1pPr>
          </a:lstStyle>
          <a:p>
            <a:fld id="{86CB4B4D-7CA3-9044-876B-883B54F8677D}" type="slidenum">
              <a:rPr/>
              <a:pPr/>
              <a:t>‹#›</a:t>
            </a:fld>
            <a:endParaRPr/>
          </a:p>
        </p:txBody>
      </p:sp>
    </p:spTree>
    <p:extLst>
      <p:ext uri="{BB962C8B-B14F-4D97-AF65-F5344CB8AC3E}">
        <p14:creationId xmlns:p14="http://schemas.microsoft.com/office/powerpoint/2010/main" val="1701299261"/>
      </p:ext>
    </p:extLst>
  </p:cSld>
  <p:clrMapOvr>
    <a:masterClrMapping/>
  </p:clrMapOvr>
  <p:transition spd="med"/>
</p:sldLayout>
</file>

<file path=ppt/slideLayouts/slideLayout458.xml><?xml version="1.0" encoding="utf-8"?>
<p:sldLayout xmlns:a="http://schemas.openxmlformats.org/drawingml/2006/main" xmlns:r="http://schemas.openxmlformats.org/officeDocument/2006/relationships" xmlns:p="http://schemas.openxmlformats.org/presentationml/2006/main" type="tx">
  <p:cSld name="14_Title and Content">
    <p:spTree>
      <p:nvGrpSpPr>
        <p:cNvPr id="1" name=""/>
        <p:cNvGrpSpPr/>
        <p:nvPr/>
      </p:nvGrpSpPr>
      <p:grpSpPr>
        <a:xfrm>
          <a:off x="0" y="0"/>
          <a:ext cx="0" cy="0"/>
          <a:chOff x="0" y="0"/>
          <a:chExt cx="0" cy="0"/>
        </a:xfrm>
      </p:grpSpPr>
      <p:sp>
        <p:nvSpPr>
          <p:cNvPr id="1330" name="Shape 1330"/>
          <p:cNvSpPr>
            <a:spLocks noGrp="1"/>
          </p:cNvSpPr>
          <p:nvPr>
            <p:ph type="title"/>
          </p:nvPr>
        </p:nvSpPr>
        <p:spPr>
          <a:xfrm>
            <a:off x="685809" y="1844675"/>
            <a:ext cx="7772401" cy="2041526"/>
          </a:xfrm>
          <a:prstGeom prst="rect">
            <a:avLst/>
          </a:prstGeom>
        </p:spPr>
        <p:txBody>
          <a:bodyPr/>
          <a:lstStyle>
            <a:lvl1pPr>
              <a:defRPr>
                <a:latin typeface="Calibri"/>
                <a:ea typeface="Calibri"/>
                <a:cs typeface="Calibri"/>
                <a:sym typeface="Calibri"/>
              </a:defRPr>
            </a:lvl1pPr>
          </a:lstStyle>
          <a:p>
            <a:r>
              <a:t>Title Text</a:t>
            </a:r>
          </a:p>
        </p:txBody>
      </p:sp>
      <p:sp>
        <p:nvSpPr>
          <p:cNvPr id="1331" name="Shape 1331"/>
          <p:cNvSpPr>
            <a:spLocks noGrp="1"/>
          </p:cNvSpPr>
          <p:nvPr>
            <p:ph type="body" sz="half" idx="1"/>
          </p:nvPr>
        </p:nvSpPr>
        <p:spPr>
          <a:xfrm>
            <a:off x="1371609" y="3886209"/>
            <a:ext cx="6400801" cy="2971801"/>
          </a:xfrm>
          <a:prstGeom prst="rect">
            <a:avLst/>
          </a:prstGeom>
        </p:spPr>
        <p:txBody>
          <a:bodyPr/>
          <a:lstStyle>
            <a:lvl1pPr>
              <a:defRPr>
                <a:latin typeface="Calibri"/>
                <a:ea typeface="Calibri"/>
                <a:cs typeface="Calibri"/>
                <a:sym typeface="Calibri"/>
              </a:defRPr>
            </a:lvl1pPr>
            <a:lvl2pPr>
              <a:defRPr>
                <a:latin typeface="Calibri"/>
                <a:ea typeface="Calibri"/>
                <a:cs typeface="Calibri"/>
                <a:sym typeface="Calibri"/>
              </a:defRPr>
            </a:lvl2pPr>
            <a:lvl3pPr>
              <a:defRPr>
                <a:latin typeface="Calibri"/>
                <a:ea typeface="Calibri"/>
                <a:cs typeface="Calibri"/>
                <a:sym typeface="Calibri"/>
              </a:defRPr>
            </a:lvl3pPr>
            <a:lvl4pPr>
              <a:defRPr>
                <a:latin typeface="Calibri"/>
                <a:ea typeface="Calibri"/>
                <a:cs typeface="Calibri"/>
                <a:sym typeface="Calibri"/>
              </a:defRPr>
            </a:lvl4pPr>
            <a:lvl5pPr>
              <a:defRPr>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32" name="Shape 1332"/>
          <p:cNvSpPr>
            <a:spLocks noGrp="1"/>
          </p:cNvSpPr>
          <p:nvPr>
            <p:ph type="sldNum" sz="quarter" idx="2"/>
          </p:nvPr>
        </p:nvSpPr>
        <p:spPr>
          <a:xfrm>
            <a:off x="8424844" y="6461752"/>
            <a:ext cx="261958" cy="265451"/>
          </a:xfrm>
          <a:prstGeom prst="rect">
            <a:avLst/>
          </a:prstGeom>
        </p:spPr>
        <p:txBody>
          <a:bodyPr/>
          <a:lstStyle>
            <a:lvl1pPr defTabSz="321308">
              <a:defRPr>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836722454"/>
      </p:ext>
    </p:extLst>
  </p:cSld>
  <p:clrMapOvr>
    <a:masterClrMapping/>
  </p:clrMapOvr>
  <p:transition spd="med"/>
</p:sldLayout>
</file>

<file path=ppt/slideLayouts/slideLayout459.xml><?xml version="1.0" encoding="utf-8"?>
<p:sldLayout xmlns:a="http://schemas.openxmlformats.org/drawingml/2006/main" xmlns:r="http://schemas.openxmlformats.org/officeDocument/2006/relationships" xmlns:p="http://schemas.openxmlformats.org/presentationml/2006/main" type="tx">
  <p:cSld name="15_Title and Content">
    <p:spTree>
      <p:nvGrpSpPr>
        <p:cNvPr id="1" name=""/>
        <p:cNvGrpSpPr/>
        <p:nvPr/>
      </p:nvGrpSpPr>
      <p:grpSpPr>
        <a:xfrm>
          <a:off x="0" y="0"/>
          <a:ext cx="0" cy="0"/>
          <a:chOff x="0" y="0"/>
          <a:chExt cx="0" cy="0"/>
        </a:xfrm>
      </p:grpSpPr>
      <p:sp>
        <p:nvSpPr>
          <p:cNvPr id="1339" name="Shape 1339"/>
          <p:cNvSpPr>
            <a:spLocks noGrp="1"/>
          </p:cNvSpPr>
          <p:nvPr>
            <p:ph type="title"/>
          </p:nvPr>
        </p:nvSpPr>
        <p:spPr>
          <a:xfrm>
            <a:off x="457209" y="92077"/>
            <a:ext cx="8229601" cy="1508124"/>
          </a:xfrm>
          <a:prstGeom prst="rect">
            <a:avLst/>
          </a:prstGeom>
        </p:spPr>
        <p:txBody>
          <a:bodyPr lIns="45697" tIns="45697" rIns="45697" bIns="45697">
            <a:normAutofit/>
          </a:bodyPr>
          <a:lstStyle>
            <a:lvl1pPr defTabSz="321308">
              <a:defRPr>
                <a:latin typeface="Calibri"/>
                <a:ea typeface="Calibri"/>
                <a:cs typeface="Calibri"/>
                <a:sym typeface="Calibri"/>
              </a:defRPr>
            </a:lvl1pPr>
          </a:lstStyle>
          <a:p>
            <a:r>
              <a:t>Title Text</a:t>
            </a:r>
          </a:p>
        </p:txBody>
      </p:sp>
      <p:sp>
        <p:nvSpPr>
          <p:cNvPr id="1340" name="Shape 1340"/>
          <p:cNvSpPr>
            <a:spLocks noGrp="1"/>
          </p:cNvSpPr>
          <p:nvPr>
            <p:ph type="body" idx="1"/>
          </p:nvPr>
        </p:nvSpPr>
        <p:spPr>
          <a:xfrm>
            <a:off x="457209" y="1600209"/>
            <a:ext cx="8229601" cy="5257801"/>
          </a:xfrm>
          <a:prstGeom prst="rect">
            <a:avLst/>
          </a:prstGeom>
        </p:spPr>
        <p:txBody>
          <a:bodyPr lIns="45697" tIns="45697" rIns="45697" bIns="45697">
            <a:normAutofit/>
          </a:bodyPr>
          <a:lstStyle>
            <a:lvl1pPr marL="331350" indent="-331350" algn="l" defTabSz="321308">
              <a:spcBef>
                <a:spcPts val="492"/>
              </a:spcBef>
              <a:buSzPct val="100000"/>
              <a:buFont typeface="Arial"/>
              <a:buChar char="•"/>
              <a:defRPr>
                <a:solidFill>
                  <a:srgbClr val="000000"/>
                </a:solidFill>
                <a:latin typeface="Calibri"/>
                <a:ea typeface="Calibri"/>
                <a:cs typeface="Calibri"/>
                <a:sym typeface="Calibri"/>
              </a:defRPr>
            </a:lvl1pPr>
            <a:lvl2pPr marL="636877" indent="-315573" algn="l" defTabSz="321308">
              <a:spcBef>
                <a:spcPts val="492"/>
              </a:spcBef>
              <a:buSzPct val="100000"/>
              <a:buFont typeface="Arial"/>
              <a:buChar char="–"/>
              <a:defRPr>
                <a:solidFill>
                  <a:srgbClr val="000000"/>
                </a:solidFill>
                <a:latin typeface="Calibri"/>
                <a:ea typeface="Calibri"/>
                <a:cs typeface="Calibri"/>
                <a:sym typeface="Calibri"/>
              </a:defRPr>
            </a:lvl2pPr>
            <a:lvl3pPr marL="937152" indent="-294534" algn="l" defTabSz="321308">
              <a:spcBef>
                <a:spcPts val="492"/>
              </a:spcBef>
              <a:buSzPct val="100000"/>
              <a:buFont typeface="Arial"/>
              <a:buChar char="•"/>
              <a:defRPr>
                <a:solidFill>
                  <a:srgbClr val="000000"/>
                </a:solidFill>
                <a:latin typeface="Calibri"/>
                <a:ea typeface="Calibri"/>
                <a:cs typeface="Calibri"/>
                <a:sym typeface="Calibri"/>
              </a:defRPr>
            </a:lvl3pPr>
            <a:lvl4pPr marL="1317368" indent="-353441" algn="l" defTabSz="321308">
              <a:spcBef>
                <a:spcPts val="492"/>
              </a:spcBef>
              <a:buSzPct val="100000"/>
              <a:buFont typeface="Arial"/>
              <a:buChar char="–"/>
              <a:defRPr>
                <a:solidFill>
                  <a:srgbClr val="000000"/>
                </a:solidFill>
                <a:latin typeface="Calibri"/>
                <a:ea typeface="Calibri"/>
                <a:cs typeface="Calibri"/>
                <a:sym typeface="Calibri"/>
              </a:defRPr>
            </a:lvl4pPr>
            <a:lvl5pPr marL="1638676" indent="-353441" algn="l" defTabSz="321308">
              <a:spcBef>
                <a:spcPts val="492"/>
              </a:spcBef>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41" name="Shape 1341"/>
          <p:cNvSpPr>
            <a:spLocks noGrp="1"/>
          </p:cNvSpPr>
          <p:nvPr>
            <p:ph type="sldNum" sz="quarter" idx="2"/>
          </p:nvPr>
        </p:nvSpPr>
        <p:spPr>
          <a:xfrm>
            <a:off x="6553200" y="6406189"/>
            <a:ext cx="2133600" cy="265451"/>
          </a:xfrm>
          <a:prstGeom prst="rect">
            <a:avLst/>
          </a:prstGeom>
        </p:spPr>
        <p:txBody>
          <a:bodyPr wrap="square"/>
          <a:lstStyle>
            <a:lvl1pPr defTabSz="321308">
              <a:defRPr>
                <a:solidFill>
                  <a:srgbClr val="888888"/>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38785874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1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1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74D1635-FED8-0141-897A-825B6F568FBA}" type="slidenum">
              <a:rPr lang="he-IL">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86410808"/>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tx">
  <p:cSld name="16_Title and Content">
    <p:spTree>
      <p:nvGrpSpPr>
        <p:cNvPr id="1" name=""/>
        <p:cNvGrpSpPr/>
        <p:nvPr/>
      </p:nvGrpSpPr>
      <p:grpSpPr>
        <a:xfrm>
          <a:off x="0" y="0"/>
          <a:ext cx="0" cy="0"/>
          <a:chOff x="0" y="0"/>
          <a:chExt cx="0" cy="0"/>
        </a:xfrm>
      </p:grpSpPr>
      <p:sp>
        <p:nvSpPr>
          <p:cNvPr id="1348" name="Shape 1348"/>
          <p:cNvSpPr>
            <a:spLocks noGrp="1"/>
          </p:cNvSpPr>
          <p:nvPr>
            <p:ph type="title"/>
          </p:nvPr>
        </p:nvSpPr>
        <p:spPr>
          <a:xfrm>
            <a:off x="457209" y="92077"/>
            <a:ext cx="8229601" cy="1508124"/>
          </a:xfrm>
          <a:prstGeom prst="rect">
            <a:avLst/>
          </a:prstGeom>
        </p:spPr>
        <p:txBody>
          <a:bodyPr/>
          <a:lstStyle>
            <a:lvl1pPr>
              <a:defRPr>
                <a:latin typeface="Calibri"/>
                <a:ea typeface="Calibri"/>
                <a:cs typeface="Calibri"/>
                <a:sym typeface="Calibri"/>
              </a:defRPr>
            </a:lvl1pPr>
          </a:lstStyle>
          <a:p>
            <a:r>
              <a:t>Title Text</a:t>
            </a:r>
          </a:p>
        </p:txBody>
      </p:sp>
      <p:sp>
        <p:nvSpPr>
          <p:cNvPr id="1349" name="Shape 1349"/>
          <p:cNvSpPr>
            <a:spLocks noGrp="1"/>
          </p:cNvSpPr>
          <p:nvPr>
            <p:ph type="body" idx="1"/>
          </p:nvPr>
        </p:nvSpPr>
        <p:spPr>
          <a:xfrm>
            <a:off x="457209" y="1600209"/>
            <a:ext cx="8229601" cy="5257801"/>
          </a:xfrm>
          <a:prstGeom prst="rect">
            <a:avLst/>
          </a:prstGeom>
        </p:spPr>
        <p:txBody>
          <a:bodyPr/>
          <a:lstStyle>
            <a:lvl1pPr marL="331350" indent="-331350" algn="l">
              <a:buClr>
                <a:srgbClr val="000000"/>
              </a:buClr>
              <a:buSzPct val="100000"/>
              <a:buFont typeface="Arial"/>
              <a:buChar char="•"/>
              <a:defRPr>
                <a:solidFill>
                  <a:srgbClr val="000000"/>
                </a:solidFill>
                <a:latin typeface="Calibri"/>
                <a:ea typeface="Calibri"/>
                <a:cs typeface="Calibri"/>
                <a:sym typeface="Calibri"/>
              </a:defRPr>
            </a:lvl1pPr>
            <a:lvl2pPr marL="610106" indent="-315573" algn="l">
              <a:buClr>
                <a:srgbClr val="000000"/>
              </a:buClr>
              <a:buSzPct val="100000"/>
              <a:buFont typeface="Arial"/>
              <a:buChar char="–"/>
              <a:defRPr>
                <a:solidFill>
                  <a:srgbClr val="000000"/>
                </a:solidFill>
                <a:latin typeface="Calibri"/>
                <a:ea typeface="Calibri"/>
                <a:cs typeface="Calibri"/>
                <a:sym typeface="Calibri"/>
              </a:defRPr>
            </a:lvl2pPr>
            <a:lvl3pPr marL="910375" indent="-294534" algn="l">
              <a:buClr>
                <a:srgbClr val="000000"/>
              </a:buClr>
              <a:buSzPct val="100000"/>
              <a:buFont typeface="Arial"/>
              <a:buChar char="•"/>
              <a:defRPr>
                <a:solidFill>
                  <a:srgbClr val="000000"/>
                </a:solidFill>
                <a:latin typeface="Calibri"/>
                <a:ea typeface="Calibri"/>
                <a:cs typeface="Calibri"/>
                <a:sym typeface="Calibri"/>
              </a:defRPr>
            </a:lvl3pPr>
            <a:lvl4pPr marL="1290593" indent="-353441" algn="l">
              <a:buClr>
                <a:srgbClr val="000000"/>
              </a:buClr>
              <a:buSzPct val="100000"/>
              <a:buFont typeface="Arial"/>
              <a:buChar char="–"/>
              <a:defRPr>
                <a:solidFill>
                  <a:srgbClr val="000000"/>
                </a:solidFill>
                <a:latin typeface="Calibri"/>
                <a:ea typeface="Calibri"/>
                <a:cs typeface="Calibri"/>
                <a:sym typeface="Calibri"/>
              </a:defRPr>
            </a:lvl4pPr>
            <a:lvl5pPr marL="1611898" indent="-353441" algn="l">
              <a:buClr>
                <a:srgbClr val="000000"/>
              </a:buClr>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50" name="Shape 1350"/>
          <p:cNvSpPr>
            <a:spLocks noGrp="1"/>
          </p:cNvSpPr>
          <p:nvPr>
            <p:ph type="sldNum" sz="quarter" idx="2"/>
          </p:nvPr>
        </p:nvSpPr>
        <p:spPr>
          <a:xfrm>
            <a:off x="8424844" y="6461752"/>
            <a:ext cx="261958" cy="265451"/>
          </a:xfrm>
          <a:prstGeom prst="rect">
            <a:avLst/>
          </a:prstGeom>
        </p:spPr>
        <p:txBody>
          <a:bodyPr/>
          <a:lstStyle>
            <a:lvl1pPr defTabSz="321308">
              <a:defRPr>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102767537"/>
      </p:ext>
    </p:extLst>
  </p:cSld>
  <p:clrMapOvr>
    <a:masterClrMapping/>
  </p:clrMapOvr>
  <p:transition spd="med"/>
</p:sldLayout>
</file>

<file path=ppt/slideLayouts/slideLayout461.xml><?xml version="1.0" encoding="utf-8"?>
<p:sldLayout xmlns:a="http://schemas.openxmlformats.org/drawingml/2006/main" xmlns:r="http://schemas.openxmlformats.org/officeDocument/2006/relationships" xmlns:p="http://schemas.openxmlformats.org/presentationml/2006/main" type="tx">
  <p:cSld name="17_Title and Content">
    <p:spTree>
      <p:nvGrpSpPr>
        <p:cNvPr id="1" name=""/>
        <p:cNvGrpSpPr/>
        <p:nvPr/>
      </p:nvGrpSpPr>
      <p:grpSpPr>
        <a:xfrm>
          <a:off x="0" y="0"/>
          <a:ext cx="0" cy="0"/>
          <a:chOff x="0" y="0"/>
          <a:chExt cx="0" cy="0"/>
        </a:xfrm>
      </p:grpSpPr>
      <p:sp>
        <p:nvSpPr>
          <p:cNvPr id="1357" name="Shape 1357"/>
          <p:cNvSpPr>
            <a:spLocks noGrp="1"/>
          </p:cNvSpPr>
          <p:nvPr>
            <p:ph type="title"/>
          </p:nvPr>
        </p:nvSpPr>
        <p:spPr>
          <a:xfrm>
            <a:off x="457209" y="92077"/>
            <a:ext cx="8229601" cy="1508124"/>
          </a:xfrm>
          <a:prstGeom prst="rect">
            <a:avLst/>
          </a:prstGeom>
        </p:spPr>
        <p:txBody>
          <a:bodyPr/>
          <a:lstStyle>
            <a:lvl1pPr>
              <a:defRPr>
                <a:latin typeface="Calibri"/>
                <a:ea typeface="Calibri"/>
                <a:cs typeface="Calibri"/>
                <a:sym typeface="Calibri"/>
              </a:defRPr>
            </a:lvl1pPr>
          </a:lstStyle>
          <a:p>
            <a:r>
              <a:t>Title Text</a:t>
            </a:r>
          </a:p>
        </p:txBody>
      </p:sp>
      <p:sp>
        <p:nvSpPr>
          <p:cNvPr id="1358" name="Shape 1358"/>
          <p:cNvSpPr>
            <a:spLocks noGrp="1"/>
          </p:cNvSpPr>
          <p:nvPr>
            <p:ph type="body" idx="1"/>
          </p:nvPr>
        </p:nvSpPr>
        <p:spPr>
          <a:xfrm>
            <a:off x="457209" y="1600209"/>
            <a:ext cx="8229601" cy="5257801"/>
          </a:xfrm>
          <a:prstGeom prst="rect">
            <a:avLst/>
          </a:prstGeom>
        </p:spPr>
        <p:txBody>
          <a:bodyPr/>
          <a:lstStyle>
            <a:lvl1pPr marL="331350" indent="-331350" algn="l">
              <a:buClr>
                <a:srgbClr val="000000"/>
              </a:buClr>
              <a:buSzPct val="100000"/>
              <a:buFont typeface="Arial"/>
              <a:buChar char="•"/>
              <a:defRPr>
                <a:solidFill>
                  <a:srgbClr val="000000"/>
                </a:solidFill>
                <a:latin typeface="Calibri"/>
                <a:ea typeface="Calibri"/>
                <a:cs typeface="Calibri"/>
                <a:sym typeface="Calibri"/>
              </a:defRPr>
            </a:lvl1pPr>
            <a:lvl2pPr marL="610106" indent="-315573" algn="l">
              <a:buClr>
                <a:srgbClr val="000000"/>
              </a:buClr>
              <a:buSzPct val="100000"/>
              <a:buFont typeface="Arial"/>
              <a:buChar char="–"/>
              <a:defRPr>
                <a:solidFill>
                  <a:srgbClr val="000000"/>
                </a:solidFill>
                <a:latin typeface="Calibri"/>
                <a:ea typeface="Calibri"/>
                <a:cs typeface="Calibri"/>
                <a:sym typeface="Calibri"/>
              </a:defRPr>
            </a:lvl2pPr>
            <a:lvl3pPr marL="910375" indent="-294534" algn="l">
              <a:buClr>
                <a:srgbClr val="000000"/>
              </a:buClr>
              <a:buSzPct val="100000"/>
              <a:buFont typeface="Arial"/>
              <a:buChar char="•"/>
              <a:defRPr>
                <a:solidFill>
                  <a:srgbClr val="000000"/>
                </a:solidFill>
                <a:latin typeface="Calibri"/>
                <a:ea typeface="Calibri"/>
                <a:cs typeface="Calibri"/>
                <a:sym typeface="Calibri"/>
              </a:defRPr>
            </a:lvl3pPr>
            <a:lvl4pPr marL="1290593" indent="-353441" algn="l">
              <a:buClr>
                <a:srgbClr val="000000"/>
              </a:buClr>
              <a:buSzPct val="100000"/>
              <a:buFont typeface="Arial"/>
              <a:buChar char="–"/>
              <a:defRPr>
                <a:solidFill>
                  <a:srgbClr val="000000"/>
                </a:solidFill>
                <a:latin typeface="Calibri"/>
                <a:ea typeface="Calibri"/>
                <a:cs typeface="Calibri"/>
                <a:sym typeface="Calibri"/>
              </a:defRPr>
            </a:lvl4pPr>
            <a:lvl5pPr marL="1611898" indent="-353441" algn="l">
              <a:buClr>
                <a:srgbClr val="000000"/>
              </a:buClr>
              <a:buSzPct val="100000"/>
              <a:buFont typeface="Arial"/>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59" name="Shape 1359"/>
          <p:cNvSpPr>
            <a:spLocks noGrp="1"/>
          </p:cNvSpPr>
          <p:nvPr>
            <p:ph type="sldNum" sz="quarter" idx="2"/>
          </p:nvPr>
        </p:nvSpPr>
        <p:spPr>
          <a:xfrm>
            <a:off x="8424844" y="6461752"/>
            <a:ext cx="261958" cy="265451"/>
          </a:xfrm>
          <a:prstGeom prst="rect">
            <a:avLst/>
          </a:prstGeom>
        </p:spPr>
        <p:txBody>
          <a:bodyPr/>
          <a:lstStyle>
            <a:lvl1pPr>
              <a:defRPr>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891386454"/>
      </p:ext>
    </p:extLst>
  </p:cSld>
  <p:clrMapOvr>
    <a:masterClrMapping/>
  </p:clrMapOvr>
  <p:transition spd="med"/>
</p:sldLayout>
</file>

<file path=ppt/slideLayouts/slideLayout462.xml><?xml version="1.0" encoding="utf-8"?>
<p:sldLayout xmlns:a="http://schemas.openxmlformats.org/drawingml/2006/main" xmlns:r="http://schemas.openxmlformats.org/officeDocument/2006/relationships" xmlns:p="http://schemas.openxmlformats.org/presentationml/2006/main" type="tx">
  <p:cSld name="18_Title and Content">
    <p:spTree>
      <p:nvGrpSpPr>
        <p:cNvPr id="1" name=""/>
        <p:cNvGrpSpPr/>
        <p:nvPr/>
      </p:nvGrpSpPr>
      <p:grpSpPr>
        <a:xfrm>
          <a:off x="0" y="0"/>
          <a:ext cx="0" cy="0"/>
          <a:chOff x="0" y="0"/>
          <a:chExt cx="0" cy="0"/>
        </a:xfrm>
      </p:grpSpPr>
      <p:sp>
        <p:nvSpPr>
          <p:cNvPr id="1366" name="Shape 1366"/>
          <p:cNvSpPr>
            <a:spLocks noGrp="1"/>
          </p:cNvSpPr>
          <p:nvPr>
            <p:ph type="title"/>
          </p:nvPr>
        </p:nvSpPr>
        <p:spPr>
          <a:xfrm>
            <a:off x="685809" y="381009"/>
            <a:ext cx="7772401" cy="1600201"/>
          </a:xfrm>
          <a:prstGeom prst="rect">
            <a:avLst/>
          </a:prstGeom>
        </p:spPr>
        <p:txBody>
          <a:bodyPr lIns="45697" tIns="45697" rIns="45697" bIns="45697"/>
          <a:lstStyle>
            <a:lvl1pPr>
              <a:defRPr sz="4100"/>
            </a:lvl1pPr>
          </a:lstStyle>
          <a:p>
            <a:r>
              <a:t>Title Text</a:t>
            </a:r>
          </a:p>
        </p:txBody>
      </p:sp>
      <p:sp>
        <p:nvSpPr>
          <p:cNvPr id="1367" name="Shape 1367"/>
          <p:cNvSpPr>
            <a:spLocks noGrp="1"/>
          </p:cNvSpPr>
          <p:nvPr>
            <p:ph type="body" idx="1"/>
          </p:nvPr>
        </p:nvSpPr>
        <p:spPr>
          <a:xfrm>
            <a:off x="685809" y="1981209"/>
            <a:ext cx="7772401" cy="4876801"/>
          </a:xfrm>
          <a:prstGeom prst="rect">
            <a:avLst/>
          </a:prstGeom>
        </p:spPr>
        <p:txBody>
          <a:bodyPr lIns="45697" tIns="45697" rIns="45697" bIns="45697"/>
          <a:lstStyle>
            <a:lvl1pPr marL="316288" indent="-316288" algn="l">
              <a:spcBef>
                <a:spcPts val="492"/>
              </a:spcBef>
              <a:buSzPct val="100000"/>
              <a:buChar char="•"/>
              <a:defRPr sz="3000">
                <a:solidFill>
                  <a:srgbClr val="000000"/>
                </a:solidFill>
              </a:defRPr>
            </a:lvl1pPr>
            <a:lvl2pPr marL="622536" indent="-301226" algn="l">
              <a:spcBef>
                <a:spcPts val="492"/>
              </a:spcBef>
              <a:buSzPct val="100000"/>
              <a:buChar char="–"/>
              <a:defRPr sz="3000">
                <a:solidFill>
                  <a:srgbClr val="000000"/>
                </a:solidFill>
              </a:defRPr>
            </a:lvl2pPr>
            <a:lvl3pPr marL="923764" indent="-281146" algn="l">
              <a:spcBef>
                <a:spcPts val="492"/>
              </a:spcBef>
              <a:buSzPct val="100000"/>
              <a:buChar char="•"/>
              <a:defRPr sz="3000">
                <a:solidFill>
                  <a:srgbClr val="000000"/>
                </a:solidFill>
              </a:defRPr>
            </a:lvl3pPr>
            <a:lvl4pPr marL="1301305" indent="-337376" algn="l">
              <a:spcBef>
                <a:spcPts val="492"/>
              </a:spcBef>
              <a:buSzPct val="100000"/>
              <a:buChar char="–"/>
              <a:defRPr sz="3000">
                <a:solidFill>
                  <a:srgbClr val="000000"/>
                </a:solidFill>
              </a:defRPr>
            </a:lvl4pPr>
            <a:lvl5pPr marL="1622612" indent="-337376" algn="l">
              <a:spcBef>
                <a:spcPts val="492"/>
              </a:spcBef>
              <a:buSzPct val="100000"/>
              <a:buChar char="»"/>
              <a:defRPr sz="30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68" name="Shape 1368"/>
          <p:cNvSpPr>
            <a:spLocks noGrp="1"/>
          </p:cNvSpPr>
          <p:nvPr>
            <p:ph type="sldNum" sz="quarter" idx="2"/>
          </p:nvPr>
        </p:nvSpPr>
        <p:spPr>
          <a:xfrm>
            <a:off x="6553200" y="6248402"/>
            <a:ext cx="1905000" cy="265451"/>
          </a:xfrm>
          <a:prstGeom prst="rect">
            <a:avLst/>
          </a:prstGeom>
        </p:spPr>
        <p:txBody>
          <a:bodyPr wrap="square" anchor="t"/>
          <a:lstStyle>
            <a:lvl1pPr>
              <a:defRPr>
                <a:solidFill>
                  <a:srgbClr val="000000"/>
                </a:solidFill>
                <a:latin typeface="Gill Sans"/>
                <a:ea typeface="Gill Sans"/>
                <a:cs typeface="Gill Sans"/>
                <a:sym typeface="Gill Sans"/>
              </a:defRPr>
            </a:lvl1pPr>
          </a:lstStyle>
          <a:p>
            <a:fld id="{86CB4B4D-7CA3-9044-876B-883B54F8677D}" type="slidenum">
              <a:rPr/>
              <a:pPr/>
              <a:t>‹#›</a:t>
            </a:fld>
            <a:endParaRPr/>
          </a:p>
        </p:txBody>
      </p:sp>
    </p:spTree>
    <p:extLst>
      <p:ext uri="{BB962C8B-B14F-4D97-AF65-F5344CB8AC3E}">
        <p14:creationId xmlns:p14="http://schemas.microsoft.com/office/powerpoint/2010/main" val="2576739427"/>
      </p:ext>
    </p:extLst>
  </p:cSld>
  <p:clrMapOvr>
    <a:masterClrMapping/>
  </p:clrMapOvr>
  <p:transition spd="med"/>
</p:sldLayout>
</file>

<file path=ppt/slideLayouts/slideLayout463.xml><?xml version="1.0" encoding="utf-8"?>
<p:sldLayout xmlns:a="http://schemas.openxmlformats.org/drawingml/2006/main" xmlns:r="http://schemas.openxmlformats.org/officeDocument/2006/relationships" xmlns:p="http://schemas.openxmlformats.org/presentationml/2006/main" type="tx">
  <p:cSld name="4_Title, Text, and Content">
    <p:spTree>
      <p:nvGrpSpPr>
        <p:cNvPr id="1" name=""/>
        <p:cNvGrpSpPr/>
        <p:nvPr/>
      </p:nvGrpSpPr>
      <p:grpSpPr>
        <a:xfrm>
          <a:off x="0" y="0"/>
          <a:ext cx="0" cy="0"/>
          <a:chOff x="0" y="0"/>
          <a:chExt cx="0" cy="0"/>
        </a:xfrm>
      </p:grpSpPr>
      <p:sp>
        <p:nvSpPr>
          <p:cNvPr id="1375" name="Shape 1375"/>
          <p:cNvSpPr>
            <a:spLocks noGrp="1"/>
          </p:cNvSpPr>
          <p:nvPr>
            <p:ph type="title"/>
          </p:nvPr>
        </p:nvSpPr>
        <p:spPr>
          <a:xfrm>
            <a:off x="457209" y="92077"/>
            <a:ext cx="8229601" cy="1508124"/>
          </a:xfrm>
          <a:prstGeom prst="rect">
            <a:avLst/>
          </a:prstGeom>
        </p:spPr>
        <p:txBody>
          <a:bodyPr lIns="45697" tIns="45697" rIns="45697" bIns="45697"/>
          <a:lstStyle/>
          <a:p>
            <a:r>
              <a:t>Title Text</a:t>
            </a:r>
          </a:p>
        </p:txBody>
      </p:sp>
      <p:sp>
        <p:nvSpPr>
          <p:cNvPr id="1376" name="Shape 1376"/>
          <p:cNvSpPr>
            <a:spLocks noGrp="1"/>
          </p:cNvSpPr>
          <p:nvPr>
            <p:ph type="body" sz="half" idx="1"/>
          </p:nvPr>
        </p:nvSpPr>
        <p:spPr>
          <a:xfrm>
            <a:off x="457199" y="1600209"/>
            <a:ext cx="4038601" cy="5257801"/>
          </a:xfrm>
          <a:prstGeom prst="rect">
            <a:avLst/>
          </a:prstGeom>
        </p:spPr>
        <p:txBody>
          <a:bodyPr lIns="45697" tIns="45697" rIns="45697" bIns="45697"/>
          <a:lstStyle>
            <a:lvl1pPr marL="331350" indent="-331350" algn="r">
              <a:spcBef>
                <a:spcPts val="492"/>
              </a:spcBef>
              <a:buSzPct val="100000"/>
              <a:buChar char="•"/>
              <a:defRPr>
                <a:solidFill>
                  <a:srgbClr val="000000"/>
                </a:solidFill>
              </a:defRPr>
            </a:lvl1pPr>
            <a:lvl2pPr marL="636877" indent="-315573" algn="r">
              <a:spcBef>
                <a:spcPts val="492"/>
              </a:spcBef>
              <a:buSzPct val="100000"/>
              <a:buChar char="–"/>
              <a:defRPr>
                <a:solidFill>
                  <a:srgbClr val="000000"/>
                </a:solidFill>
              </a:defRPr>
            </a:lvl2pPr>
            <a:lvl3pPr marL="937152" indent="-294534" algn="r">
              <a:spcBef>
                <a:spcPts val="492"/>
              </a:spcBef>
              <a:buSzPct val="100000"/>
              <a:buChar char="•"/>
              <a:defRPr>
                <a:solidFill>
                  <a:srgbClr val="000000"/>
                </a:solidFill>
              </a:defRPr>
            </a:lvl3pPr>
            <a:lvl4pPr marL="1317368" indent="-353441" algn="r">
              <a:spcBef>
                <a:spcPts val="492"/>
              </a:spcBef>
              <a:buSzPct val="100000"/>
              <a:buChar char="–"/>
              <a:defRPr>
                <a:solidFill>
                  <a:srgbClr val="000000"/>
                </a:solidFill>
              </a:defRPr>
            </a:lvl4pPr>
            <a:lvl5pPr marL="1638676" indent="-353441" algn="r">
              <a:spcBef>
                <a:spcPts val="492"/>
              </a:spcBef>
              <a:buSzPct val="100000"/>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77" name="Shape 1377"/>
          <p:cNvSpPr>
            <a:spLocks noGrp="1"/>
          </p:cNvSpPr>
          <p:nvPr>
            <p:ph type="sldNum" sz="quarter" idx="2"/>
          </p:nvPr>
        </p:nvSpPr>
        <p:spPr>
          <a:xfrm>
            <a:off x="457209" y="6245226"/>
            <a:ext cx="2133601" cy="292384"/>
          </a:xfrm>
          <a:prstGeom prst="rect">
            <a:avLst/>
          </a:prstGeom>
        </p:spPr>
        <p:txBody>
          <a:bodyPr wrap="square" anchor="t"/>
          <a:lstStyle>
            <a:lvl1pPr algn="ctr" defTabSz="321308">
              <a:defRPr sz="13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84241925"/>
      </p:ext>
    </p:extLst>
  </p:cSld>
  <p:clrMapOvr>
    <a:masterClrMapping/>
  </p:clrMapOvr>
  <p:transition spd="med"/>
</p:sldLayout>
</file>

<file path=ppt/slideLayouts/slideLayout464.xml><?xml version="1.0" encoding="utf-8"?>
<p:sldLayout xmlns:a="http://schemas.openxmlformats.org/drawingml/2006/main" xmlns:r="http://schemas.openxmlformats.org/officeDocument/2006/relationships" xmlns:p="http://schemas.openxmlformats.org/presentationml/2006/main" type="tx">
  <p:cSld name="19_Title and Content">
    <p:spTree>
      <p:nvGrpSpPr>
        <p:cNvPr id="1" name=""/>
        <p:cNvGrpSpPr/>
        <p:nvPr/>
      </p:nvGrpSpPr>
      <p:grpSpPr>
        <a:xfrm>
          <a:off x="0" y="0"/>
          <a:ext cx="0" cy="0"/>
          <a:chOff x="0" y="0"/>
          <a:chExt cx="0" cy="0"/>
        </a:xfrm>
      </p:grpSpPr>
      <p:sp>
        <p:nvSpPr>
          <p:cNvPr id="1384" name="Shape 1384"/>
          <p:cNvSpPr>
            <a:spLocks noGrp="1"/>
          </p:cNvSpPr>
          <p:nvPr>
            <p:ph type="title"/>
          </p:nvPr>
        </p:nvSpPr>
        <p:spPr>
          <a:xfrm>
            <a:off x="457209" y="274647"/>
            <a:ext cx="8229601" cy="1143001"/>
          </a:xfrm>
          <a:prstGeom prst="rect">
            <a:avLst/>
          </a:prstGeom>
        </p:spPr>
        <p:txBody>
          <a:bodyPr lIns="45697" tIns="45697" rIns="45697" bIns="45697">
            <a:normAutofit/>
          </a:bodyPr>
          <a:lstStyle>
            <a:lvl1pPr defTabSz="913945">
              <a:defRPr>
                <a:solidFill>
                  <a:srgbClr val="CC3300"/>
                </a:solidFill>
              </a:defRPr>
            </a:lvl1pPr>
          </a:lstStyle>
          <a:p>
            <a:r>
              <a:t>Title Text</a:t>
            </a:r>
          </a:p>
        </p:txBody>
      </p:sp>
      <p:sp>
        <p:nvSpPr>
          <p:cNvPr id="1385" name="Shape 1385"/>
          <p:cNvSpPr>
            <a:spLocks noGrp="1"/>
          </p:cNvSpPr>
          <p:nvPr>
            <p:ph type="body" idx="1"/>
          </p:nvPr>
        </p:nvSpPr>
        <p:spPr>
          <a:xfrm>
            <a:off x="457209" y="1600205"/>
            <a:ext cx="8229601" cy="4525964"/>
          </a:xfrm>
          <a:prstGeom prst="rect">
            <a:avLst/>
          </a:prstGeom>
        </p:spPr>
        <p:txBody>
          <a:bodyPr lIns="45697" tIns="45697" rIns="45697" bIns="45697">
            <a:normAutofit/>
          </a:bodyPr>
          <a:lstStyle>
            <a:lvl1pPr marL="331265" indent="-331265" algn="l" defTabSz="913945">
              <a:spcBef>
                <a:spcPts val="703"/>
              </a:spcBef>
              <a:buSzPct val="100000"/>
              <a:buChar char="•"/>
              <a:defRPr>
                <a:solidFill>
                  <a:srgbClr val="000099"/>
                </a:solidFill>
              </a:defRPr>
            </a:lvl1pPr>
            <a:lvl2pPr marL="636715" indent="-315491" algn="l" defTabSz="913945">
              <a:spcBef>
                <a:spcPts val="703"/>
              </a:spcBef>
              <a:buSzPct val="100000"/>
              <a:buChar char="–"/>
              <a:defRPr>
                <a:solidFill>
                  <a:srgbClr val="000099"/>
                </a:solidFill>
              </a:defRPr>
            </a:lvl2pPr>
            <a:lvl3pPr marL="936910" indent="-294458" algn="l" defTabSz="913945">
              <a:spcBef>
                <a:spcPts val="703"/>
              </a:spcBef>
              <a:buSzPct val="100000"/>
              <a:buChar char="•"/>
              <a:defRPr>
                <a:solidFill>
                  <a:srgbClr val="000099"/>
                </a:solidFill>
              </a:defRPr>
            </a:lvl3pPr>
            <a:lvl4pPr marL="1317029" indent="-353350" algn="l" defTabSz="913945">
              <a:spcBef>
                <a:spcPts val="703"/>
              </a:spcBef>
              <a:buSzPct val="100000"/>
              <a:buChar char="–"/>
              <a:defRPr>
                <a:solidFill>
                  <a:srgbClr val="000099"/>
                </a:solidFill>
              </a:defRPr>
            </a:lvl4pPr>
            <a:lvl5pPr marL="1638257" indent="-353349" algn="l" defTabSz="913945">
              <a:spcBef>
                <a:spcPts val="703"/>
              </a:spcBef>
              <a:buSzPct val="100000"/>
              <a:buChar char="»"/>
              <a:defRPr>
                <a:solidFill>
                  <a:srgbClr val="000099"/>
                </a:solidFill>
              </a:defRPr>
            </a:lvl5pPr>
          </a:lstStyle>
          <a:p>
            <a:r>
              <a:t>Body Level One</a:t>
            </a:r>
          </a:p>
          <a:p>
            <a:pPr lvl="1"/>
            <a:r>
              <a:t>Body Level Two</a:t>
            </a:r>
          </a:p>
          <a:p>
            <a:pPr lvl="2"/>
            <a:r>
              <a:t>Body Level Three</a:t>
            </a:r>
          </a:p>
          <a:p>
            <a:pPr lvl="3"/>
            <a:r>
              <a:t>Body Level Four</a:t>
            </a:r>
          </a:p>
          <a:p>
            <a:pPr lvl="4"/>
            <a:r>
              <a:t>Body Level Five</a:t>
            </a:r>
          </a:p>
        </p:txBody>
      </p:sp>
      <p:sp>
        <p:nvSpPr>
          <p:cNvPr id="1386" name="Shape 1386"/>
          <p:cNvSpPr>
            <a:spLocks noGrp="1"/>
          </p:cNvSpPr>
          <p:nvPr>
            <p:ph type="sldNum" sz="quarter" idx="2"/>
          </p:nvPr>
        </p:nvSpPr>
        <p:spPr>
          <a:xfrm>
            <a:off x="8390722" y="6245226"/>
            <a:ext cx="296079" cy="292384"/>
          </a:xfrm>
          <a:prstGeom prst="rect">
            <a:avLst/>
          </a:prstGeom>
        </p:spPr>
        <p:txBody>
          <a:bodyPr anchor="t"/>
          <a:lstStyle>
            <a:lvl1pPr defTabSz="913945">
              <a:defRPr sz="1300">
                <a:solidFill>
                  <a:srgbClr val="000099"/>
                </a:solidFill>
              </a:defRPr>
            </a:lvl1pPr>
          </a:lstStyle>
          <a:p>
            <a:fld id="{86CB4B4D-7CA3-9044-876B-883B54F8677D}" type="slidenum">
              <a:rPr/>
              <a:pPr/>
              <a:t>‹#›</a:t>
            </a:fld>
            <a:endParaRPr/>
          </a:p>
        </p:txBody>
      </p:sp>
    </p:spTree>
    <p:extLst>
      <p:ext uri="{BB962C8B-B14F-4D97-AF65-F5344CB8AC3E}">
        <p14:creationId xmlns:p14="http://schemas.microsoft.com/office/powerpoint/2010/main" val="2984316878"/>
      </p:ext>
    </p:extLst>
  </p:cSld>
  <p:clrMapOvr>
    <a:masterClrMapping/>
  </p:clrMapOvr>
  <p:transition spd="med"/>
</p:sldLayout>
</file>

<file path=ppt/slideLayouts/slideLayout4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0921" name="Rectangle 25"/>
          <p:cNvSpPr>
            <a:spLocks noGrp="1" noChangeArrowheads="1"/>
          </p:cNvSpPr>
          <p:nvPr>
            <p:ph type="ctrTitle"/>
          </p:nvPr>
        </p:nvSpPr>
        <p:spPr>
          <a:xfrm>
            <a:off x="1173163" y="1341438"/>
            <a:ext cx="7772400" cy="1143000"/>
          </a:xfrm>
        </p:spPr>
        <p:txBody>
          <a:bodyPr/>
          <a:lstStyle>
            <a:lvl1pPr>
              <a:defRPr/>
            </a:lvl1pPr>
          </a:lstStyle>
          <a:p>
            <a:pPr lvl="0"/>
            <a:r>
              <a:rPr lang="en-US" noProof="0"/>
              <a:t>Click to edit Master title style</a:t>
            </a:r>
          </a:p>
        </p:txBody>
      </p:sp>
      <p:sp>
        <p:nvSpPr>
          <p:cNvPr id="80922" name="Rectangle 26"/>
          <p:cNvSpPr>
            <a:spLocks noGrp="1" noChangeArrowheads="1"/>
          </p:cNvSpPr>
          <p:nvPr>
            <p:ph type="subTitle" idx="1"/>
          </p:nvPr>
        </p:nvSpPr>
        <p:spPr>
          <a:xfrm>
            <a:off x="1166813" y="3886200"/>
            <a:ext cx="6400800" cy="1752600"/>
          </a:xfrm>
        </p:spPr>
        <p:txBody>
          <a:bodyPr/>
          <a:lstStyle>
            <a:lvl1pPr marL="0" indent="0">
              <a:buFont typeface="Monotype Sorts" charset="0"/>
              <a:buNone/>
              <a:defRPr/>
            </a:lvl1pPr>
          </a:lstStyle>
          <a:p>
            <a:pPr lvl="0"/>
            <a:r>
              <a:rPr lang="en-US" noProof="0"/>
              <a:t>Click to edit Master subtitle style</a:t>
            </a:r>
          </a:p>
        </p:txBody>
      </p:sp>
      <p:sp>
        <p:nvSpPr>
          <p:cNvPr id="4" name="Rectangle 27"/>
          <p:cNvSpPr>
            <a:spLocks noGrp="1" noChangeArrowheads="1"/>
          </p:cNvSpPr>
          <p:nvPr>
            <p:ph type="dt" sz="half" idx="10"/>
          </p:nvPr>
        </p:nvSpPr>
        <p:spPr>
          <a:xfrm>
            <a:off x="1166814" y="6248400"/>
            <a:ext cx="1905000" cy="457200"/>
          </a:xfrm>
          <a:prstGeom prst="rect">
            <a:avLst/>
          </a:prstGeom>
        </p:spPr>
        <p:txBody>
          <a:bodyPr lIns="91397" tIns="45699" rIns="91397" bIns="45699"/>
          <a:lstStyle>
            <a:lvl1pPr>
              <a:defRPr>
                <a:solidFill>
                  <a:srgbClr val="000000"/>
                </a:solidFill>
              </a:defRPr>
            </a:lvl1pPr>
          </a:lstStyle>
          <a:p>
            <a:pPr algn="r" eaLnBrk="0" hangingPunct="0">
              <a:defRPr/>
            </a:pPr>
            <a:fld id="{12C5339A-B917-0E45-96A4-0A116FADA209}" type="datetime1">
              <a:rPr lang="en-US" sz="2400" b="1">
                <a:latin typeface="Times New Roman" charset="0"/>
              </a:rPr>
              <a:pPr algn="r" eaLnBrk="0" hangingPunct="0">
                <a:defRPr/>
              </a:pPr>
              <a:t>5/3/21</a:t>
            </a:fld>
            <a:endParaRPr lang="en-US" sz="2400" b="1">
              <a:latin typeface="Times New Roman" charset="0"/>
            </a:endParaRPr>
          </a:p>
        </p:txBody>
      </p:sp>
      <p:sp>
        <p:nvSpPr>
          <p:cNvPr id="5" name="Rectangle 28"/>
          <p:cNvSpPr>
            <a:spLocks noGrp="1" noChangeArrowheads="1"/>
          </p:cNvSpPr>
          <p:nvPr>
            <p:ph type="ftr" sz="quarter" idx="11"/>
          </p:nvPr>
        </p:nvSpPr>
        <p:spPr>
          <a:xfrm>
            <a:off x="3581401" y="6248400"/>
            <a:ext cx="2895600" cy="457200"/>
          </a:xfrm>
          <a:prstGeom prst="rect">
            <a:avLst/>
          </a:prstGeom>
        </p:spPr>
        <p:txBody>
          <a:bodyPr lIns="91397" tIns="45699" rIns="91397" bIns="45699"/>
          <a:lstStyle>
            <a:lvl1pPr>
              <a:defRPr>
                <a:solidFill>
                  <a:srgbClr val="000000"/>
                </a:solidFill>
              </a:defRPr>
            </a:lvl1pPr>
          </a:lstStyle>
          <a:p>
            <a:pPr algn="r" eaLnBrk="0" hangingPunct="0">
              <a:defRPr/>
            </a:pPr>
            <a:endParaRPr lang="en-US" sz="2400" b="1">
              <a:latin typeface="Times New Roman" charset="0"/>
            </a:endParaRPr>
          </a:p>
        </p:txBody>
      </p:sp>
      <p:sp>
        <p:nvSpPr>
          <p:cNvPr id="6" name="Rectangle 29"/>
          <p:cNvSpPr>
            <a:spLocks noGrp="1" noChangeArrowheads="1"/>
          </p:cNvSpPr>
          <p:nvPr>
            <p:ph type="sldNum" sz="quarter" idx="12"/>
          </p:nvPr>
        </p:nvSpPr>
        <p:spPr/>
        <p:txBody>
          <a:bodyPr/>
          <a:lstStyle>
            <a:lvl1pPr>
              <a:defRPr>
                <a:solidFill>
                  <a:srgbClr val="000000"/>
                </a:solidFill>
              </a:defRPr>
            </a:lvl1pPr>
          </a:lstStyle>
          <a:p>
            <a:pPr>
              <a:defRPr/>
            </a:pPr>
            <a:fld id="{FECDC0E0-6404-B742-A795-1C369BA044BF}"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866426286"/>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4" y="6265863"/>
            <a:ext cx="1905000" cy="457200"/>
          </a:xfrm>
          <a:prstGeom prst="rect">
            <a:avLst/>
          </a:prstGeom>
        </p:spPr>
        <p:txBody>
          <a:bodyPr lIns="91397" tIns="45699" rIns="91397" bIns="45699"/>
          <a:lstStyle>
            <a:lvl1pPr>
              <a:defRPr/>
            </a:lvl1pPr>
          </a:lstStyle>
          <a:p>
            <a:pPr algn="r" eaLnBrk="0" hangingPunct="0">
              <a:defRPr/>
            </a:pPr>
            <a:fld id="{9312838D-4AB3-2641-AA17-334DFA70AF33}" type="datetime1">
              <a:rPr lang="en-US" sz="2400" b="1">
                <a:solidFill>
                  <a:srgbClr val="000000"/>
                </a:solidFill>
                <a:latin typeface="Times New Roman" charset="0"/>
              </a:rPr>
              <a:pPr algn="r" eaLnBrk="0" hangingPunct="0">
                <a:defRPr/>
              </a:pPr>
              <a:t>5/3/21</a:t>
            </a:fld>
            <a:endParaRPr lang="en-US" sz="2400" b="1">
              <a:solidFill>
                <a:srgbClr val="000000"/>
              </a:solidFill>
              <a:latin typeface="Times New Roman" charset="0"/>
            </a:endParaRPr>
          </a:p>
        </p:txBody>
      </p:sp>
      <p:sp>
        <p:nvSpPr>
          <p:cNvPr id="5" name="Footer Placeholder 4"/>
          <p:cNvSpPr>
            <a:spLocks noGrp="1"/>
          </p:cNvSpPr>
          <p:nvPr>
            <p:ph type="ftr" sz="quarter" idx="11"/>
          </p:nvPr>
        </p:nvSpPr>
        <p:spPr>
          <a:xfrm>
            <a:off x="3581401" y="6248400"/>
            <a:ext cx="2895600" cy="457200"/>
          </a:xfrm>
          <a:prstGeom prst="rect">
            <a:avLst/>
          </a:prstGeom>
        </p:spPr>
        <p:txBody>
          <a:bodyPr lIns="91397" tIns="45699" rIns="91397" bIns="45699"/>
          <a:lstStyle>
            <a:lvl1pPr>
              <a:defRPr/>
            </a:lvl1pPr>
          </a:lstStyle>
          <a:p>
            <a:pPr algn="r" eaLnBrk="0" hangingPunct="0">
              <a:defRPr/>
            </a:pPr>
            <a:endParaRPr lang="en-US" sz="2400" b="1">
              <a:solidFill>
                <a:srgbClr val="000000"/>
              </a:solidFill>
              <a:latin typeface="Times New Roman" charset="0"/>
            </a:endParaRPr>
          </a:p>
        </p:txBody>
      </p:sp>
      <p:sp>
        <p:nvSpPr>
          <p:cNvPr id="6" name="Slide Number Placeholder 5"/>
          <p:cNvSpPr>
            <a:spLocks noGrp="1"/>
          </p:cNvSpPr>
          <p:nvPr>
            <p:ph type="sldNum" sz="quarter" idx="12"/>
          </p:nvPr>
        </p:nvSpPr>
        <p:spPr/>
        <p:txBody>
          <a:bodyPr/>
          <a:lstStyle>
            <a:lvl1pPr>
              <a:defRPr/>
            </a:lvl1pPr>
          </a:lstStyle>
          <a:p>
            <a:pPr>
              <a:defRPr/>
            </a:pPr>
            <a:fld id="{B8FC9951-76CD-5A48-8753-CE2B650338E2}" type="slidenum">
              <a:rPr lang="en-US">
                <a:solidFill>
                  <a:srgbClr val="000000"/>
                </a:solidFill>
                <a:latin typeface="Calibri"/>
              </a:rPr>
              <a:pPr>
                <a:defRPr/>
              </a:pPr>
              <a:t>‹#›</a:t>
            </a:fld>
            <a:endParaRPr lang="en-US">
              <a:solidFill>
                <a:srgbClr val="000000"/>
              </a:solidFill>
              <a:latin typeface="Calibri"/>
            </a:endParaRPr>
          </a:p>
        </p:txBody>
      </p:sp>
    </p:spTree>
    <p:extLst>
      <p:ext uri="{BB962C8B-B14F-4D97-AF65-F5344CB8AC3E}">
        <p14:creationId xmlns:p14="http://schemas.microsoft.com/office/powerpoint/2010/main" val="2973985152"/>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9"/>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2"/>
            <a:ext cx="7772400" cy="1500187"/>
          </a:xfrm>
        </p:spPr>
        <p:txBody>
          <a:bodyPr anchor="b"/>
          <a:lstStyle>
            <a:lvl1pPr marL="0" indent="0">
              <a:buNone/>
              <a:defRPr sz="2000"/>
            </a:lvl1pPr>
            <a:lvl2pPr marL="456988" indent="0">
              <a:buNone/>
              <a:defRPr sz="1800"/>
            </a:lvl2pPr>
            <a:lvl3pPr marL="913977" indent="0">
              <a:buNone/>
              <a:defRPr sz="1600"/>
            </a:lvl3pPr>
            <a:lvl4pPr marL="1370970" indent="0">
              <a:buNone/>
              <a:defRPr sz="1400"/>
            </a:lvl4pPr>
            <a:lvl5pPr marL="1827959" indent="0">
              <a:buNone/>
              <a:defRPr sz="1400"/>
            </a:lvl5pPr>
            <a:lvl6pPr marL="2284947" indent="0">
              <a:buNone/>
              <a:defRPr sz="1400"/>
            </a:lvl6pPr>
            <a:lvl7pPr marL="2741939" indent="0">
              <a:buNone/>
              <a:defRPr sz="1400"/>
            </a:lvl7pPr>
            <a:lvl8pPr marL="3198924" indent="0">
              <a:buNone/>
              <a:defRPr sz="1400"/>
            </a:lvl8pPr>
            <a:lvl9pPr marL="3655917" indent="0">
              <a:buNone/>
              <a:defRPr sz="1400"/>
            </a:lvl9pPr>
          </a:lstStyle>
          <a:p>
            <a:pPr lvl="0"/>
            <a:r>
              <a:rPr lang="en-US"/>
              <a:t>Click to edit Master text styles</a:t>
            </a:r>
          </a:p>
        </p:txBody>
      </p:sp>
      <p:sp>
        <p:nvSpPr>
          <p:cNvPr id="4" name="Date Placeholder 3"/>
          <p:cNvSpPr>
            <a:spLocks noGrp="1"/>
          </p:cNvSpPr>
          <p:nvPr>
            <p:ph type="dt" sz="half" idx="10"/>
          </p:nvPr>
        </p:nvSpPr>
        <p:spPr>
          <a:xfrm>
            <a:off x="1173164" y="6265863"/>
            <a:ext cx="1905000" cy="457200"/>
          </a:xfrm>
          <a:prstGeom prst="rect">
            <a:avLst/>
          </a:prstGeom>
        </p:spPr>
        <p:txBody>
          <a:bodyPr lIns="91397" tIns="45699" rIns="91397" bIns="45699"/>
          <a:lstStyle>
            <a:lvl1pPr>
              <a:defRPr/>
            </a:lvl1pPr>
          </a:lstStyle>
          <a:p>
            <a:pPr algn="r" eaLnBrk="0" hangingPunct="0">
              <a:defRPr/>
            </a:pPr>
            <a:fld id="{B21AC60E-3BCE-9741-A368-E16523B2B63C}" type="datetime1">
              <a:rPr lang="en-US" sz="2400" b="1">
                <a:solidFill>
                  <a:srgbClr val="000000"/>
                </a:solidFill>
                <a:latin typeface="Times New Roman" charset="0"/>
              </a:rPr>
              <a:pPr algn="r" eaLnBrk="0" hangingPunct="0">
                <a:defRPr/>
              </a:pPr>
              <a:t>5/3/21</a:t>
            </a:fld>
            <a:endParaRPr lang="en-US" sz="2400" b="1">
              <a:solidFill>
                <a:srgbClr val="000000"/>
              </a:solidFill>
              <a:latin typeface="Times New Roman" charset="0"/>
            </a:endParaRPr>
          </a:p>
        </p:txBody>
      </p:sp>
      <p:sp>
        <p:nvSpPr>
          <p:cNvPr id="5" name="Footer Placeholder 4"/>
          <p:cNvSpPr>
            <a:spLocks noGrp="1"/>
          </p:cNvSpPr>
          <p:nvPr>
            <p:ph type="ftr" sz="quarter" idx="11"/>
          </p:nvPr>
        </p:nvSpPr>
        <p:spPr>
          <a:xfrm>
            <a:off x="3581401" y="6248400"/>
            <a:ext cx="2895600" cy="457200"/>
          </a:xfrm>
          <a:prstGeom prst="rect">
            <a:avLst/>
          </a:prstGeom>
        </p:spPr>
        <p:txBody>
          <a:bodyPr lIns="91397" tIns="45699" rIns="91397" bIns="45699"/>
          <a:lstStyle>
            <a:lvl1pPr>
              <a:defRPr/>
            </a:lvl1pPr>
          </a:lstStyle>
          <a:p>
            <a:pPr algn="r" eaLnBrk="0" hangingPunct="0">
              <a:defRPr/>
            </a:pPr>
            <a:endParaRPr lang="en-US" sz="2400" b="1">
              <a:solidFill>
                <a:srgbClr val="000000"/>
              </a:solidFill>
              <a:latin typeface="Times New Roman" charset="0"/>
            </a:endParaRPr>
          </a:p>
        </p:txBody>
      </p:sp>
      <p:sp>
        <p:nvSpPr>
          <p:cNvPr id="6" name="Slide Number Placeholder 5"/>
          <p:cNvSpPr>
            <a:spLocks noGrp="1"/>
          </p:cNvSpPr>
          <p:nvPr>
            <p:ph type="sldNum" sz="quarter" idx="12"/>
          </p:nvPr>
        </p:nvSpPr>
        <p:spPr/>
        <p:txBody>
          <a:bodyPr/>
          <a:lstStyle>
            <a:lvl1pPr>
              <a:defRPr/>
            </a:lvl1pPr>
          </a:lstStyle>
          <a:p>
            <a:pPr>
              <a:defRPr/>
            </a:pPr>
            <a:fld id="{C3D99AA9-65E5-8F4D-89CD-1F2CD0260DC7}" type="slidenum">
              <a:rPr lang="en-US">
                <a:solidFill>
                  <a:srgbClr val="000000"/>
                </a:solidFill>
                <a:latin typeface="Calibri"/>
              </a:rPr>
              <a:pPr>
                <a:defRPr/>
              </a:pPr>
              <a:t>‹#›</a:t>
            </a:fld>
            <a:endParaRPr lang="en-US">
              <a:solidFill>
                <a:srgbClr val="000000"/>
              </a:solidFill>
              <a:latin typeface="Calibri"/>
            </a:endParaRPr>
          </a:p>
        </p:txBody>
      </p:sp>
    </p:spTree>
    <p:extLst>
      <p:ext uri="{BB962C8B-B14F-4D97-AF65-F5344CB8AC3E}">
        <p14:creationId xmlns:p14="http://schemas.microsoft.com/office/powerpoint/2010/main" val="1787993444"/>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73163"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35564"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73164" y="6265863"/>
            <a:ext cx="1905000" cy="457200"/>
          </a:xfrm>
          <a:prstGeom prst="rect">
            <a:avLst/>
          </a:prstGeom>
        </p:spPr>
        <p:txBody>
          <a:bodyPr lIns="91397" tIns="45699" rIns="91397" bIns="45699"/>
          <a:lstStyle>
            <a:lvl1pPr>
              <a:defRPr/>
            </a:lvl1pPr>
          </a:lstStyle>
          <a:p>
            <a:pPr algn="r" eaLnBrk="0" hangingPunct="0">
              <a:defRPr/>
            </a:pPr>
            <a:fld id="{5D9C5849-32AA-CA41-96BE-2E6893678A87}" type="datetime1">
              <a:rPr lang="en-US" sz="2400" b="1">
                <a:solidFill>
                  <a:srgbClr val="000000"/>
                </a:solidFill>
                <a:latin typeface="Times New Roman" charset="0"/>
              </a:rPr>
              <a:pPr algn="r" eaLnBrk="0" hangingPunct="0">
                <a:defRPr/>
              </a:pPr>
              <a:t>5/3/21</a:t>
            </a:fld>
            <a:endParaRPr lang="en-US" sz="2400" b="1">
              <a:solidFill>
                <a:srgbClr val="000000"/>
              </a:solidFill>
              <a:latin typeface="Times New Roman" charset="0"/>
            </a:endParaRPr>
          </a:p>
        </p:txBody>
      </p:sp>
      <p:sp>
        <p:nvSpPr>
          <p:cNvPr id="6" name="Footer Placeholder 5"/>
          <p:cNvSpPr>
            <a:spLocks noGrp="1"/>
          </p:cNvSpPr>
          <p:nvPr>
            <p:ph type="ftr" sz="quarter" idx="11"/>
          </p:nvPr>
        </p:nvSpPr>
        <p:spPr>
          <a:xfrm>
            <a:off x="3581401" y="6248400"/>
            <a:ext cx="2895600" cy="457200"/>
          </a:xfrm>
          <a:prstGeom prst="rect">
            <a:avLst/>
          </a:prstGeom>
        </p:spPr>
        <p:txBody>
          <a:bodyPr lIns="91397" tIns="45699" rIns="91397" bIns="45699"/>
          <a:lstStyle>
            <a:lvl1pPr>
              <a:defRPr/>
            </a:lvl1pPr>
          </a:lstStyle>
          <a:p>
            <a:pPr algn="r" eaLnBrk="0" hangingPunct="0">
              <a:defRPr/>
            </a:pPr>
            <a:endParaRPr lang="en-US" sz="2400" b="1">
              <a:solidFill>
                <a:srgbClr val="000000"/>
              </a:solidFill>
              <a:latin typeface="Times New Roman" charset="0"/>
            </a:endParaRPr>
          </a:p>
        </p:txBody>
      </p:sp>
      <p:sp>
        <p:nvSpPr>
          <p:cNvPr id="7" name="Slide Number Placeholder 6"/>
          <p:cNvSpPr>
            <a:spLocks noGrp="1"/>
          </p:cNvSpPr>
          <p:nvPr>
            <p:ph type="sldNum" sz="quarter" idx="12"/>
          </p:nvPr>
        </p:nvSpPr>
        <p:spPr/>
        <p:txBody>
          <a:bodyPr/>
          <a:lstStyle>
            <a:lvl1pPr>
              <a:defRPr/>
            </a:lvl1pPr>
          </a:lstStyle>
          <a:p>
            <a:pPr>
              <a:defRPr/>
            </a:pPr>
            <a:fld id="{6C3D7A3A-29D9-E54C-8073-227E6E117E10}" type="slidenum">
              <a:rPr lang="en-US">
                <a:solidFill>
                  <a:srgbClr val="000000"/>
                </a:solidFill>
                <a:latin typeface="Calibri"/>
              </a:rPr>
              <a:pPr>
                <a:defRPr/>
              </a:pPr>
              <a:t>‹#›</a:t>
            </a:fld>
            <a:endParaRPr lang="en-US">
              <a:solidFill>
                <a:srgbClr val="000000"/>
              </a:solidFill>
              <a:latin typeface="Calibri"/>
            </a:endParaRPr>
          </a:p>
        </p:txBody>
      </p:sp>
    </p:spTree>
    <p:extLst>
      <p:ext uri="{BB962C8B-B14F-4D97-AF65-F5344CB8AC3E}">
        <p14:creationId xmlns:p14="http://schemas.microsoft.com/office/powerpoint/2010/main" val="2791165348"/>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6988" indent="0">
              <a:buNone/>
              <a:defRPr sz="2000" b="1"/>
            </a:lvl2pPr>
            <a:lvl3pPr marL="913977" indent="0">
              <a:buNone/>
              <a:defRPr sz="1800" b="1"/>
            </a:lvl3pPr>
            <a:lvl4pPr marL="1370970" indent="0">
              <a:buNone/>
              <a:defRPr sz="1600" b="1"/>
            </a:lvl4pPr>
            <a:lvl5pPr marL="1827959" indent="0">
              <a:buNone/>
              <a:defRPr sz="1600" b="1"/>
            </a:lvl5pPr>
            <a:lvl6pPr marL="2284947" indent="0">
              <a:buNone/>
              <a:defRPr sz="1600" b="1"/>
            </a:lvl6pPr>
            <a:lvl7pPr marL="2741939" indent="0">
              <a:buNone/>
              <a:defRPr sz="1600" b="1"/>
            </a:lvl7pPr>
            <a:lvl8pPr marL="3198924" indent="0">
              <a:buNone/>
              <a:defRPr sz="1600" b="1"/>
            </a:lvl8pPr>
            <a:lvl9pPr marL="365591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6988" indent="0">
              <a:buNone/>
              <a:defRPr sz="2000" b="1"/>
            </a:lvl2pPr>
            <a:lvl3pPr marL="913977" indent="0">
              <a:buNone/>
              <a:defRPr sz="1800" b="1"/>
            </a:lvl3pPr>
            <a:lvl4pPr marL="1370970" indent="0">
              <a:buNone/>
              <a:defRPr sz="1600" b="1"/>
            </a:lvl4pPr>
            <a:lvl5pPr marL="1827959" indent="0">
              <a:buNone/>
              <a:defRPr sz="1600" b="1"/>
            </a:lvl5pPr>
            <a:lvl6pPr marL="2284947" indent="0">
              <a:buNone/>
              <a:defRPr sz="1600" b="1"/>
            </a:lvl6pPr>
            <a:lvl7pPr marL="2741939" indent="0">
              <a:buNone/>
              <a:defRPr sz="1600" b="1"/>
            </a:lvl7pPr>
            <a:lvl8pPr marL="3198924" indent="0">
              <a:buNone/>
              <a:defRPr sz="1600" b="1"/>
            </a:lvl8pPr>
            <a:lvl9pPr marL="36559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73164" y="6265863"/>
            <a:ext cx="1905000" cy="457200"/>
          </a:xfrm>
          <a:prstGeom prst="rect">
            <a:avLst/>
          </a:prstGeom>
        </p:spPr>
        <p:txBody>
          <a:bodyPr lIns="91397" tIns="45699" rIns="91397" bIns="45699"/>
          <a:lstStyle>
            <a:lvl1pPr>
              <a:defRPr/>
            </a:lvl1pPr>
          </a:lstStyle>
          <a:p>
            <a:pPr algn="r" eaLnBrk="0" hangingPunct="0">
              <a:defRPr/>
            </a:pPr>
            <a:fld id="{DA095E31-DA38-3644-BABB-75FB86732140}" type="datetime1">
              <a:rPr lang="en-US" sz="2400" b="1">
                <a:solidFill>
                  <a:srgbClr val="000000"/>
                </a:solidFill>
                <a:latin typeface="Times New Roman" charset="0"/>
              </a:rPr>
              <a:pPr algn="r" eaLnBrk="0" hangingPunct="0">
                <a:defRPr/>
              </a:pPr>
              <a:t>5/3/21</a:t>
            </a:fld>
            <a:endParaRPr lang="en-US" sz="2400" b="1">
              <a:solidFill>
                <a:srgbClr val="000000"/>
              </a:solidFill>
              <a:latin typeface="Times New Roman" charset="0"/>
            </a:endParaRPr>
          </a:p>
        </p:txBody>
      </p:sp>
      <p:sp>
        <p:nvSpPr>
          <p:cNvPr id="8" name="Footer Placeholder 7"/>
          <p:cNvSpPr>
            <a:spLocks noGrp="1"/>
          </p:cNvSpPr>
          <p:nvPr>
            <p:ph type="ftr" sz="quarter" idx="11"/>
          </p:nvPr>
        </p:nvSpPr>
        <p:spPr>
          <a:xfrm>
            <a:off x="3581401" y="6248400"/>
            <a:ext cx="2895600" cy="457200"/>
          </a:xfrm>
          <a:prstGeom prst="rect">
            <a:avLst/>
          </a:prstGeom>
        </p:spPr>
        <p:txBody>
          <a:bodyPr lIns="91397" tIns="45699" rIns="91397" bIns="45699"/>
          <a:lstStyle>
            <a:lvl1pPr>
              <a:defRPr/>
            </a:lvl1pPr>
          </a:lstStyle>
          <a:p>
            <a:pPr algn="r" eaLnBrk="0" hangingPunct="0">
              <a:defRPr/>
            </a:pPr>
            <a:endParaRPr lang="en-US" sz="2400" b="1">
              <a:solidFill>
                <a:srgbClr val="000000"/>
              </a:solidFill>
              <a:latin typeface="Times New Roman" charset="0"/>
            </a:endParaRPr>
          </a:p>
        </p:txBody>
      </p:sp>
      <p:sp>
        <p:nvSpPr>
          <p:cNvPr id="9" name="Slide Number Placeholder 8"/>
          <p:cNvSpPr>
            <a:spLocks noGrp="1"/>
          </p:cNvSpPr>
          <p:nvPr>
            <p:ph type="sldNum" sz="quarter" idx="12"/>
          </p:nvPr>
        </p:nvSpPr>
        <p:spPr/>
        <p:txBody>
          <a:bodyPr/>
          <a:lstStyle>
            <a:lvl1pPr>
              <a:defRPr/>
            </a:lvl1pPr>
          </a:lstStyle>
          <a:p>
            <a:pPr>
              <a:defRPr/>
            </a:pPr>
            <a:fld id="{D645328D-BD47-454F-A6E6-1AE300707C20}" type="slidenum">
              <a:rPr lang="en-US">
                <a:solidFill>
                  <a:srgbClr val="000000"/>
                </a:solidFill>
                <a:latin typeface="Calibri"/>
              </a:rPr>
              <a:pPr>
                <a:defRPr/>
              </a:pPr>
              <a:t>‹#›</a:t>
            </a:fld>
            <a:endParaRPr lang="en-US">
              <a:solidFill>
                <a:srgbClr val="000000"/>
              </a:solidFill>
              <a:latin typeface="Calibri"/>
            </a:endParaRPr>
          </a:p>
        </p:txBody>
      </p:sp>
    </p:spTree>
    <p:extLst>
      <p:ext uri="{BB962C8B-B14F-4D97-AF65-F5344CB8AC3E}">
        <p14:creationId xmlns:p14="http://schemas.microsoft.com/office/powerpoint/2010/main" val="6488020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846" indent="0" algn="ctr">
              <a:buNone/>
              <a:defRPr/>
            </a:lvl2pPr>
            <a:lvl3pPr marL="913696" indent="0" algn="ctr">
              <a:buNone/>
              <a:defRPr/>
            </a:lvl3pPr>
            <a:lvl4pPr marL="1370550" indent="0" algn="ctr">
              <a:buNone/>
              <a:defRPr/>
            </a:lvl4pPr>
            <a:lvl5pPr marL="1827398" indent="0" algn="ctr">
              <a:buNone/>
              <a:defRPr/>
            </a:lvl5pPr>
            <a:lvl6pPr marL="2284245" indent="0" algn="ctr">
              <a:buNone/>
              <a:defRPr/>
            </a:lvl6pPr>
            <a:lvl7pPr marL="2741098" indent="0" algn="ctr">
              <a:buNone/>
              <a:defRPr/>
            </a:lvl7pPr>
            <a:lvl8pPr marL="3197941" indent="0" algn="ctr">
              <a:buNone/>
              <a:defRPr/>
            </a:lvl8pPr>
            <a:lvl9pPr marL="3654795"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99"/>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99"/>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F9B49F0-24CB-CC4E-83D1-85B0849436F9}" type="slidenum">
              <a:rPr lang="he-IL">
                <a:solidFill>
                  <a:srgbClr val="000099"/>
                </a:solidFill>
              </a:rPr>
              <a:pPr>
                <a:defRPr/>
              </a:pPr>
              <a:t>‹#›</a:t>
            </a:fld>
            <a:endParaRPr lang="en-US">
              <a:solidFill>
                <a:srgbClr val="000099"/>
              </a:solidFill>
            </a:endParaRPr>
          </a:p>
        </p:txBody>
      </p:sp>
    </p:spTree>
    <p:extLst>
      <p:ext uri="{BB962C8B-B14F-4D97-AF65-F5344CB8AC3E}">
        <p14:creationId xmlns:p14="http://schemas.microsoft.com/office/powerpoint/2010/main" val="219778"/>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73164" y="6265863"/>
            <a:ext cx="1905000" cy="457200"/>
          </a:xfrm>
          <a:prstGeom prst="rect">
            <a:avLst/>
          </a:prstGeom>
        </p:spPr>
        <p:txBody>
          <a:bodyPr lIns="91397" tIns="45699" rIns="91397" bIns="45699"/>
          <a:lstStyle>
            <a:lvl1pPr>
              <a:defRPr/>
            </a:lvl1pPr>
          </a:lstStyle>
          <a:p>
            <a:pPr algn="r" eaLnBrk="0" hangingPunct="0">
              <a:defRPr/>
            </a:pPr>
            <a:fld id="{69E2A72E-D643-1A4D-9E66-C64981395D0F}" type="datetime1">
              <a:rPr lang="en-US" sz="2400" b="1">
                <a:solidFill>
                  <a:srgbClr val="000000"/>
                </a:solidFill>
                <a:latin typeface="Times New Roman" charset="0"/>
              </a:rPr>
              <a:pPr algn="r" eaLnBrk="0" hangingPunct="0">
                <a:defRPr/>
              </a:pPr>
              <a:t>5/3/21</a:t>
            </a:fld>
            <a:endParaRPr lang="en-US" sz="2400" b="1">
              <a:solidFill>
                <a:srgbClr val="000000"/>
              </a:solidFill>
              <a:latin typeface="Times New Roman" charset="0"/>
            </a:endParaRPr>
          </a:p>
        </p:txBody>
      </p:sp>
      <p:sp>
        <p:nvSpPr>
          <p:cNvPr id="4" name="Footer Placeholder 3"/>
          <p:cNvSpPr>
            <a:spLocks noGrp="1"/>
          </p:cNvSpPr>
          <p:nvPr>
            <p:ph type="ftr" sz="quarter" idx="11"/>
          </p:nvPr>
        </p:nvSpPr>
        <p:spPr>
          <a:xfrm>
            <a:off x="3581401" y="6248400"/>
            <a:ext cx="2895600" cy="457200"/>
          </a:xfrm>
          <a:prstGeom prst="rect">
            <a:avLst/>
          </a:prstGeom>
        </p:spPr>
        <p:txBody>
          <a:bodyPr lIns="91397" tIns="45699" rIns="91397" bIns="45699"/>
          <a:lstStyle>
            <a:lvl1pPr>
              <a:defRPr/>
            </a:lvl1pPr>
          </a:lstStyle>
          <a:p>
            <a:pPr algn="r" eaLnBrk="0" hangingPunct="0">
              <a:defRPr/>
            </a:pPr>
            <a:endParaRPr lang="en-US" sz="2400" b="1">
              <a:solidFill>
                <a:srgbClr val="000000"/>
              </a:solidFill>
              <a:latin typeface="Times New Roman" charset="0"/>
            </a:endParaRPr>
          </a:p>
        </p:txBody>
      </p:sp>
      <p:sp>
        <p:nvSpPr>
          <p:cNvPr id="5" name="Slide Number Placeholder 4"/>
          <p:cNvSpPr>
            <a:spLocks noGrp="1"/>
          </p:cNvSpPr>
          <p:nvPr>
            <p:ph type="sldNum" sz="quarter" idx="12"/>
          </p:nvPr>
        </p:nvSpPr>
        <p:spPr/>
        <p:txBody>
          <a:bodyPr/>
          <a:lstStyle>
            <a:lvl1pPr>
              <a:defRPr/>
            </a:lvl1pPr>
          </a:lstStyle>
          <a:p>
            <a:pPr>
              <a:defRPr/>
            </a:pPr>
            <a:fld id="{55B81528-1DC3-F641-A56C-B5C7FCF597BE}" type="slidenum">
              <a:rPr lang="en-US">
                <a:solidFill>
                  <a:srgbClr val="000000"/>
                </a:solidFill>
                <a:latin typeface="Calibri"/>
              </a:rPr>
              <a:pPr>
                <a:defRPr/>
              </a:pPr>
              <a:t>‹#›</a:t>
            </a:fld>
            <a:endParaRPr lang="en-US">
              <a:solidFill>
                <a:srgbClr val="000000"/>
              </a:solidFill>
              <a:latin typeface="Calibri"/>
            </a:endParaRPr>
          </a:p>
        </p:txBody>
      </p:sp>
    </p:spTree>
    <p:extLst>
      <p:ext uri="{BB962C8B-B14F-4D97-AF65-F5344CB8AC3E}">
        <p14:creationId xmlns:p14="http://schemas.microsoft.com/office/powerpoint/2010/main" val="2551338079"/>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73164" y="6265863"/>
            <a:ext cx="1905000" cy="457200"/>
          </a:xfrm>
          <a:prstGeom prst="rect">
            <a:avLst/>
          </a:prstGeom>
        </p:spPr>
        <p:txBody>
          <a:bodyPr lIns="91397" tIns="45699" rIns="91397" bIns="45699"/>
          <a:lstStyle>
            <a:lvl1pPr>
              <a:defRPr/>
            </a:lvl1pPr>
          </a:lstStyle>
          <a:p>
            <a:pPr algn="r" eaLnBrk="0" hangingPunct="0">
              <a:defRPr/>
            </a:pPr>
            <a:fld id="{78D6431D-B641-D84E-8EC8-A1141AF28F40}" type="datetime1">
              <a:rPr lang="en-US" sz="2400" b="1">
                <a:solidFill>
                  <a:srgbClr val="000000"/>
                </a:solidFill>
                <a:latin typeface="Times New Roman" charset="0"/>
              </a:rPr>
              <a:pPr algn="r" eaLnBrk="0" hangingPunct="0">
                <a:defRPr/>
              </a:pPr>
              <a:t>5/3/21</a:t>
            </a:fld>
            <a:endParaRPr lang="en-US" sz="2400" b="1">
              <a:solidFill>
                <a:srgbClr val="000000"/>
              </a:solidFill>
              <a:latin typeface="Times New Roman" charset="0"/>
            </a:endParaRPr>
          </a:p>
        </p:txBody>
      </p:sp>
      <p:sp>
        <p:nvSpPr>
          <p:cNvPr id="3" name="Footer Placeholder 2"/>
          <p:cNvSpPr>
            <a:spLocks noGrp="1"/>
          </p:cNvSpPr>
          <p:nvPr>
            <p:ph type="ftr" sz="quarter" idx="11"/>
          </p:nvPr>
        </p:nvSpPr>
        <p:spPr>
          <a:xfrm>
            <a:off x="3581401" y="6248400"/>
            <a:ext cx="2895600" cy="457200"/>
          </a:xfrm>
          <a:prstGeom prst="rect">
            <a:avLst/>
          </a:prstGeom>
        </p:spPr>
        <p:txBody>
          <a:bodyPr lIns="91397" tIns="45699" rIns="91397" bIns="45699"/>
          <a:lstStyle>
            <a:lvl1pPr>
              <a:defRPr/>
            </a:lvl1pPr>
          </a:lstStyle>
          <a:p>
            <a:pPr algn="r" eaLnBrk="0" hangingPunct="0">
              <a:defRPr/>
            </a:pPr>
            <a:endParaRPr lang="en-US" sz="2400" b="1">
              <a:solidFill>
                <a:srgbClr val="000000"/>
              </a:solidFill>
              <a:latin typeface="Times New Roman" charset="0"/>
            </a:endParaRPr>
          </a:p>
        </p:txBody>
      </p:sp>
      <p:sp>
        <p:nvSpPr>
          <p:cNvPr id="4" name="Slide Number Placeholder 3"/>
          <p:cNvSpPr>
            <a:spLocks noGrp="1"/>
          </p:cNvSpPr>
          <p:nvPr>
            <p:ph type="sldNum" sz="quarter" idx="12"/>
          </p:nvPr>
        </p:nvSpPr>
        <p:spPr/>
        <p:txBody>
          <a:bodyPr/>
          <a:lstStyle>
            <a:lvl1pPr>
              <a:defRPr/>
            </a:lvl1pPr>
          </a:lstStyle>
          <a:p>
            <a:pPr>
              <a:defRPr/>
            </a:pPr>
            <a:fld id="{3F5C43B6-96C9-024E-A97D-204D55C658BC}" type="slidenum">
              <a:rPr lang="en-US">
                <a:solidFill>
                  <a:srgbClr val="000000"/>
                </a:solidFill>
                <a:latin typeface="Calibri"/>
              </a:rPr>
              <a:pPr>
                <a:defRPr/>
              </a:pPr>
              <a:t>‹#›</a:t>
            </a:fld>
            <a:endParaRPr lang="en-US">
              <a:solidFill>
                <a:srgbClr val="000000"/>
              </a:solidFill>
              <a:latin typeface="Calibri"/>
            </a:endParaRPr>
          </a:p>
        </p:txBody>
      </p:sp>
    </p:spTree>
    <p:extLst>
      <p:ext uri="{BB962C8B-B14F-4D97-AF65-F5344CB8AC3E}">
        <p14:creationId xmlns:p14="http://schemas.microsoft.com/office/powerpoint/2010/main" val="3553263896"/>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9"/>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6988" indent="0">
              <a:buNone/>
              <a:defRPr sz="1200"/>
            </a:lvl2pPr>
            <a:lvl3pPr marL="913977" indent="0">
              <a:buNone/>
              <a:defRPr sz="1000"/>
            </a:lvl3pPr>
            <a:lvl4pPr marL="1370970" indent="0">
              <a:buNone/>
              <a:defRPr sz="900"/>
            </a:lvl4pPr>
            <a:lvl5pPr marL="1827959" indent="0">
              <a:buNone/>
              <a:defRPr sz="900"/>
            </a:lvl5pPr>
            <a:lvl6pPr marL="2284947" indent="0">
              <a:buNone/>
              <a:defRPr sz="900"/>
            </a:lvl6pPr>
            <a:lvl7pPr marL="2741939" indent="0">
              <a:buNone/>
              <a:defRPr sz="900"/>
            </a:lvl7pPr>
            <a:lvl8pPr marL="3198924" indent="0">
              <a:buNone/>
              <a:defRPr sz="900"/>
            </a:lvl8pPr>
            <a:lvl9pPr marL="3655917" indent="0">
              <a:buNone/>
              <a:defRPr sz="900"/>
            </a:lvl9pPr>
          </a:lstStyle>
          <a:p>
            <a:pPr lvl="0"/>
            <a:r>
              <a:rPr lang="en-US"/>
              <a:t>Click to edit Master text styles</a:t>
            </a:r>
          </a:p>
        </p:txBody>
      </p:sp>
      <p:sp>
        <p:nvSpPr>
          <p:cNvPr id="5" name="Date Placeholder 4"/>
          <p:cNvSpPr>
            <a:spLocks noGrp="1"/>
          </p:cNvSpPr>
          <p:nvPr>
            <p:ph type="dt" sz="half" idx="10"/>
          </p:nvPr>
        </p:nvSpPr>
        <p:spPr>
          <a:xfrm>
            <a:off x="1173164" y="6265863"/>
            <a:ext cx="1905000" cy="457200"/>
          </a:xfrm>
          <a:prstGeom prst="rect">
            <a:avLst/>
          </a:prstGeom>
        </p:spPr>
        <p:txBody>
          <a:bodyPr lIns="91397" tIns="45699" rIns="91397" bIns="45699"/>
          <a:lstStyle>
            <a:lvl1pPr>
              <a:defRPr/>
            </a:lvl1pPr>
          </a:lstStyle>
          <a:p>
            <a:pPr algn="r" eaLnBrk="0" hangingPunct="0">
              <a:defRPr/>
            </a:pPr>
            <a:fld id="{31465FCE-82B4-4543-B449-D51A20253C2E}" type="datetime1">
              <a:rPr lang="en-US" sz="2400" b="1">
                <a:solidFill>
                  <a:srgbClr val="000000"/>
                </a:solidFill>
                <a:latin typeface="Times New Roman" charset="0"/>
              </a:rPr>
              <a:pPr algn="r" eaLnBrk="0" hangingPunct="0">
                <a:defRPr/>
              </a:pPr>
              <a:t>5/3/21</a:t>
            </a:fld>
            <a:endParaRPr lang="en-US" sz="2400" b="1">
              <a:solidFill>
                <a:srgbClr val="000000"/>
              </a:solidFill>
              <a:latin typeface="Times New Roman" charset="0"/>
            </a:endParaRPr>
          </a:p>
        </p:txBody>
      </p:sp>
      <p:sp>
        <p:nvSpPr>
          <p:cNvPr id="6" name="Footer Placeholder 5"/>
          <p:cNvSpPr>
            <a:spLocks noGrp="1"/>
          </p:cNvSpPr>
          <p:nvPr>
            <p:ph type="ftr" sz="quarter" idx="11"/>
          </p:nvPr>
        </p:nvSpPr>
        <p:spPr>
          <a:xfrm>
            <a:off x="3581401" y="6248400"/>
            <a:ext cx="2895600" cy="457200"/>
          </a:xfrm>
          <a:prstGeom prst="rect">
            <a:avLst/>
          </a:prstGeom>
        </p:spPr>
        <p:txBody>
          <a:bodyPr lIns="91397" tIns="45699" rIns="91397" bIns="45699"/>
          <a:lstStyle>
            <a:lvl1pPr>
              <a:defRPr/>
            </a:lvl1pPr>
          </a:lstStyle>
          <a:p>
            <a:pPr algn="r" eaLnBrk="0" hangingPunct="0">
              <a:defRPr/>
            </a:pPr>
            <a:endParaRPr lang="en-US" sz="2400" b="1">
              <a:solidFill>
                <a:srgbClr val="000000"/>
              </a:solidFill>
              <a:latin typeface="Times New Roman" charset="0"/>
            </a:endParaRPr>
          </a:p>
        </p:txBody>
      </p:sp>
      <p:sp>
        <p:nvSpPr>
          <p:cNvPr id="7" name="Slide Number Placeholder 6"/>
          <p:cNvSpPr>
            <a:spLocks noGrp="1"/>
          </p:cNvSpPr>
          <p:nvPr>
            <p:ph type="sldNum" sz="quarter" idx="12"/>
          </p:nvPr>
        </p:nvSpPr>
        <p:spPr/>
        <p:txBody>
          <a:bodyPr/>
          <a:lstStyle>
            <a:lvl1pPr>
              <a:defRPr/>
            </a:lvl1pPr>
          </a:lstStyle>
          <a:p>
            <a:pPr>
              <a:defRPr/>
            </a:pPr>
            <a:fld id="{F9B580A6-FE98-BF4C-A2D9-F77F291D0203}" type="slidenum">
              <a:rPr lang="en-US">
                <a:solidFill>
                  <a:srgbClr val="000000"/>
                </a:solidFill>
                <a:latin typeface="Calibri"/>
              </a:rPr>
              <a:pPr>
                <a:defRPr/>
              </a:pPr>
              <a:t>‹#›</a:t>
            </a:fld>
            <a:endParaRPr lang="en-US">
              <a:solidFill>
                <a:srgbClr val="000000"/>
              </a:solidFill>
              <a:latin typeface="Calibri"/>
            </a:endParaRPr>
          </a:p>
        </p:txBody>
      </p:sp>
    </p:spTree>
    <p:extLst>
      <p:ext uri="{BB962C8B-B14F-4D97-AF65-F5344CB8AC3E}">
        <p14:creationId xmlns:p14="http://schemas.microsoft.com/office/powerpoint/2010/main" val="422160331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88" indent="0">
              <a:buNone/>
              <a:defRPr sz="2800"/>
            </a:lvl2pPr>
            <a:lvl3pPr marL="913977" indent="0">
              <a:buNone/>
              <a:defRPr sz="2400"/>
            </a:lvl3pPr>
            <a:lvl4pPr marL="1370970" indent="0">
              <a:buNone/>
              <a:defRPr sz="2000"/>
            </a:lvl4pPr>
            <a:lvl5pPr marL="1827959" indent="0">
              <a:buNone/>
              <a:defRPr sz="2000"/>
            </a:lvl5pPr>
            <a:lvl6pPr marL="2284947" indent="0">
              <a:buNone/>
              <a:defRPr sz="2000"/>
            </a:lvl6pPr>
            <a:lvl7pPr marL="2741939" indent="0">
              <a:buNone/>
              <a:defRPr sz="2000"/>
            </a:lvl7pPr>
            <a:lvl8pPr marL="3198924" indent="0">
              <a:buNone/>
              <a:defRPr sz="2000"/>
            </a:lvl8pPr>
            <a:lvl9pPr marL="3655917"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88" indent="0">
              <a:buNone/>
              <a:defRPr sz="1200"/>
            </a:lvl2pPr>
            <a:lvl3pPr marL="913977" indent="0">
              <a:buNone/>
              <a:defRPr sz="1000"/>
            </a:lvl3pPr>
            <a:lvl4pPr marL="1370970" indent="0">
              <a:buNone/>
              <a:defRPr sz="900"/>
            </a:lvl4pPr>
            <a:lvl5pPr marL="1827959" indent="0">
              <a:buNone/>
              <a:defRPr sz="900"/>
            </a:lvl5pPr>
            <a:lvl6pPr marL="2284947" indent="0">
              <a:buNone/>
              <a:defRPr sz="900"/>
            </a:lvl6pPr>
            <a:lvl7pPr marL="2741939" indent="0">
              <a:buNone/>
              <a:defRPr sz="900"/>
            </a:lvl7pPr>
            <a:lvl8pPr marL="3198924" indent="0">
              <a:buNone/>
              <a:defRPr sz="900"/>
            </a:lvl8pPr>
            <a:lvl9pPr marL="3655917" indent="0">
              <a:buNone/>
              <a:defRPr sz="900"/>
            </a:lvl9pPr>
          </a:lstStyle>
          <a:p>
            <a:pPr lvl="0"/>
            <a:r>
              <a:rPr lang="en-US"/>
              <a:t>Click to edit Master text styles</a:t>
            </a:r>
          </a:p>
        </p:txBody>
      </p:sp>
      <p:sp>
        <p:nvSpPr>
          <p:cNvPr id="5" name="Date Placeholder 4"/>
          <p:cNvSpPr>
            <a:spLocks noGrp="1"/>
          </p:cNvSpPr>
          <p:nvPr>
            <p:ph type="dt" sz="half" idx="10"/>
          </p:nvPr>
        </p:nvSpPr>
        <p:spPr>
          <a:xfrm>
            <a:off x="1173164" y="6265863"/>
            <a:ext cx="1905000" cy="457200"/>
          </a:xfrm>
          <a:prstGeom prst="rect">
            <a:avLst/>
          </a:prstGeom>
        </p:spPr>
        <p:txBody>
          <a:bodyPr lIns="91397" tIns="45699" rIns="91397" bIns="45699"/>
          <a:lstStyle>
            <a:lvl1pPr>
              <a:defRPr/>
            </a:lvl1pPr>
          </a:lstStyle>
          <a:p>
            <a:pPr algn="r" eaLnBrk="0" hangingPunct="0">
              <a:defRPr/>
            </a:pPr>
            <a:fld id="{1C079CDE-C9EF-1942-9498-95A02469EA5F}" type="datetime1">
              <a:rPr lang="en-US" sz="2400" b="1">
                <a:solidFill>
                  <a:srgbClr val="000000"/>
                </a:solidFill>
                <a:latin typeface="Times New Roman" charset="0"/>
              </a:rPr>
              <a:pPr algn="r" eaLnBrk="0" hangingPunct="0">
                <a:defRPr/>
              </a:pPr>
              <a:t>5/3/21</a:t>
            </a:fld>
            <a:endParaRPr lang="en-US" sz="2400" b="1">
              <a:solidFill>
                <a:srgbClr val="000000"/>
              </a:solidFill>
              <a:latin typeface="Times New Roman" charset="0"/>
            </a:endParaRPr>
          </a:p>
        </p:txBody>
      </p:sp>
      <p:sp>
        <p:nvSpPr>
          <p:cNvPr id="6" name="Footer Placeholder 5"/>
          <p:cNvSpPr>
            <a:spLocks noGrp="1"/>
          </p:cNvSpPr>
          <p:nvPr>
            <p:ph type="ftr" sz="quarter" idx="11"/>
          </p:nvPr>
        </p:nvSpPr>
        <p:spPr>
          <a:xfrm>
            <a:off x="3581401" y="6248400"/>
            <a:ext cx="2895600" cy="457200"/>
          </a:xfrm>
          <a:prstGeom prst="rect">
            <a:avLst/>
          </a:prstGeom>
        </p:spPr>
        <p:txBody>
          <a:bodyPr lIns="91397" tIns="45699" rIns="91397" bIns="45699"/>
          <a:lstStyle>
            <a:lvl1pPr>
              <a:defRPr/>
            </a:lvl1pPr>
          </a:lstStyle>
          <a:p>
            <a:pPr algn="r" eaLnBrk="0" hangingPunct="0">
              <a:defRPr/>
            </a:pPr>
            <a:endParaRPr lang="en-US" sz="2400" b="1">
              <a:solidFill>
                <a:srgbClr val="000000"/>
              </a:solidFill>
              <a:latin typeface="Times New Roman" charset="0"/>
            </a:endParaRPr>
          </a:p>
        </p:txBody>
      </p:sp>
      <p:sp>
        <p:nvSpPr>
          <p:cNvPr id="7" name="Slide Number Placeholder 6"/>
          <p:cNvSpPr>
            <a:spLocks noGrp="1"/>
          </p:cNvSpPr>
          <p:nvPr>
            <p:ph type="sldNum" sz="quarter" idx="12"/>
          </p:nvPr>
        </p:nvSpPr>
        <p:spPr/>
        <p:txBody>
          <a:bodyPr/>
          <a:lstStyle>
            <a:lvl1pPr>
              <a:defRPr/>
            </a:lvl1pPr>
          </a:lstStyle>
          <a:p>
            <a:pPr>
              <a:defRPr/>
            </a:pPr>
            <a:fld id="{CC44E49D-58E1-6E40-976A-3D60804682D4}" type="slidenum">
              <a:rPr lang="en-US">
                <a:solidFill>
                  <a:srgbClr val="000000"/>
                </a:solidFill>
                <a:latin typeface="Calibri"/>
              </a:rPr>
              <a:pPr>
                <a:defRPr/>
              </a:pPr>
              <a:t>‹#›</a:t>
            </a:fld>
            <a:endParaRPr lang="en-US">
              <a:solidFill>
                <a:srgbClr val="000000"/>
              </a:solidFill>
              <a:latin typeface="Calibri"/>
            </a:endParaRPr>
          </a:p>
        </p:txBody>
      </p:sp>
    </p:spTree>
    <p:extLst>
      <p:ext uri="{BB962C8B-B14F-4D97-AF65-F5344CB8AC3E}">
        <p14:creationId xmlns:p14="http://schemas.microsoft.com/office/powerpoint/2010/main" val="1692059671"/>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4" y="6265863"/>
            <a:ext cx="1905000" cy="457200"/>
          </a:xfrm>
          <a:prstGeom prst="rect">
            <a:avLst/>
          </a:prstGeom>
        </p:spPr>
        <p:txBody>
          <a:bodyPr lIns="91397" tIns="45699" rIns="91397" bIns="45699"/>
          <a:lstStyle>
            <a:lvl1pPr>
              <a:defRPr/>
            </a:lvl1pPr>
          </a:lstStyle>
          <a:p>
            <a:pPr algn="r" eaLnBrk="0" hangingPunct="0">
              <a:defRPr/>
            </a:pPr>
            <a:fld id="{C6AC7543-D6A5-8149-A34F-B1294A3E848D}" type="datetime1">
              <a:rPr lang="en-US" sz="2400" b="1">
                <a:solidFill>
                  <a:srgbClr val="000000"/>
                </a:solidFill>
                <a:latin typeface="Times New Roman" charset="0"/>
              </a:rPr>
              <a:pPr algn="r" eaLnBrk="0" hangingPunct="0">
                <a:defRPr/>
              </a:pPr>
              <a:t>5/3/21</a:t>
            </a:fld>
            <a:endParaRPr lang="en-US" sz="2400" b="1">
              <a:solidFill>
                <a:srgbClr val="000000"/>
              </a:solidFill>
              <a:latin typeface="Times New Roman" charset="0"/>
            </a:endParaRPr>
          </a:p>
        </p:txBody>
      </p:sp>
      <p:sp>
        <p:nvSpPr>
          <p:cNvPr id="5" name="Footer Placeholder 4"/>
          <p:cNvSpPr>
            <a:spLocks noGrp="1"/>
          </p:cNvSpPr>
          <p:nvPr>
            <p:ph type="ftr" sz="quarter" idx="11"/>
          </p:nvPr>
        </p:nvSpPr>
        <p:spPr>
          <a:xfrm>
            <a:off x="3581401" y="6248400"/>
            <a:ext cx="2895600" cy="457200"/>
          </a:xfrm>
          <a:prstGeom prst="rect">
            <a:avLst/>
          </a:prstGeom>
        </p:spPr>
        <p:txBody>
          <a:bodyPr lIns="91397" tIns="45699" rIns="91397" bIns="45699"/>
          <a:lstStyle>
            <a:lvl1pPr>
              <a:defRPr/>
            </a:lvl1pPr>
          </a:lstStyle>
          <a:p>
            <a:pPr algn="r" eaLnBrk="0" hangingPunct="0">
              <a:defRPr/>
            </a:pPr>
            <a:endParaRPr lang="en-US" sz="2400" b="1">
              <a:solidFill>
                <a:srgbClr val="000000"/>
              </a:solidFill>
              <a:latin typeface="Times New Roman" charset="0"/>
            </a:endParaRPr>
          </a:p>
        </p:txBody>
      </p:sp>
      <p:sp>
        <p:nvSpPr>
          <p:cNvPr id="6" name="Slide Number Placeholder 5"/>
          <p:cNvSpPr>
            <a:spLocks noGrp="1"/>
          </p:cNvSpPr>
          <p:nvPr>
            <p:ph type="sldNum" sz="quarter" idx="12"/>
          </p:nvPr>
        </p:nvSpPr>
        <p:spPr/>
        <p:txBody>
          <a:bodyPr/>
          <a:lstStyle>
            <a:lvl1pPr>
              <a:defRPr/>
            </a:lvl1pPr>
          </a:lstStyle>
          <a:p>
            <a:pPr>
              <a:defRPr/>
            </a:pPr>
            <a:fld id="{59101ABA-F95E-8A42-8C79-28A11CA262C1}" type="slidenum">
              <a:rPr lang="en-US">
                <a:solidFill>
                  <a:srgbClr val="000000"/>
                </a:solidFill>
                <a:latin typeface="Calibri"/>
              </a:rPr>
              <a:pPr>
                <a:defRPr/>
              </a:pPr>
              <a:t>‹#›</a:t>
            </a:fld>
            <a:endParaRPr lang="en-US">
              <a:solidFill>
                <a:srgbClr val="000000"/>
              </a:solidFill>
              <a:latin typeface="Calibri"/>
            </a:endParaRPr>
          </a:p>
        </p:txBody>
      </p:sp>
    </p:spTree>
    <p:extLst>
      <p:ext uri="{BB962C8B-B14F-4D97-AF65-F5344CB8AC3E}">
        <p14:creationId xmlns:p14="http://schemas.microsoft.com/office/powerpoint/2010/main" val="616168999"/>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2463"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73164"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173164" y="6265863"/>
            <a:ext cx="1905000" cy="457200"/>
          </a:xfrm>
          <a:prstGeom prst="rect">
            <a:avLst/>
          </a:prstGeom>
        </p:spPr>
        <p:txBody>
          <a:bodyPr lIns="91397" tIns="45699" rIns="91397" bIns="45699"/>
          <a:lstStyle>
            <a:lvl1pPr>
              <a:defRPr/>
            </a:lvl1pPr>
          </a:lstStyle>
          <a:p>
            <a:pPr algn="r" eaLnBrk="0" hangingPunct="0">
              <a:defRPr/>
            </a:pPr>
            <a:fld id="{6C1E353B-5A58-6B42-B4F2-71C0BA9A5A2C}" type="datetime1">
              <a:rPr lang="en-US" sz="2400" b="1">
                <a:solidFill>
                  <a:srgbClr val="000000"/>
                </a:solidFill>
                <a:latin typeface="Times New Roman" charset="0"/>
              </a:rPr>
              <a:pPr algn="r" eaLnBrk="0" hangingPunct="0">
                <a:defRPr/>
              </a:pPr>
              <a:t>5/3/21</a:t>
            </a:fld>
            <a:endParaRPr lang="en-US" sz="2400" b="1">
              <a:solidFill>
                <a:srgbClr val="000000"/>
              </a:solidFill>
              <a:latin typeface="Times New Roman" charset="0"/>
            </a:endParaRPr>
          </a:p>
        </p:txBody>
      </p:sp>
      <p:sp>
        <p:nvSpPr>
          <p:cNvPr id="5" name="Footer Placeholder 4"/>
          <p:cNvSpPr>
            <a:spLocks noGrp="1"/>
          </p:cNvSpPr>
          <p:nvPr>
            <p:ph type="ftr" sz="quarter" idx="11"/>
          </p:nvPr>
        </p:nvSpPr>
        <p:spPr>
          <a:xfrm>
            <a:off x="3581401" y="6248400"/>
            <a:ext cx="2895600" cy="457200"/>
          </a:xfrm>
          <a:prstGeom prst="rect">
            <a:avLst/>
          </a:prstGeom>
        </p:spPr>
        <p:txBody>
          <a:bodyPr lIns="91397" tIns="45699" rIns="91397" bIns="45699"/>
          <a:lstStyle>
            <a:lvl1pPr>
              <a:defRPr/>
            </a:lvl1pPr>
          </a:lstStyle>
          <a:p>
            <a:pPr algn="r" eaLnBrk="0" hangingPunct="0">
              <a:defRPr/>
            </a:pPr>
            <a:endParaRPr lang="en-US" sz="2400" b="1">
              <a:solidFill>
                <a:srgbClr val="000000"/>
              </a:solidFill>
              <a:latin typeface="Times New Roman" charset="0"/>
            </a:endParaRPr>
          </a:p>
        </p:txBody>
      </p:sp>
      <p:sp>
        <p:nvSpPr>
          <p:cNvPr id="6" name="Slide Number Placeholder 5"/>
          <p:cNvSpPr>
            <a:spLocks noGrp="1"/>
          </p:cNvSpPr>
          <p:nvPr>
            <p:ph type="sldNum" sz="quarter" idx="12"/>
          </p:nvPr>
        </p:nvSpPr>
        <p:spPr/>
        <p:txBody>
          <a:bodyPr/>
          <a:lstStyle>
            <a:lvl1pPr>
              <a:defRPr/>
            </a:lvl1pPr>
          </a:lstStyle>
          <a:p>
            <a:pPr>
              <a:defRPr/>
            </a:pPr>
            <a:fld id="{B46E92A4-4A41-C54E-B9C3-BE1825121B72}" type="slidenum">
              <a:rPr lang="en-US">
                <a:solidFill>
                  <a:srgbClr val="000000"/>
                </a:solidFill>
                <a:latin typeface="Calibri"/>
              </a:rPr>
              <a:pPr>
                <a:defRPr/>
              </a:pPr>
              <a:t>‹#›</a:t>
            </a:fld>
            <a:endParaRPr lang="en-US">
              <a:solidFill>
                <a:srgbClr val="000000"/>
              </a:solidFill>
              <a:latin typeface="Calibri"/>
            </a:endParaRPr>
          </a:p>
        </p:txBody>
      </p:sp>
    </p:spTree>
    <p:extLst>
      <p:ext uri="{BB962C8B-B14F-4D97-AF65-F5344CB8AC3E}">
        <p14:creationId xmlns:p14="http://schemas.microsoft.com/office/powerpoint/2010/main" val="193174748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4" y="1981201"/>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35564"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173164" y="6265863"/>
            <a:ext cx="1905000" cy="457200"/>
          </a:xfrm>
          <a:prstGeom prst="rect">
            <a:avLst/>
          </a:prstGeom>
        </p:spPr>
        <p:txBody>
          <a:bodyPr lIns="91397" tIns="45699" rIns="91397" bIns="45699"/>
          <a:lstStyle>
            <a:lvl1pPr>
              <a:defRPr/>
            </a:lvl1pPr>
          </a:lstStyle>
          <a:p>
            <a:pPr algn="r" eaLnBrk="0" hangingPunct="0">
              <a:defRPr/>
            </a:pPr>
            <a:fld id="{0D5B8EEF-DFEE-D14E-974D-638517845399}" type="datetime1">
              <a:rPr lang="en-US" sz="2400" b="1">
                <a:solidFill>
                  <a:srgbClr val="000000"/>
                </a:solidFill>
                <a:latin typeface="Times New Roman" charset="0"/>
              </a:rPr>
              <a:pPr algn="r" eaLnBrk="0" hangingPunct="0">
                <a:defRPr/>
              </a:pPr>
              <a:t>5/3/21</a:t>
            </a:fld>
            <a:endParaRPr lang="en-US" sz="2400" b="1">
              <a:solidFill>
                <a:srgbClr val="000000"/>
              </a:solidFill>
              <a:latin typeface="Times New Roman" charset="0"/>
            </a:endParaRPr>
          </a:p>
        </p:txBody>
      </p:sp>
      <p:sp>
        <p:nvSpPr>
          <p:cNvPr id="7" name="Footer Placeholder 6"/>
          <p:cNvSpPr>
            <a:spLocks noGrp="1"/>
          </p:cNvSpPr>
          <p:nvPr>
            <p:ph type="ftr" sz="quarter" idx="11"/>
          </p:nvPr>
        </p:nvSpPr>
        <p:spPr>
          <a:xfrm>
            <a:off x="3581401" y="6248400"/>
            <a:ext cx="2895600" cy="457200"/>
          </a:xfrm>
          <a:prstGeom prst="rect">
            <a:avLst/>
          </a:prstGeom>
        </p:spPr>
        <p:txBody>
          <a:bodyPr lIns="91397" tIns="45699" rIns="91397" bIns="45699"/>
          <a:lstStyle>
            <a:lvl1pPr>
              <a:defRPr/>
            </a:lvl1pPr>
          </a:lstStyle>
          <a:p>
            <a:pPr algn="r" eaLnBrk="0" hangingPunct="0">
              <a:defRPr/>
            </a:pPr>
            <a:endParaRPr lang="en-US" sz="2400" b="1">
              <a:solidFill>
                <a:srgbClr val="000000"/>
              </a:solidFill>
              <a:latin typeface="Times New Roman" charset="0"/>
            </a:endParaRPr>
          </a:p>
        </p:txBody>
      </p:sp>
      <p:sp>
        <p:nvSpPr>
          <p:cNvPr id="8" name="Slide Number Placeholder 7"/>
          <p:cNvSpPr>
            <a:spLocks noGrp="1"/>
          </p:cNvSpPr>
          <p:nvPr>
            <p:ph type="sldNum" sz="quarter" idx="12"/>
          </p:nvPr>
        </p:nvSpPr>
        <p:spPr/>
        <p:txBody>
          <a:bodyPr/>
          <a:lstStyle>
            <a:lvl1pPr>
              <a:defRPr/>
            </a:lvl1pPr>
          </a:lstStyle>
          <a:p>
            <a:pPr>
              <a:defRPr/>
            </a:pPr>
            <a:fld id="{588721BB-42EC-BB47-A235-A3608D837FE8}" type="slidenum">
              <a:rPr lang="he-IL">
                <a:solidFill>
                  <a:srgbClr val="000000"/>
                </a:solidFill>
                <a:latin typeface="Arial"/>
              </a:rPr>
              <a:pPr>
                <a:defRPr/>
              </a:pPr>
              <a:t>‹#›</a:t>
            </a:fld>
            <a:endParaRPr lang="en-US">
              <a:solidFill>
                <a:srgbClr val="000000"/>
              </a:solidFill>
              <a:latin typeface="Calibri"/>
            </a:endParaRPr>
          </a:p>
        </p:txBody>
      </p:sp>
    </p:spTree>
    <p:extLst>
      <p:ext uri="{BB962C8B-B14F-4D97-AF65-F5344CB8AC3E}">
        <p14:creationId xmlns:p14="http://schemas.microsoft.com/office/powerpoint/2010/main" val="3136640581"/>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4" y="1981201"/>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35564"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173164" y="6265863"/>
            <a:ext cx="1905000" cy="457200"/>
          </a:xfrm>
          <a:prstGeom prst="rect">
            <a:avLst/>
          </a:prstGeom>
        </p:spPr>
        <p:txBody>
          <a:bodyPr lIns="91397" tIns="45699" rIns="91397" bIns="45699"/>
          <a:lstStyle>
            <a:lvl1pPr>
              <a:defRPr/>
            </a:lvl1pPr>
          </a:lstStyle>
          <a:p>
            <a:pPr algn="r" eaLnBrk="0" hangingPunct="0">
              <a:defRPr/>
            </a:pPr>
            <a:fld id="{64585C62-0452-FB4E-AEF0-682CEC8BFABB}" type="datetime1">
              <a:rPr lang="en-US" sz="2400" b="1">
                <a:solidFill>
                  <a:srgbClr val="000000"/>
                </a:solidFill>
                <a:latin typeface="Times New Roman" charset="0"/>
              </a:rPr>
              <a:pPr algn="r" eaLnBrk="0" hangingPunct="0">
                <a:defRPr/>
              </a:pPr>
              <a:t>5/3/21</a:t>
            </a:fld>
            <a:endParaRPr lang="en-US" sz="2400" b="1">
              <a:solidFill>
                <a:srgbClr val="000000"/>
              </a:solidFill>
              <a:latin typeface="Times New Roman" charset="0"/>
            </a:endParaRPr>
          </a:p>
        </p:txBody>
      </p:sp>
      <p:sp>
        <p:nvSpPr>
          <p:cNvPr id="7" name="Footer Placeholder 6"/>
          <p:cNvSpPr>
            <a:spLocks noGrp="1"/>
          </p:cNvSpPr>
          <p:nvPr>
            <p:ph type="ftr" sz="quarter" idx="11"/>
          </p:nvPr>
        </p:nvSpPr>
        <p:spPr>
          <a:xfrm>
            <a:off x="3581401" y="6248400"/>
            <a:ext cx="2895600" cy="457200"/>
          </a:xfrm>
          <a:prstGeom prst="rect">
            <a:avLst/>
          </a:prstGeom>
        </p:spPr>
        <p:txBody>
          <a:bodyPr lIns="91397" tIns="45699" rIns="91397" bIns="45699"/>
          <a:lstStyle>
            <a:lvl1pPr>
              <a:defRPr/>
            </a:lvl1pPr>
          </a:lstStyle>
          <a:p>
            <a:pPr algn="r" eaLnBrk="0" hangingPunct="0">
              <a:defRPr/>
            </a:pPr>
            <a:endParaRPr lang="en-US" sz="2400" b="1">
              <a:solidFill>
                <a:srgbClr val="000000"/>
              </a:solidFill>
              <a:latin typeface="Times New Roman" charset="0"/>
            </a:endParaRPr>
          </a:p>
        </p:txBody>
      </p:sp>
      <p:sp>
        <p:nvSpPr>
          <p:cNvPr id="8" name="Slide Number Placeholder 7"/>
          <p:cNvSpPr>
            <a:spLocks noGrp="1"/>
          </p:cNvSpPr>
          <p:nvPr>
            <p:ph type="sldNum" sz="quarter" idx="12"/>
          </p:nvPr>
        </p:nvSpPr>
        <p:spPr/>
        <p:txBody>
          <a:bodyPr/>
          <a:lstStyle>
            <a:lvl1pPr>
              <a:defRPr/>
            </a:lvl1pPr>
          </a:lstStyle>
          <a:p>
            <a:pPr>
              <a:defRPr/>
            </a:pPr>
            <a:fld id="{4ACD8D44-E5B9-304E-9622-A3C6C39A1E93}" type="slidenum">
              <a:rPr lang="he-IL">
                <a:solidFill>
                  <a:srgbClr val="000000"/>
                </a:solidFill>
                <a:latin typeface="Arial"/>
              </a:rPr>
              <a:pPr>
                <a:defRPr/>
              </a:pPr>
              <a:t>‹#›</a:t>
            </a:fld>
            <a:endParaRPr lang="en-US">
              <a:solidFill>
                <a:srgbClr val="000000"/>
              </a:solidFill>
              <a:latin typeface="Calibri"/>
            </a:endParaRPr>
          </a:p>
        </p:txBody>
      </p:sp>
    </p:spTree>
    <p:extLst>
      <p:ext uri="{BB962C8B-B14F-4D97-AF65-F5344CB8AC3E}">
        <p14:creationId xmlns:p14="http://schemas.microsoft.com/office/powerpoint/2010/main" val="2456221555"/>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173163" y="4572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1173163" y="1981201"/>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35564" y="1981201"/>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1173163"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5135564"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73164" y="6265863"/>
            <a:ext cx="1905000" cy="457200"/>
          </a:xfrm>
          <a:prstGeom prst="rect">
            <a:avLst/>
          </a:prstGeom>
        </p:spPr>
        <p:txBody>
          <a:bodyPr lIns="91397" tIns="45699" rIns="91397" bIns="45699"/>
          <a:lstStyle>
            <a:lvl1pPr>
              <a:defRPr/>
            </a:lvl1pPr>
          </a:lstStyle>
          <a:p>
            <a:pPr algn="r" eaLnBrk="0" hangingPunct="0">
              <a:defRPr/>
            </a:pPr>
            <a:fld id="{9E1CA1E0-AC62-AD4A-B663-921799C594DF}" type="datetime1">
              <a:rPr lang="en-US" sz="2400" b="1">
                <a:solidFill>
                  <a:srgbClr val="000000"/>
                </a:solidFill>
                <a:latin typeface="Times New Roman" charset="0"/>
              </a:rPr>
              <a:pPr algn="r" eaLnBrk="0" hangingPunct="0">
                <a:defRPr/>
              </a:pPr>
              <a:t>5/3/21</a:t>
            </a:fld>
            <a:endParaRPr lang="en-US" sz="2400" b="1">
              <a:solidFill>
                <a:srgbClr val="000000"/>
              </a:solidFill>
              <a:latin typeface="Times New Roman" charset="0"/>
            </a:endParaRPr>
          </a:p>
        </p:txBody>
      </p:sp>
      <p:sp>
        <p:nvSpPr>
          <p:cNvPr id="8" name="Footer Placeholder 7"/>
          <p:cNvSpPr>
            <a:spLocks noGrp="1"/>
          </p:cNvSpPr>
          <p:nvPr>
            <p:ph type="ftr" sz="quarter" idx="11"/>
          </p:nvPr>
        </p:nvSpPr>
        <p:spPr>
          <a:xfrm>
            <a:off x="3581401" y="6248400"/>
            <a:ext cx="2895600" cy="457200"/>
          </a:xfrm>
          <a:prstGeom prst="rect">
            <a:avLst/>
          </a:prstGeom>
        </p:spPr>
        <p:txBody>
          <a:bodyPr lIns="91397" tIns="45699" rIns="91397" bIns="45699"/>
          <a:lstStyle>
            <a:lvl1pPr>
              <a:defRPr/>
            </a:lvl1pPr>
          </a:lstStyle>
          <a:p>
            <a:pPr algn="r" eaLnBrk="0" hangingPunct="0">
              <a:defRPr/>
            </a:pPr>
            <a:endParaRPr lang="en-US" sz="2400" b="1">
              <a:solidFill>
                <a:srgbClr val="000000"/>
              </a:solidFill>
              <a:latin typeface="Times New Roman" charset="0"/>
            </a:endParaRPr>
          </a:p>
        </p:txBody>
      </p:sp>
      <p:sp>
        <p:nvSpPr>
          <p:cNvPr id="9" name="Slide Number Placeholder 8"/>
          <p:cNvSpPr>
            <a:spLocks noGrp="1"/>
          </p:cNvSpPr>
          <p:nvPr>
            <p:ph type="sldNum" sz="quarter" idx="12"/>
          </p:nvPr>
        </p:nvSpPr>
        <p:spPr/>
        <p:txBody>
          <a:bodyPr/>
          <a:lstStyle>
            <a:lvl1pPr>
              <a:defRPr/>
            </a:lvl1pPr>
          </a:lstStyle>
          <a:p>
            <a:pPr>
              <a:defRPr/>
            </a:pPr>
            <a:fld id="{45836B56-1FF8-C043-B0BA-44DF0B81F6BC}" type="slidenum">
              <a:rPr lang="en-US">
                <a:solidFill>
                  <a:srgbClr val="000000"/>
                </a:solidFill>
                <a:latin typeface="Calibri"/>
              </a:rPr>
              <a:pPr>
                <a:defRPr/>
              </a:pPr>
              <a:t>‹#›</a:t>
            </a:fld>
            <a:endParaRPr lang="en-US">
              <a:solidFill>
                <a:srgbClr val="000000"/>
              </a:solidFill>
              <a:latin typeface="Calibri"/>
            </a:endParaRPr>
          </a:p>
        </p:txBody>
      </p:sp>
    </p:spTree>
    <p:extLst>
      <p:ext uri="{BB962C8B-B14F-4D97-AF65-F5344CB8AC3E}">
        <p14:creationId xmlns:p14="http://schemas.microsoft.com/office/powerpoint/2010/main" val="1414487347"/>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35564"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73164" y="6265863"/>
            <a:ext cx="1905000" cy="457200"/>
          </a:xfrm>
          <a:prstGeom prst="rect">
            <a:avLst/>
          </a:prstGeom>
        </p:spPr>
        <p:txBody>
          <a:bodyPr lIns="91397" tIns="45699" rIns="91397" bIns="45699"/>
          <a:lstStyle>
            <a:lvl1pPr>
              <a:defRPr/>
            </a:lvl1pPr>
          </a:lstStyle>
          <a:p>
            <a:pPr algn="r" eaLnBrk="0" hangingPunct="0">
              <a:defRPr/>
            </a:pPr>
            <a:fld id="{B3CB446A-6F6A-C54B-AEC8-F73D293CCD5C}" type="datetime1">
              <a:rPr lang="en-US" sz="2400" b="1">
                <a:solidFill>
                  <a:srgbClr val="000000"/>
                </a:solidFill>
                <a:latin typeface="Times New Roman" charset="0"/>
              </a:rPr>
              <a:pPr algn="r" eaLnBrk="0" hangingPunct="0">
                <a:defRPr/>
              </a:pPr>
              <a:t>5/3/21</a:t>
            </a:fld>
            <a:endParaRPr lang="en-US" sz="2400" b="1">
              <a:solidFill>
                <a:srgbClr val="000000"/>
              </a:solidFill>
              <a:latin typeface="Times New Roman" charset="0"/>
            </a:endParaRPr>
          </a:p>
        </p:txBody>
      </p:sp>
      <p:sp>
        <p:nvSpPr>
          <p:cNvPr id="6" name="Footer Placeholder 5"/>
          <p:cNvSpPr>
            <a:spLocks noGrp="1"/>
          </p:cNvSpPr>
          <p:nvPr>
            <p:ph type="ftr" sz="quarter" idx="11"/>
          </p:nvPr>
        </p:nvSpPr>
        <p:spPr>
          <a:xfrm>
            <a:off x="3581401" y="6248400"/>
            <a:ext cx="2895600" cy="457200"/>
          </a:xfrm>
          <a:prstGeom prst="rect">
            <a:avLst/>
          </a:prstGeom>
        </p:spPr>
        <p:txBody>
          <a:bodyPr lIns="91397" tIns="45699" rIns="91397" bIns="45699"/>
          <a:lstStyle>
            <a:lvl1pPr>
              <a:defRPr/>
            </a:lvl1pPr>
          </a:lstStyle>
          <a:p>
            <a:pPr algn="r" eaLnBrk="0" hangingPunct="0">
              <a:defRPr/>
            </a:pPr>
            <a:endParaRPr lang="en-US" sz="2400" b="1">
              <a:solidFill>
                <a:srgbClr val="000000"/>
              </a:solidFill>
              <a:latin typeface="Times New Roman" charset="0"/>
            </a:endParaRPr>
          </a:p>
        </p:txBody>
      </p:sp>
      <p:sp>
        <p:nvSpPr>
          <p:cNvPr id="7" name="Slide Number Placeholder 6"/>
          <p:cNvSpPr>
            <a:spLocks noGrp="1"/>
          </p:cNvSpPr>
          <p:nvPr>
            <p:ph type="sldNum" sz="quarter" idx="12"/>
          </p:nvPr>
        </p:nvSpPr>
        <p:spPr/>
        <p:txBody>
          <a:bodyPr/>
          <a:lstStyle>
            <a:lvl1pPr>
              <a:defRPr/>
            </a:lvl1pPr>
          </a:lstStyle>
          <a:p>
            <a:pPr>
              <a:defRPr/>
            </a:pPr>
            <a:fld id="{0842069B-4ADC-7E45-9FDE-9B057EFA3015}" type="slidenum">
              <a:rPr lang="en-US">
                <a:solidFill>
                  <a:srgbClr val="000000"/>
                </a:solidFill>
                <a:latin typeface="Calibri"/>
              </a:rPr>
              <a:pPr>
                <a:defRPr/>
              </a:pPr>
              <a:t>‹#›</a:t>
            </a:fld>
            <a:endParaRPr lang="en-US">
              <a:solidFill>
                <a:srgbClr val="000000"/>
              </a:solidFill>
              <a:latin typeface="Calibri"/>
            </a:endParaRPr>
          </a:p>
        </p:txBody>
      </p:sp>
    </p:spTree>
    <p:extLst>
      <p:ext uri="{BB962C8B-B14F-4D97-AF65-F5344CB8AC3E}">
        <p14:creationId xmlns:p14="http://schemas.microsoft.com/office/powerpoint/2010/main" val="2013255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99"/>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99"/>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B09AB2E-6C4F-D846-95FD-B94904BAC724}" type="slidenum">
              <a:rPr lang="he-IL">
                <a:solidFill>
                  <a:srgbClr val="000099"/>
                </a:solidFill>
              </a:rPr>
              <a:pPr>
                <a:defRPr/>
              </a:pPr>
              <a:t>‹#›</a:t>
            </a:fld>
            <a:endParaRPr lang="en-US">
              <a:solidFill>
                <a:srgbClr val="000099"/>
              </a:solidFill>
            </a:endParaRPr>
          </a:p>
        </p:txBody>
      </p:sp>
    </p:spTree>
    <p:extLst>
      <p:ext uri="{BB962C8B-B14F-4D97-AF65-F5344CB8AC3E}">
        <p14:creationId xmlns:p14="http://schemas.microsoft.com/office/powerpoint/2010/main" val="2638642664"/>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able Placeholder 2"/>
          <p:cNvSpPr>
            <a:spLocks noGrp="1"/>
          </p:cNvSpPr>
          <p:nvPr>
            <p:ph type="tbl" idx="1"/>
          </p:nvPr>
        </p:nvSpPr>
        <p:spPr>
          <a:xfrm>
            <a:off x="1173163" y="1981200"/>
            <a:ext cx="7772400" cy="4114800"/>
          </a:xfrm>
        </p:spPr>
        <p:txBody>
          <a:bodyPr/>
          <a:lstStyle/>
          <a:p>
            <a:pPr lvl="0"/>
            <a:r>
              <a:rPr lang="en-US" noProof="0"/>
              <a:t>Click icon to add table</a:t>
            </a:r>
          </a:p>
        </p:txBody>
      </p:sp>
      <p:sp>
        <p:nvSpPr>
          <p:cNvPr id="4" name="Date Placeholder 3"/>
          <p:cNvSpPr>
            <a:spLocks noGrp="1"/>
          </p:cNvSpPr>
          <p:nvPr>
            <p:ph type="dt" sz="half" idx="10"/>
          </p:nvPr>
        </p:nvSpPr>
        <p:spPr>
          <a:xfrm>
            <a:off x="1173164" y="6265863"/>
            <a:ext cx="1905000" cy="457200"/>
          </a:xfrm>
          <a:prstGeom prst="rect">
            <a:avLst/>
          </a:prstGeom>
        </p:spPr>
        <p:txBody>
          <a:bodyPr lIns="91397" tIns="45699" rIns="91397" bIns="45699"/>
          <a:lstStyle>
            <a:lvl1pPr>
              <a:defRPr/>
            </a:lvl1pPr>
          </a:lstStyle>
          <a:p>
            <a:pPr algn="r" eaLnBrk="0" hangingPunct="0">
              <a:defRPr/>
            </a:pPr>
            <a:fld id="{57C22A91-CA55-E746-84D7-211224993593}" type="datetime1">
              <a:rPr lang="en-US" altLang="zh-CN" sz="2400" b="1">
                <a:solidFill>
                  <a:srgbClr val="000000"/>
                </a:solidFill>
                <a:latin typeface="Times New Roman" charset="0"/>
              </a:rPr>
              <a:pPr algn="r" eaLnBrk="0" hangingPunct="0">
                <a:defRPr/>
              </a:pPr>
              <a:t>5/3/21</a:t>
            </a:fld>
            <a:endParaRPr lang="en-US" altLang="zh-CN" sz="2400" b="1">
              <a:solidFill>
                <a:srgbClr val="000000"/>
              </a:solidFill>
              <a:latin typeface="Times New Roman" charset="0"/>
            </a:endParaRPr>
          </a:p>
        </p:txBody>
      </p:sp>
      <p:sp>
        <p:nvSpPr>
          <p:cNvPr id="5" name="Footer Placeholder 4"/>
          <p:cNvSpPr>
            <a:spLocks noGrp="1"/>
          </p:cNvSpPr>
          <p:nvPr>
            <p:ph type="ftr" sz="quarter" idx="11"/>
          </p:nvPr>
        </p:nvSpPr>
        <p:spPr>
          <a:xfrm>
            <a:off x="3581401" y="6248400"/>
            <a:ext cx="2895600" cy="457200"/>
          </a:xfrm>
          <a:prstGeom prst="rect">
            <a:avLst/>
          </a:prstGeom>
        </p:spPr>
        <p:txBody>
          <a:bodyPr lIns="91397" tIns="45699" rIns="91397" bIns="45699"/>
          <a:lstStyle>
            <a:lvl1pPr>
              <a:defRPr/>
            </a:lvl1pPr>
          </a:lstStyle>
          <a:p>
            <a:pPr algn="r" eaLnBrk="0" hangingPunct="0">
              <a:defRPr/>
            </a:pPr>
            <a:endParaRPr lang="en-US" altLang="zh-CN" sz="2400" b="1">
              <a:solidFill>
                <a:srgbClr val="000000"/>
              </a:solidFill>
              <a:latin typeface="Times New Roman" charset="0"/>
            </a:endParaRPr>
          </a:p>
        </p:txBody>
      </p:sp>
      <p:sp>
        <p:nvSpPr>
          <p:cNvPr id="6" name="Slide Number Placeholder 5"/>
          <p:cNvSpPr>
            <a:spLocks noGrp="1"/>
          </p:cNvSpPr>
          <p:nvPr>
            <p:ph type="sldNum" sz="quarter" idx="12"/>
          </p:nvPr>
        </p:nvSpPr>
        <p:spPr/>
        <p:txBody>
          <a:bodyPr/>
          <a:lstStyle>
            <a:lvl1pPr>
              <a:defRPr/>
            </a:lvl1pPr>
          </a:lstStyle>
          <a:p>
            <a:pPr>
              <a:defRPr/>
            </a:pPr>
            <a:fld id="{67796600-668F-8141-944B-7664913B6328}" type="slidenum">
              <a:rPr lang="zh-CN" altLang="en-US">
                <a:solidFill>
                  <a:srgbClr val="000000"/>
                </a:solidFill>
                <a:latin typeface="Calibri"/>
              </a:rPr>
              <a:pPr>
                <a:defRPr/>
              </a:pPr>
              <a:t>‹#›</a:t>
            </a:fld>
            <a:endParaRPr lang="en-US" altLang="zh-CN">
              <a:solidFill>
                <a:srgbClr val="000000"/>
              </a:solidFill>
              <a:latin typeface="Calibri"/>
            </a:endParaRPr>
          </a:p>
        </p:txBody>
      </p:sp>
    </p:spTree>
    <p:extLst>
      <p:ext uri="{BB962C8B-B14F-4D97-AF65-F5344CB8AC3E}">
        <p14:creationId xmlns:p14="http://schemas.microsoft.com/office/powerpoint/2010/main" val="1884683485"/>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06" indent="0" algn="ctr">
              <a:buNone/>
              <a:defRPr/>
            </a:lvl2pPr>
            <a:lvl3pPr marL="914212" indent="0" algn="ctr">
              <a:buNone/>
              <a:defRPr/>
            </a:lvl3pPr>
            <a:lvl4pPr marL="1371320" indent="0" algn="ctr">
              <a:buNone/>
              <a:defRPr/>
            </a:lvl4pPr>
            <a:lvl5pPr marL="1828426" indent="0" algn="ctr">
              <a:buNone/>
              <a:defRPr/>
            </a:lvl5pPr>
            <a:lvl6pPr marL="2285532" indent="0" algn="ctr">
              <a:buNone/>
              <a:defRPr/>
            </a:lvl6pPr>
            <a:lvl7pPr marL="2742640" indent="0" algn="ctr">
              <a:buNone/>
              <a:defRPr/>
            </a:lvl7pPr>
            <a:lvl8pPr marL="3199744" indent="0" algn="ctr">
              <a:buNone/>
              <a:defRPr/>
            </a:lvl8pPr>
            <a:lvl9pPr marL="3656852"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rtl="1">
              <a:defRPr>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rtl="1">
              <a:defRPr>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a:defRPr>
                <a:latin typeface="Times New Roman" charset="0"/>
              </a:defRPr>
            </a:lvl1pPr>
          </a:lstStyle>
          <a:p>
            <a:pPr>
              <a:defRPr/>
            </a:pPr>
            <a:fld id="{3135EC24-1E62-7046-9B8B-24D68F7F5526}" type="slidenum">
              <a:rPr lang="he-IL"/>
              <a:pPr>
                <a:defRPr/>
              </a:pPr>
              <a:t>‹#›</a:t>
            </a:fld>
            <a:endParaRPr lang="en-US"/>
          </a:p>
        </p:txBody>
      </p:sp>
    </p:spTree>
    <p:extLst>
      <p:ext uri="{BB962C8B-B14F-4D97-AF65-F5344CB8AC3E}">
        <p14:creationId xmlns:p14="http://schemas.microsoft.com/office/powerpoint/2010/main" val="3573017417"/>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rtl="1">
              <a:defRPr>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rtl="1">
              <a:defRPr>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a:defRPr>
                <a:latin typeface="Times New Roman" charset="0"/>
              </a:defRPr>
            </a:lvl1pPr>
          </a:lstStyle>
          <a:p>
            <a:pPr>
              <a:defRPr/>
            </a:pPr>
            <a:fld id="{3B629723-2A38-3340-A4B1-6D389DD2DCB4}" type="slidenum">
              <a:rPr lang="he-IL"/>
              <a:pPr>
                <a:defRPr/>
              </a:pPr>
              <a:t>‹#›</a:t>
            </a:fld>
            <a:endParaRPr lang="en-US"/>
          </a:p>
        </p:txBody>
      </p:sp>
    </p:spTree>
    <p:extLst>
      <p:ext uri="{BB962C8B-B14F-4D97-AF65-F5344CB8AC3E}">
        <p14:creationId xmlns:p14="http://schemas.microsoft.com/office/powerpoint/2010/main" val="3760408929"/>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7"/>
            <a:ext cx="7772400" cy="1500187"/>
          </a:xfrm>
        </p:spPr>
        <p:txBody>
          <a:bodyPr anchor="b"/>
          <a:lstStyle>
            <a:lvl1pPr marL="0" indent="0">
              <a:buNone/>
              <a:defRPr sz="2000"/>
            </a:lvl1pPr>
            <a:lvl2pPr marL="457106" indent="0">
              <a:buNone/>
              <a:defRPr sz="1800"/>
            </a:lvl2pPr>
            <a:lvl3pPr marL="914212" indent="0">
              <a:buNone/>
              <a:defRPr sz="1600"/>
            </a:lvl3pPr>
            <a:lvl4pPr marL="1371320" indent="0">
              <a:buNone/>
              <a:defRPr sz="1400"/>
            </a:lvl4pPr>
            <a:lvl5pPr marL="1828426" indent="0">
              <a:buNone/>
              <a:defRPr sz="1400"/>
            </a:lvl5pPr>
            <a:lvl6pPr marL="2285532" indent="0">
              <a:buNone/>
              <a:defRPr sz="1400"/>
            </a:lvl6pPr>
            <a:lvl7pPr marL="2742640" indent="0">
              <a:buNone/>
              <a:defRPr sz="1400"/>
            </a:lvl7pPr>
            <a:lvl8pPr marL="3199744" indent="0">
              <a:buNone/>
              <a:defRPr sz="1400"/>
            </a:lvl8pPr>
            <a:lvl9pPr marL="3656852"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rtl="1">
              <a:defRPr>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rtl="1">
              <a:defRPr>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a:defRPr>
                <a:latin typeface="Times New Roman" charset="0"/>
              </a:defRPr>
            </a:lvl1pPr>
          </a:lstStyle>
          <a:p>
            <a:pPr>
              <a:defRPr/>
            </a:pPr>
            <a:fld id="{B0DEB158-3649-8B43-90BE-85E9F30E4E5F}" type="slidenum">
              <a:rPr lang="he-IL"/>
              <a:pPr>
                <a:defRPr/>
              </a:pPr>
              <a:t>‹#›</a:t>
            </a:fld>
            <a:endParaRPr lang="en-US"/>
          </a:p>
        </p:txBody>
      </p:sp>
    </p:spTree>
    <p:extLst>
      <p:ext uri="{BB962C8B-B14F-4D97-AF65-F5344CB8AC3E}">
        <p14:creationId xmlns:p14="http://schemas.microsoft.com/office/powerpoint/2010/main" val="3796776684"/>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rtl="1">
              <a:defRPr>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rtl="1">
              <a:defRPr>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a:defRPr>
                <a:latin typeface="Times New Roman" charset="0"/>
              </a:defRPr>
            </a:lvl1pPr>
          </a:lstStyle>
          <a:p>
            <a:pPr>
              <a:defRPr/>
            </a:pPr>
            <a:fld id="{01A56362-AF17-5F49-9DDF-5565B6986BE9}" type="slidenum">
              <a:rPr lang="he-IL"/>
              <a:pPr>
                <a:defRPr/>
              </a:pPr>
              <a:t>‹#›</a:t>
            </a:fld>
            <a:endParaRPr lang="en-US"/>
          </a:p>
        </p:txBody>
      </p:sp>
    </p:spTree>
    <p:extLst>
      <p:ext uri="{BB962C8B-B14F-4D97-AF65-F5344CB8AC3E}">
        <p14:creationId xmlns:p14="http://schemas.microsoft.com/office/powerpoint/2010/main" val="1826285639"/>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06" indent="0">
              <a:buNone/>
              <a:defRPr sz="2000" b="1"/>
            </a:lvl2pPr>
            <a:lvl3pPr marL="914212" indent="0">
              <a:buNone/>
              <a:defRPr sz="1800" b="1"/>
            </a:lvl3pPr>
            <a:lvl4pPr marL="1371320" indent="0">
              <a:buNone/>
              <a:defRPr sz="1600" b="1"/>
            </a:lvl4pPr>
            <a:lvl5pPr marL="1828426" indent="0">
              <a:buNone/>
              <a:defRPr sz="1600" b="1"/>
            </a:lvl5pPr>
            <a:lvl6pPr marL="2285532" indent="0">
              <a:buNone/>
              <a:defRPr sz="1600" b="1"/>
            </a:lvl6pPr>
            <a:lvl7pPr marL="2742640" indent="0">
              <a:buNone/>
              <a:defRPr sz="1600" b="1"/>
            </a:lvl7pPr>
            <a:lvl8pPr marL="3199744" indent="0">
              <a:buNone/>
              <a:defRPr sz="1600" b="1"/>
            </a:lvl8pPr>
            <a:lvl9pPr marL="3656852"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06" indent="0">
              <a:buNone/>
              <a:defRPr sz="2000" b="1"/>
            </a:lvl2pPr>
            <a:lvl3pPr marL="914212" indent="0">
              <a:buNone/>
              <a:defRPr sz="1800" b="1"/>
            </a:lvl3pPr>
            <a:lvl4pPr marL="1371320" indent="0">
              <a:buNone/>
              <a:defRPr sz="1600" b="1"/>
            </a:lvl4pPr>
            <a:lvl5pPr marL="1828426" indent="0">
              <a:buNone/>
              <a:defRPr sz="1600" b="1"/>
            </a:lvl5pPr>
            <a:lvl6pPr marL="2285532" indent="0">
              <a:buNone/>
              <a:defRPr sz="1600" b="1"/>
            </a:lvl6pPr>
            <a:lvl7pPr marL="2742640" indent="0">
              <a:buNone/>
              <a:defRPr sz="1600" b="1"/>
            </a:lvl7pPr>
            <a:lvl8pPr marL="3199744" indent="0">
              <a:buNone/>
              <a:defRPr sz="1600" b="1"/>
            </a:lvl8pPr>
            <a:lvl9pPr marL="365685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rtl="1">
              <a:defRPr>
                <a:latin typeface="Times New Roman" charset="0"/>
              </a:defRPr>
            </a:lvl1pPr>
          </a:lstStyle>
          <a:p>
            <a:pPr>
              <a:defRPr/>
            </a:pPr>
            <a:endParaRPr lang="en-US"/>
          </a:p>
        </p:txBody>
      </p:sp>
      <p:sp>
        <p:nvSpPr>
          <p:cNvPr id="8" name="Rectangle 5"/>
          <p:cNvSpPr>
            <a:spLocks noGrp="1" noChangeArrowheads="1"/>
          </p:cNvSpPr>
          <p:nvPr>
            <p:ph type="ftr" sz="quarter" idx="11"/>
          </p:nvPr>
        </p:nvSpPr>
        <p:spPr/>
        <p:txBody>
          <a:bodyPr/>
          <a:lstStyle>
            <a:lvl1pPr rtl="1">
              <a:defRPr>
                <a:latin typeface="Times New Roman" charset="0"/>
              </a:defRPr>
            </a:lvl1pPr>
          </a:lstStyle>
          <a:p>
            <a:pPr>
              <a:defRPr/>
            </a:pPr>
            <a:endParaRPr lang="en-US"/>
          </a:p>
        </p:txBody>
      </p:sp>
      <p:sp>
        <p:nvSpPr>
          <p:cNvPr id="9" name="Rectangle 6"/>
          <p:cNvSpPr>
            <a:spLocks noGrp="1" noChangeArrowheads="1"/>
          </p:cNvSpPr>
          <p:nvPr>
            <p:ph type="sldNum" sz="quarter" idx="12"/>
          </p:nvPr>
        </p:nvSpPr>
        <p:spPr/>
        <p:txBody>
          <a:bodyPr/>
          <a:lstStyle>
            <a:lvl1pPr rtl="1">
              <a:defRPr>
                <a:latin typeface="Times New Roman" charset="0"/>
              </a:defRPr>
            </a:lvl1pPr>
          </a:lstStyle>
          <a:p>
            <a:pPr>
              <a:defRPr/>
            </a:pPr>
            <a:fld id="{5DB9F3D3-8B42-1D44-8328-10F9A89C4531}" type="slidenum">
              <a:rPr lang="he-IL"/>
              <a:pPr>
                <a:defRPr/>
              </a:pPr>
              <a:t>‹#›</a:t>
            </a:fld>
            <a:endParaRPr lang="en-US"/>
          </a:p>
        </p:txBody>
      </p:sp>
    </p:spTree>
    <p:extLst>
      <p:ext uri="{BB962C8B-B14F-4D97-AF65-F5344CB8AC3E}">
        <p14:creationId xmlns:p14="http://schemas.microsoft.com/office/powerpoint/2010/main" val="1033079978"/>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rtl="1">
              <a:defRPr>
                <a:latin typeface="Times New Roman" charset="0"/>
              </a:defRPr>
            </a:lvl1pPr>
          </a:lstStyle>
          <a:p>
            <a:pPr>
              <a:defRPr/>
            </a:pPr>
            <a:endParaRPr lang="en-US"/>
          </a:p>
        </p:txBody>
      </p:sp>
      <p:sp>
        <p:nvSpPr>
          <p:cNvPr id="4" name="Rectangle 5"/>
          <p:cNvSpPr>
            <a:spLocks noGrp="1" noChangeArrowheads="1"/>
          </p:cNvSpPr>
          <p:nvPr>
            <p:ph type="ftr" sz="quarter" idx="11"/>
          </p:nvPr>
        </p:nvSpPr>
        <p:spPr/>
        <p:txBody>
          <a:bodyPr/>
          <a:lstStyle>
            <a:lvl1pPr rtl="1">
              <a:defRPr>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a:defRPr>
                <a:latin typeface="Times New Roman" charset="0"/>
              </a:defRPr>
            </a:lvl1pPr>
          </a:lstStyle>
          <a:p>
            <a:pPr>
              <a:defRPr/>
            </a:pPr>
            <a:fld id="{3425976B-0F0E-B947-8243-A0904A9AE275}" type="slidenum">
              <a:rPr lang="he-IL"/>
              <a:pPr>
                <a:defRPr/>
              </a:pPr>
              <a:t>‹#›</a:t>
            </a:fld>
            <a:endParaRPr lang="en-US"/>
          </a:p>
        </p:txBody>
      </p:sp>
    </p:spTree>
    <p:extLst>
      <p:ext uri="{BB962C8B-B14F-4D97-AF65-F5344CB8AC3E}">
        <p14:creationId xmlns:p14="http://schemas.microsoft.com/office/powerpoint/2010/main" val="3673631818"/>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rtl="1">
              <a:defRPr>
                <a:latin typeface="Times New Roman" charset="0"/>
              </a:defRPr>
            </a:lvl1pPr>
          </a:lstStyle>
          <a:p>
            <a:pPr>
              <a:defRPr/>
            </a:pPr>
            <a:endParaRPr lang="en-US"/>
          </a:p>
        </p:txBody>
      </p:sp>
      <p:sp>
        <p:nvSpPr>
          <p:cNvPr id="3" name="Rectangle 5"/>
          <p:cNvSpPr>
            <a:spLocks noGrp="1" noChangeArrowheads="1"/>
          </p:cNvSpPr>
          <p:nvPr>
            <p:ph type="ftr" sz="quarter" idx="11"/>
          </p:nvPr>
        </p:nvSpPr>
        <p:spPr/>
        <p:txBody>
          <a:bodyPr/>
          <a:lstStyle>
            <a:lvl1pPr rtl="1">
              <a:defRPr>
                <a:latin typeface="Times New Roman" charset="0"/>
              </a:defRPr>
            </a:lvl1pPr>
          </a:lstStyle>
          <a:p>
            <a:pPr>
              <a:defRPr/>
            </a:pPr>
            <a:endParaRPr lang="en-US"/>
          </a:p>
        </p:txBody>
      </p:sp>
      <p:sp>
        <p:nvSpPr>
          <p:cNvPr id="4" name="Rectangle 6"/>
          <p:cNvSpPr>
            <a:spLocks noGrp="1" noChangeArrowheads="1"/>
          </p:cNvSpPr>
          <p:nvPr>
            <p:ph type="sldNum" sz="quarter" idx="12"/>
          </p:nvPr>
        </p:nvSpPr>
        <p:spPr/>
        <p:txBody>
          <a:bodyPr/>
          <a:lstStyle>
            <a:lvl1pPr rtl="1">
              <a:defRPr>
                <a:latin typeface="Times New Roman" charset="0"/>
              </a:defRPr>
            </a:lvl1pPr>
          </a:lstStyle>
          <a:p>
            <a:pPr>
              <a:defRPr/>
            </a:pPr>
            <a:fld id="{3C320C56-259C-9043-8D48-22D13D78043F}" type="slidenum">
              <a:rPr lang="he-IL"/>
              <a:pPr>
                <a:defRPr/>
              </a:pPr>
              <a:t>‹#›</a:t>
            </a:fld>
            <a:endParaRPr lang="en-US"/>
          </a:p>
        </p:txBody>
      </p:sp>
    </p:spTree>
    <p:extLst>
      <p:ext uri="{BB962C8B-B14F-4D97-AF65-F5344CB8AC3E}">
        <p14:creationId xmlns:p14="http://schemas.microsoft.com/office/powerpoint/2010/main" val="368133276"/>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06" indent="0">
              <a:buNone/>
              <a:defRPr sz="1200"/>
            </a:lvl2pPr>
            <a:lvl3pPr marL="914212" indent="0">
              <a:buNone/>
              <a:defRPr sz="1000"/>
            </a:lvl3pPr>
            <a:lvl4pPr marL="1371320" indent="0">
              <a:buNone/>
              <a:defRPr sz="900"/>
            </a:lvl4pPr>
            <a:lvl5pPr marL="1828426" indent="0">
              <a:buNone/>
              <a:defRPr sz="900"/>
            </a:lvl5pPr>
            <a:lvl6pPr marL="2285532" indent="0">
              <a:buNone/>
              <a:defRPr sz="900"/>
            </a:lvl6pPr>
            <a:lvl7pPr marL="2742640" indent="0">
              <a:buNone/>
              <a:defRPr sz="900"/>
            </a:lvl7pPr>
            <a:lvl8pPr marL="3199744" indent="0">
              <a:buNone/>
              <a:defRPr sz="900"/>
            </a:lvl8pPr>
            <a:lvl9pPr marL="3656852"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rtl="1">
              <a:defRPr>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rtl="1">
              <a:defRPr>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a:defRPr>
                <a:latin typeface="Times New Roman" charset="0"/>
              </a:defRPr>
            </a:lvl1pPr>
          </a:lstStyle>
          <a:p>
            <a:pPr>
              <a:defRPr/>
            </a:pPr>
            <a:fld id="{CBAAE1A1-FA8A-DC41-8783-2791F77D3670}" type="slidenum">
              <a:rPr lang="he-IL"/>
              <a:pPr>
                <a:defRPr/>
              </a:pPr>
              <a:t>‹#›</a:t>
            </a:fld>
            <a:endParaRPr lang="en-US"/>
          </a:p>
        </p:txBody>
      </p:sp>
    </p:spTree>
    <p:extLst>
      <p:ext uri="{BB962C8B-B14F-4D97-AF65-F5344CB8AC3E}">
        <p14:creationId xmlns:p14="http://schemas.microsoft.com/office/powerpoint/2010/main" val="2011344664"/>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06" indent="0">
              <a:buNone/>
              <a:defRPr sz="2800"/>
            </a:lvl2pPr>
            <a:lvl3pPr marL="914212" indent="0">
              <a:buNone/>
              <a:defRPr sz="2400"/>
            </a:lvl3pPr>
            <a:lvl4pPr marL="1371320" indent="0">
              <a:buNone/>
              <a:defRPr sz="2000"/>
            </a:lvl4pPr>
            <a:lvl5pPr marL="1828426" indent="0">
              <a:buNone/>
              <a:defRPr sz="2000"/>
            </a:lvl5pPr>
            <a:lvl6pPr marL="2285532" indent="0">
              <a:buNone/>
              <a:defRPr sz="2000"/>
            </a:lvl6pPr>
            <a:lvl7pPr marL="2742640" indent="0">
              <a:buNone/>
              <a:defRPr sz="2000"/>
            </a:lvl7pPr>
            <a:lvl8pPr marL="3199744" indent="0">
              <a:buNone/>
              <a:defRPr sz="2000"/>
            </a:lvl8pPr>
            <a:lvl9pPr marL="3656852"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06" indent="0">
              <a:buNone/>
              <a:defRPr sz="1200"/>
            </a:lvl2pPr>
            <a:lvl3pPr marL="914212" indent="0">
              <a:buNone/>
              <a:defRPr sz="1000"/>
            </a:lvl3pPr>
            <a:lvl4pPr marL="1371320" indent="0">
              <a:buNone/>
              <a:defRPr sz="900"/>
            </a:lvl4pPr>
            <a:lvl5pPr marL="1828426" indent="0">
              <a:buNone/>
              <a:defRPr sz="900"/>
            </a:lvl5pPr>
            <a:lvl6pPr marL="2285532" indent="0">
              <a:buNone/>
              <a:defRPr sz="900"/>
            </a:lvl6pPr>
            <a:lvl7pPr marL="2742640" indent="0">
              <a:buNone/>
              <a:defRPr sz="900"/>
            </a:lvl7pPr>
            <a:lvl8pPr marL="3199744" indent="0">
              <a:buNone/>
              <a:defRPr sz="900"/>
            </a:lvl8pPr>
            <a:lvl9pPr marL="3656852"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rtl="1">
              <a:defRPr>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rtl="1">
              <a:defRPr>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a:defRPr>
                <a:latin typeface="Times New Roman" charset="0"/>
              </a:defRPr>
            </a:lvl1pPr>
          </a:lstStyle>
          <a:p>
            <a:pPr>
              <a:defRPr/>
            </a:pPr>
            <a:fld id="{D8840AC7-D47D-AB48-BB1E-904F304F7A7B}" type="slidenum">
              <a:rPr lang="he-IL"/>
              <a:pPr>
                <a:defRPr/>
              </a:pPr>
              <a:t>‹#›</a:t>
            </a:fld>
            <a:endParaRPr lang="en-US"/>
          </a:p>
        </p:txBody>
      </p:sp>
    </p:spTree>
    <p:extLst>
      <p:ext uri="{BB962C8B-B14F-4D97-AF65-F5344CB8AC3E}">
        <p14:creationId xmlns:p14="http://schemas.microsoft.com/office/powerpoint/2010/main" val="644852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5"/>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8"/>
            <a:ext cx="7772400" cy="1500187"/>
          </a:xfrm>
        </p:spPr>
        <p:txBody>
          <a:bodyPr anchor="b"/>
          <a:lstStyle>
            <a:lvl1pPr marL="0" indent="0">
              <a:buNone/>
              <a:defRPr sz="2000"/>
            </a:lvl1pPr>
            <a:lvl2pPr marL="456846" indent="0">
              <a:buNone/>
              <a:defRPr sz="1800"/>
            </a:lvl2pPr>
            <a:lvl3pPr marL="913696" indent="0">
              <a:buNone/>
              <a:defRPr sz="1600"/>
            </a:lvl3pPr>
            <a:lvl4pPr marL="1370550" indent="0">
              <a:buNone/>
              <a:defRPr sz="1400"/>
            </a:lvl4pPr>
            <a:lvl5pPr marL="1827398" indent="0">
              <a:buNone/>
              <a:defRPr sz="1400"/>
            </a:lvl5pPr>
            <a:lvl6pPr marL="2284245" indent="0">
              <a:buNone/>
              <a:defRPr sz="1400"/>
            </a:lvl6pPr>
            <a:lvl7pPr marL="2741098" indent="0">
              <a:buNone/>
              <a:defRPr sz="1400"/>
            </a:lvl7pPr>
            <a:lvl8pPr marL="3197941" indent="0">
              <a:buNone/>
              <a:defRPr sz="1400"/>
            </a:lvl8pPr>
            <a:lvl9pPr marL="3654795"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99"/>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99"/>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92ABFEC-6D4A-224D-A4FD-A732E88D2286}" type="slidenum">
              <a:rPr lang="he-IL">
                <a:solidFill>
                  <a:srgbClr val="000099"/>
                </a:solidFill>
              </a:rPr>
              <a:pPr>
                <a:defRPr/>
              </a:pPr>
              <a:t>‹#›</a:t>
            </a:fld>
            <a:endParaRPr lang="en-US">
              <a:solidFill>
                <a:srgbClr val="000099"/>
              </a:solidFill>
            </a:endParaRPr>
          </a:p>
        </p:txBody>
      </p:sp>
    </p:spTree>
    <p:extLst>
      <p:ext uri="{BB962C8B-B14F-4D97-AF65-F5344CB8AC3E}">
        <p14:creationId xmlns:p14="http://schemas.microsoft.com/office/powerpoint/2010/main" val="3369861324"/>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rtl="1">
              <a:defRPr>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rtl="1">
              <a:defRPr>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a:defRPr>
                <a:latin typeface="Times New Roman" charset="0"/>
              </a:defRPr>
            </a:lvl1pPr>
          </a:lstStyle>
          <a:p>
            <a:pPr>
              <a:defRPr/>
            </a:pPr>
            <a:fld id="{3FAB16DE-9200-DC4A-93E2-F61F214D0941}" type="slidenum">
              <a:rPr lang="he-IL"/>
              <a:pPr>
                <a:defRPr/>
              </a:pPr>
              <a:t>‹#›</a:t>
            </a:fld>
            <a:endParaRPr lang="en-US"/>
          </a:p>
        </p:txBody>
      </p:sp>
    </p:spTree>
    <p:extLst>
      <p:ext uri="{BB962C8B-B14F-4D97-AF65-F5344CB8AC3E}">
        <p14:creationId xmlns:p14="http://schemas.microsoft.com/office/powerpoint/2010/main" val="2551602678"/>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rtl="1">
              <a:defRPr>
                <a:latin typeface="Times New Roman" charset="0"/>
              </a:defRPr>
            </a:lvl1pPr>
          </a:lstStyle>
          <a:p>
            <a:pPr>
              <a:defRPr/>
            </a:pPr>
            <a:endParaRPr lang="en-US"/>
          </a:p>
        </p:txBody>
      </p:sp>
      <p:sp>
        <p:nvSpPr>
          <p:cNvPr id="5" name="Rectangle 5"/>
          <p:cNvSpPr>
            <a:spLocks noGrp="1" noChangeArrowheads="1"/>
          </p:cNvSpPr>
          <p:nvPr>
            <p:ph type="ftr" sz="quarter" idx="11"/>
          </p:nvPr>
        </p:nvSpPr>
        <p:spPr/>
        <p:txBody>
          <a:bodyPr/>
          <a:lstStyle>
            <a:lvl1pPr rtl="1">
              <a:defRPr>
                <a:latin typeface="Times New Roman" charset="0"/>
              </a:defRPr>
            </a:lvl1pPr>
          </a:lstStyle>
          <a:p>
            <a:pPr>
              <a:defRPr/>
            </a:pPr>
            <a:endParaRPr lang="en-US"/>
          </a:p>
        </p:txBody>
      </p:sp>
      <p:sp>
        <p:nvSpPr>
          <p:cNvPr id="6" name="Rectangle 6"/>
          <p:cNvSpPr>
            <a:spLocks noGrp="1" noChangeArrowheads="1"/>
          </p:cNvSpPr>
          <p:nvPr>
            <p:ph type="sldNum" sz="quarter" idx="12"/>
          </p:nvPr>
        </p:nvSpPr>
        <p:spPr/>
        <p:txBody>
          <a:bodyPr/>
          <a:lstStyle>
            <a:lvl1pPr rtl="1">
              <a:defRPr>
                <a:latin typeface="Times New Roman" charset="0"/>
              </a:defRPr>
            </a:lvl1pPr>
          </a:lstStyle>
          <a:p>
            <a:pPr>
              <a:defRPr/>
            </a:pPr>
            <a:fld id="{3B4CF327-2D4D-9747-A574-108F4EB87456}" type="slidenum">
              <a:rPr lang="he-IL"/>
              <a:pPr>
                <a:defRPr/>
              </a:pPr>
              <a:t>‹#›</a:t>
            </a:fld>
            <a:endParaRPr lang="en-US"/>
          </a:p>
        </p:txBody>
      </p:sp>
    </p:spTree>
    <p:extLst>
      <p:ext uri="{BB962C8B-B14F-4D97-AF65-F5344CB8AC3E}">
        <p14:creationId xmlns:p14="http://schemas.microsoft.com/office/powerpoint/2010/main" val="2803442862"/>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lvl1pPr rtl="1">
              <a:defRPr>
                <a:latin typeface="Times New Roman" charset="0"/>
              </a:defRPr>
            </a:lvl1pPr>
          </a:lstStyle>
          <a:p>
            <a:pPr>
              <a:defRPr/>
            </a:pPr>
            <a:endParaRPr lang="en-US"/>
          </a:p>
        </p:txBody>
      </p:sp>
      <p:sp>
        <p:nvSpPr>
          <p:cNvPr id="6" name="Rectangle 5"/>
          <p:cNvSpPr>
            <a:spLocks noGrp="1" noChangeArrowheads="1"/>
          </p:cNvSpPr>
          <p:nvPr>
            <p:ph type="ftr" sz="quarter" idx="11"/>
          </p:nvPr>
        </p:nvSpPr>
        <p:spPr/>
        <p:txBody>
          <a:bodyPr/>
          <a:lstStyle>
            <a:lvl1pPr rtl="1">
              <a:defRPr>
                <a:latin typeface="Times New Roman" charset="0"/>
              </a:defRPr>
            </a:lvl1pPr>
          </a:lstStyle>
          <a:p>
            <a:pPr>
              <a:defRPr/>
            </a:pPr>
            <a:endParaRPr lang="en-US"/>
          </a:p>
        </p:txBody>
      </p:sp>
      <p:sp>
        <p:nvSpPr>
          <p:cNvPr id="7" name="Rectangle 6"/>
          <p:cNvSpPr>
            <a:spLocks noGrp="1" noChangeArrowheads="1"/>
          </p:cNvSpPr>
          <p:nvPr>
            <p:ph type="sldNum" sz="quarter" idx="12"/>
          </p:nvPr>
        </p:nvSpPr>
        <p:spPr/>
        <p:txBody>
          <a:bodyPr/>
          <a:lstStyle>
            <a:lvl1pPr rtl="1">
              <a:defRPr>
                <a:latin typeface="Times New Roman" charset="0"/>
              </a:defRPr>
            </a:lvl1pPr>
          </a:lstStyle>
          <a:p>
            <a:pPr>
              <a:defRPr/>
            </a:pPr>
            <a:fld id="{77DFA5B9-B712-1744-B5A8-FC2254D8A5BD}" type="slidenum">
              <a:rPr lang="he-IL"/>
              <a:pPr>
                <a:defRPr/>
              </a:pPr>
              <a:t>‹#›</a:t>
            </a:fld>
            <a:endParaRPr lang="en-US"/>
          </a:p>
        </p:txBody>
      </p:sp>
    </p:spTree>
    <p:extLst>
      <p:ext uri="{BB962C8B-B14F-4D97-AF65-F5344CB8AC3E}">
        <p14:creationId xmlns:p14="http://schemas.microsoft.com/office/powerpoint/2010/main" val="1592341311"/>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42"/>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p:txBody>
          <a:bodyPr/>
          <a:lstStyle>
            <a:lvl1pPr rtl="1">
              <a:defRPr>
                <a:latin typeface="Times New Roman" charset="0"/>
              </a:defRPr>
            </a:lvl1pPr>
          </a:lstStyle>
          <a:p>
            <a:pPr>
              <a:defRPr/>
            </a:pPr>
            <a:endParaRPr lang="en-US"/>
          </a:p>
        </p:txBody>
      </p:sp>
      <p:sp>
        <p:nvSpPr>
          <p:cNvPr id="4" name="Rectangle 5"/>
          <p:cNvSpPr>
            <a:spLocks noGrp="1" noChangeArrowheads="1"/>
          </p:cNvSpPr>
          <p:nvPr>
            <p:ph type="ftr" sz="quarter" idx="11"/>
          </p:nvPr>
        </p:nvSpPr>
        <p:spPr/>
        <p:txBody>
          <a:bodyPr/>
          <a:lstStyle>
            <a:lvl1pPr rtl="1">
              <a:defRPr>
                <a:latin typeface="Times New Roman" charset="0"/>
              </a:defRPr>
            </a:lvl1pPr>
          </a:lstStyle>
          <a:p>
            <a:pPr>
              <a:defRPr/>
            </a:pPr>
            <a:endParaRPr lang="en-US"/>
          </a:p>
        </p:txBody>
      </p:sp>
      <p:sp>
        <p:nvSpPr>
          <p:cNvPr id="5" name="Rectangle 6"/>
          <p:cNvSpPr>
            <a:spLocks noGrp="1" noChangeArrowheads="1"/>
          </p:cNvSpPr>
          <p:nvPr>
            <p:ph type="sldNum" sz="quarter" idx="12"/>
          </p:nvPr>
        </p:nvSpPr>
        <p:spPr/>
        <p:txBody>
          <a:bodyPr/>
          <a:lstStyle>
            <a:lvl1pPr rtl="1">
              <a:defRPr>
                <a:latin typeface="Times New Roman" charset="0"/>
              </a:defRPr>
            </a:lvl1pPr>
          </a:lstStyle>
          <a:p>
            <a:pPr>
              <a:defRPr/>
            </a:pPr>
            <a:fld id="{21A3EA0D-2075-FC44-A67D-C240982CAC6B}" type="slidenum">
              <a:rPr lang="he-IL"/>
              <a:pPr>
                <a:defRPr/>
              </a:pPr>
              <a:t>‹#›</a:t>
            </a:fld>
            <a:endParaRPr lang="en-US"/>
          </a:p>
        </p:txBody>
      </p:sp>
    </p:spTree>
    <p:extLst>
      <p:ext uri="{BB962C8B-B14F-4D97-AF65-F5344CB8AC3E}">
        <p14:creationId xmlns:p14="http://schemas.microsoft.com/office/powerpoint/2010/main" val="3938399603"/>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rtl="1">
              <a:defRPr>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rtl="1">
              <a:defRPr>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a:defRPr>
                <a:latin typeface="Times New Roman" charset="0"/>
              </a:defRPr>
            </a:lvl1pPr>
          </a:lstStyle>
          <a:p>
            <a:pPr>
              <a:defRPr/>
            </a:pPr>
            <a:fld id="{B2ED293D-B8D9-1A4D-B419-8D34695C9BC1}" type="slidenum">
              <a:rPr lang="he-IL"/>
              <a:pPr>
                <a:defRPr/>
              </a:pPr>
              <a:t>‹#›</a:t>
            </a:fld>
            <a:endParaRPr lang="en-US"/>
          </a:p>
        </p:txBody>
      </p:sp>
    </p:spTree>
    <p:extLst>
      <p:ext uri="{BB962C8B-B14F-4D97-AF65-F5344CB8AC3E}">
        <p14:creationId xmlns:p14="http://schemas.microsoft.com/office/powerpoint/2010/main" val="1228342023"/>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p:txBody>
          <a:bodyPr/>
          <a:lstStyle>
            <a:lvl1pPr rtl="1">
              <a:defRPr>
                <a:latin typeface="Times New Roman" charset="0"/>
              </a:defRPr>
            </a:lvl1pPr>
          </a:lstStyle>
          <a:p>
            <a:pPr>
              <a:defRPr/>
            </a:pPr>
            <a:endParaRPr lang="en-US"/>
          </a:p>
        </p:txBody>
      </p:sp>
      <p:sp>
        <p:nvSpPr>
          <p:cNvPr id="7" name="Rectangle 5"/>
          <p:cNvSpPr>
            <a:spLocks noGrp="1" noChangeArrowheads="1"/>
          </p:cNvSpPr>
          <p:nvPr>
            <p:ph type="ftr" sz="quarter" idx="11"/>
          </p:nvPr>
        </p:nvSpPr>
        <p:spPr/>
        <p:txBody>
          <a:bodyPr/>
          <a:lstStyle>
            <a:lvl1pPr rtl="1">
              <a:defRPr>
                <a:latin typeface="Times New Roman" charset="0"/>
              </a:defRPr>
            </a:lvl1pPr>
          </a:lstStyle>
          <a:p>
            <a:pPr>
              <a:defRPr/>
            </a:pPr>
            <a:endParaRPr lang="en-US"/>
          </a:p>
        </p:txBody>
      </p:sp>
      <p:sp>
        <p:nvSpPr>
          <p:cNvPr id="8" name="Rectangle 6"/>
          <p:cNvSpPr>
            <a:spLocks noGrp="1" noChangeArrowheads="1"/>
          </p:cNvSpPr>
          <p:nvPr>
            <p:ph type="sldNum" sz="quarter" idx="12"/>
          </p:nvPr>
        </p:nvSpPr>
        <p:spPr/>
        <p:txBody>
          <a:bodyPr/>
          <a:lstStyle>
            <a:lvl1pPr rtl="1">
              <a:defRPr>
                <a:latin typeface="Times New Roman" charset="0"/>
              </a:defRPr>
            </a:lvl1pPr>
          </a:lstStyle>
          <a:p>
            <a:pPr>
              <a:defRPr/>
            </a:pPr>
            <a:fld id="{D2A1E876-754B-3549-8DC4-76E2610F0B9E}" type="slidenum">
              <a:rPr lang="he-IL"/>
              <a:pPr>
                <a:defRPr/>
              </a:pPr>
              <a:t>‹#›</a:t>
            </a:fld>
            <a:endParaRPr lang="en-US"/>
          </a:p>
        </p:txBody>
      </p:sp>
    </p:spTree>
    <p:extLst>
      <p:ext uri="{BB962C8B-B14F-4D97-AF65-F5344CB8AC3E}">
        <p14:creationId xmlns:p14="http://schemas.microsoft.com/office/powerpoint/2010/main" val="2083450819"/>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245225"/>
            <a:ext cx="2133600" cy="476250"/>
          </a:xfrm>
          <a:prstGeom prst="rect">
            <a:avLst/>
          </a:prstGeom>
        </p:spPr>
        <p:txBody>
          <a:bodyPr lIns="91373" tIns="45687" rIns="91373" bIns="45687"/>
          <a:lstStyle>
            <a:lvl1pPr>
              <a:defRPr/>
            </a:lvl1pPr>
          </a:lstStyle>
          <a:p>
            <a:endParaRPr lang="en-US"/>
          </a:p>
        </p:txBody>
      </p:sp>
      <p:sp>
        <p:nvSpPr>
          <p:cNvPr id="5" name="Footer Placeholder 4"/>
          <p:cNvSpPr>
            <a:spLocks noGrp="1"/>
          </p:cNvSpPr>
          <p:nvPr>
            <p:ph type="ftr" sz="quarter" idx="11"/>
          </p:nvPr>
        </p:nvSpPr>
        <p:spPr>
          <a:xfrm>
            <a:off x="2819400" y="6248401"/>
            <a:ext cx="3733800" cy="476250"/>
          </a:xfrm>
          <a:prstGeom prst="rect">
            <a:avLst/>
          </a:prstGeom>
        </p:spPr>
        <p:txBody>
          <a:bodyPr lIns="91373" tIns="45687" rIns="91373" bIns="45687"/>
          <a:lstStyle>
            <a:lvl1pPr>
              <a:defRPr/>
            </a:lvl1pPr>
          </a:lstStyle>
          <a:p>
            <a:endParaRPr lang="en-US"/>
          </a:p>
        </p:txBody>
      </p:sp>
      <p:sp>
        <p:nvSpPr>
          <p:cNvPr id="6" name="Slide Number Placeholder 5"/>
          <p:cNvSpPr>
            <a:spLocks noGrp="1"/>
          </p:cNvSpPr>
          <p:nvPr>
            <p:ph type="sldNum" sz="quarter" idx="12"/>
          </p:nvPr>
        </p:nvSpPr>
        <p:spPr>
          <a:xfrm>
            <a:off x="4347620" y="6477007"/>
            <a:ext cx="448774" cy="379524"/>
          </a:xfrm>
        </p:spPr>
        <p:txBody>
          <a:bodyPr/>
          <a:lstStyle>
            <a:lvl1pPr>
              <a:defRPr/>
            </a:lvl1pPr>
          </a:lstStyle>
          <a:p>
            <a:fld id="{A3537003-274C-B64A-BF74-C43E305E642D}" type="slidenum">
              <a:rPr lang="he-IL"/>
              <a:pPr/>
              <a:t>‹#›</a:t>
            </a:fld>
            <a:endParaRPr lang="en-US"/>
          </a:p>
        </p:txBody>
      </p:sp>
    </p:spTree>
    <p:extLst>
      <p:ext uri="{BB962C8B-B14F-4D97-AF65-F5344CB8AC3E}">
        <p14:creationId xmlns:p14="http://schemas.microsoft.com/office/powerpoint/2010/main" val="3678223039"/>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14"/>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0"/>
          </a:xfrm>
          <a:prstGeom prst="rect">
            <a:avLst/>
          </a:prstGeom>
        </p:spPr>
        <p:txBody>
          <a:bodyPr lIns="91373" tIns="45687" rIns="91373" bIns="45687"/>
          <a:lstStyle>
            <a:lvl1pPr>
              <a:defRPr/>
            </a:lvl1pPr>
          </a:lstStyle>
          <a:p>
            <a:endParaRPr lang="en-US"/>
          </a:p>
        </p:txBody>
      </p:sp>
      <p:sp>
        <p:nvSpPr>
          <p:cNvPr id="7" name="Footer Placeholder 6"/>
          <p:cNvSpPr>
            <a:spLocks noGrp="1"/>
          </p:cNvSpPr>
          <p:nvPr>
            <p:ph type="ftr" sz="quarter" idx="11"/>
          </p:nvPr>
        </p:nvSpPr>
        <p:spPr>
          <a:xfrm>
            <a:off x="2819400" y="6248401"/>
            <a:ext cx="3733800" cy="476250"/>
          </a:xfrm>
          <a:prstGeom prst="rect">
            <a:avLst/>
          </a:prstGeom>
        </p:spPr>
        <p:txBody>
          <a:bodyPr lIns="91373" tIns="45687" rIns="91373" bIns="45687"/>
          <a:lstStyle>
            <a:lvl1pPr>
              <a:defRPr/>
            </a:lvl1pPr>
          </a:lstStyle>
          <a:p>
            <a:endParaRPr lang="en-US"/>
          </a:p>
        </p:txBody>
      </p:sp>
      <p:sp>
        <p:nvSpPr>
          <p:cNvPr id="8" name="Slide Number Placeholder 7"/>
          <p:cNvSpPr>
            <a:spLocks noGrp="1"/>
          </p:cNvSpPr>
          <p:nvPr>
            <p:ph type="sldNum" sz="quarter" idx="12"/>
          </p:nvPr>
        </p:nvSpPr>
        <p:spPr>
          <a:xfrm>
            <a:off x="7395618" y="6245233"/>
            <a:ext cx="448774" cy="379524"/>
          </a:xfrm>
        </p:spPr>
        <p:txBody>
          <a:bodyPr/>
          <a:lstStyle>
            <a:lvl1pPr>
              <a:defRPr/>
            </a:lvl1pPr>
          </a:lstStyle>
          <a:p>
            <a:fld id="{3E95257F-6D59-324C-80C5-5E1FDA612924}" type="slidenum">
              <a:rPr lang="he-IL"/>
              <a:pPr/>
              <a:t>‹#›</a:t>
            </a:fld>
            <a:endParaRPr lang="en-US"/>
          </a:p>
        </p:txBody>
      </p:sp>
    </p:spTree>
    <p:extLst>
      <p:ext uri="{BB962C8B-B14F-4D97-AF65-F5344CB8AC3E}">
        <p14:creationId xmlns:p14="http://schemas.microsoft.com/office/powerpoint/2010/main" val="2112863713"/>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x">
  <p:cSld name="Title, Text, and Content">
    <p:spTree>
      <p:nvGrpSpPr>
        <p:cNvPr id="1" name=""/>
        <p:cNvGrpSpPr/>
        <p:nvPr/>
      </p:nvGrpSpPr>
      <p:grpSpPr>
        <a:xfrm>
          <a:off x="0" y="0"/>
          <a:ext cx="0" cy="0"/>
          <a:chOff x="0" y="0"/>
          <a:chExt cx="0" cy="0"/>
        </a:xfrm>
      </p:grpSpPr>
      <p:sp>
        <p:nvSpPr>
          <p:cNvPr id="564" name="Title Text"/>
          <p:cNvSpPr txBox="1">
            <a:spLocks noGrp="1"/>
          </p:cNvSpPr>
          <p:nvPr>
            <p:ph type="title"/>
          </p:nvPr>
        </p:nvSpPr>
        <p:spPr>
          <a:xfrm>
            <a:off x="457200" y="92076"/>
            <a:ext cx="8229601" cy="1508124"/>
          </a:xfrm>
          <a:prstGeom prst="rect">
            <a:avLst/>
          </a:prstGeom>
        </p:spPr>
        <p:txBody>
          <a:bodyPr lIns="65023" tIns="65023" rIns="65023" bIns="65023">
            <a:noAutofit/>
          </a:bodyPr>
          <a:lstStyle>
            <a:lvl1pPr defTabSz="642915">
              <a:defRPr sz="4359">
                <a:latin typeface="Arial"/>
                <a:ea typeface="Arial"/>
                <a:cs typeface="Arial"/>
                <a:sym typeface="Arial"/>
              </a:defRPr>
            </a:lvl1pPr>
          </a:lstStyle>
          <a:p>
            <a:r>
              <a:t>Title Text</a:t>
            </a:r>
          </a:p>
        </p:txBody>
      </p:sp>
      <p:sp>
        <p:nvSpPr>
          <p:cNvPr id="565" name="Body Level One…"/>
          <p:cNvSpPr txBox="1">
            <a:spLocks noGrp="1"/>
          </p:cNvSpPr>
          <p:nvPr>
            <p:ph type="body" sz="half" idx="1"/>
          </p:nvPr>
        </p:nvSpPr>
        <p:spPr>
          <a:xfrm>
            <a:off x="457199" y="1600200"/>
            <a:ext cx="4038601" cy="5257801"/>
          </a:xfrm>
          <a:prstGeom prst="rect">
            <a:avLst/>
          </a:prstGeom>
        </p:spPr>
        <p:txBody>
          <a:bodyPr lIns="65023" tIns="65023" rIns="65023" bIns="65023" anchor="t">
            <a:noAutofit/>
          </a:bodyPr>
          <a:lstStyle>
            <a:lvl1pPr marL="331503" indent="-331503" algn="r" defTabSz="642915">
              <a:spcBef>
                <a:spcPts val="492"/>
              </a:spcBef>
              <a:buSzPct val="100000"/>
              <a:defRPr sz="3094">
                <a:latin typeface="Arial"/>
                <a:ea typeface="Arial"/>
                <a:cs typeface="Arial"/>
                <a:sym typeface="Arial"/>
              </a:defRPr>
            </a:lvl1pPr>
            <a:lvl2pPr marL="637174" indent="-315717" algn="r" defTabSz="642915">
              <a:spcBef>
                <a:spcPts val="492"/>
              </a:spcBef>
              <a:buSzPct val="100000"/>
              <a:buChar char="–"/>
              <a:defRPr sz="3094">
                <a:latin typeface="Arial"/>
                <a:ea typeface="Arial"/>
                <a:cs typeface="Arial"/>
                <a:sym typeface="Arial"/>
              </a:defRPr>
            </a:lvl2pPr>
            <a:lvl3pPr indent="-294669" algn="r" defTabSz="642915">
              <a:spcBef>
                <a:spcPts val="492"/>
              </a:spcBef>
              <a:buSzPct val="100000"/>
              <a:defRPr sz="3094">
                <a:latin typeface="Arial"/>
                <a:ea typeface="Arial"/>
                <a:cs typeface="Arial"/>
                <a:sym typeface="Arial"/>
              </a:defRPr>
            </a:lvl3pPr>
            <a:lvl4pPr marL="1317975" indent="-353603" algn="r" defTabSz="642915">
              <a:spcBef>
                <a:spcPts val="492"/>
              </a:spcBef>
              <a:buSzPct val="100000"/>
              <a:buChar char="–"/>
              <a:defRPr sz="3094">
                <a:latin typeface="Arial"/>
                <a:ea typeface="Arial"/>
                <a:cs typeface="Arial"/>
                <a:sym typeface="Arial"/>
              </a:defRPr>
            </a:lvl4pPr>
            <a:lvl5pPr marL="1639432" indent="-353603" algn="r" defTabSz="642915">
              <a:spcBef>
                <a:spcPts val="492"/>
              </a:spcBef>
              <a:buSzPct val="100000"/>
              <a:buChar char="»"/>
              <a:defRPr sz="3094">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66" name="Slide Number"/>
          <p:cNvSpPr txBox="1">
            <a:spLocks noGrp="1"/>
          </p:cNvSpPr>
          <p:nvPr>
            <p:ph type="sldNum" sz="quarter" idx="2"/>
          </p:nvPr>
        </p:nvSpPr>
        <p:spPr>
          <a:xfrm>
            <a:off x="457200" y="6245225"/>
            <a:ext cx="2133601" cy="408315"/>
          </a:xfrm>
          <a:prstGeom prst="rect">
            <a:avLst/>
          </a:prstGeom>
        </p:spPr>
        <p:txBody>
          <a:bodyPr wrap="square" lIns="65023" tIns="65023" rIns="65023" bIns="65023"/>
          <a:lstStyle>
            <a:lvl1pPr defTabSz="321457">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686475754"/>
      </p:ext>
    </p:extLst>
  </p:cSld>
  <p:clrMapOvr>
    <a:masterClrMapping/>
  </p:clrMapOvr>
  <p:transition spd="med"/>
</p:sldLayout>
</file>

<file path=ppt/slideLayouts/slideLayout49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7215697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6964" indent="0">
              <a:buNone/>
              <a:defRPr sz="2000" b="1"/>
            </a:lvl2pPr>
            <a:lvl3pPr marL="913930" indent="0">
              <a:buNone/>
              <a:defRPr sz="1800" b="1"/>
            </a:lvl3pPr>
            <a:lvl4pPr marL="1370900" indent="0">
              <a:buNone/>
              <a:defRPr sz="1600" b="1"/>
            </a:lvl4pPr>
            <a:lvl5pPr marL="1827865" indent="0">
              <a:buNone/>
              <a:defRPr sz="1600" b="1"/>
            </a:lvl5pPr>
            <a:lvl6pPr marL="2284830" indent="0">
              <a:buNone/>
              <a:defRPr sz="1600" b="1"/>
            </a:lvl6pPr>
            <a:lvl7pPr marL="2741799" indent="0">
              <a:buNone/>
              <a:defRPr sz="1600" b="1"/>
            </a:lvl7pPr>
            <a:lvl8pPr marL="3198760" indent="0">
              <a:buNone/>
              <a:defRPr sz="1600" b="1"/>
            </a:lvl8pPr>
            <a:lvl9pPr marL="365573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6964" indent="0">
              <a:buNone/>
              <a:defRPr sz="2000" b="1"/>
            </a:lvl2pPr>
            <a:lvl3pPr marL="913930" indent="0">
              <a:buNone/>
              <a:defRPr sz="1800" b="1"/>
            </a:lvl3pPr>
            <a:lvl4pPr marL="1370900" indent="0">
              <a:buNone/>
              <a:defRPr sz="1600" b="1"/>
            </a:lvl4pPr>
            <a:lvl5pPr marL="1827865" indent="0">
              <a:buNone/>
              <a:defRPr sz="1600" b="1"/>
            </a:lvl5pPr>
            <a:lvl6pPr marL="2284830" indent="0">
              <a:buNone/>
              <a:defRPr sz="1600" b="1"/>
            </a:lvl6pPr>
            <a:lvl7pPr marL="2741799" indent="0">
              <a:buNone/>
              <a:defRPr sz="1600" b="1"/>
            </a:lvl7pPr>
            <a:lvl8pPr marL="3198760" indent="0">
              <a:buNone/>
              <a:defRPr sz="1600" b="1"/>
            </a:lvl8pPr>
            <a:lvl9pPr marL="365573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173164" y="6265863"/>
            <a:ext cx="19050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8" name="Footer Placeholder 7"/>
          <p:cNvSpPr>
            <a:spLocks noGrp="1"/>
          </p:cNvSpPr>
          <p:nvPr>
            <p:ph type="ftr" sz="quarter" idx="11"/>
          </p:nvPr>
        </p:nvSpPr>
        <p:spPr>
          <a:xfrm>
            <a:off x="3581401" y="6248400"/>
            <a:ext cx="28956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9" name="Slide Number Placeholder 8"/>
          <p:cNvSpPr>
            <a:spLocks noGrp="1"/>
          </p:cNvSpPr>
          <p:nvPr>
            <p:ph type="sldNum" sz="quarter" idx="12"/>
          </p:nvPr>
        </p:nvSpPr>
        <p:spPr/>
        <p:txBody>
          <a:bodyPr/>
          <a:lstStyle>
            <a:lvl1pPr algn="l" eaLnBrk="1" hangingPunct="1">
              <a:defRPr>
                <a:latin typeface="Calibri"/>
              </a:defRPr>
            </a:lvl1pPr>
          </a:lstStyle>
          <a:p>
            <a:pPr>
              <a:defRPr/>
            </a:pPr>
            <a:fld id="{22431EA4-D168-2F4B-B850-38FB1A6CCEC8}" type="slidenum">
              <a:rPr lang="en-US"/>
              <a:pPr>
                <a:defRPr/>
              </a:pPr>
              <a:t>‹#›</a:t>
            </a:fld>
            <a:endParaRPr lang="en-US"/>
          </a:p>
        </p:txBody>
      </p:sp>
    </p:spTree>
    <p:extLst>
      <p:ext uri="{BB962C8B-B14F-4D97-AF65-F5344CB8AC3E}">
        <p14:creationId xmlns:p14="http://schemas.microsoft.com/office/powerpoint/2010/main" val="13979359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1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1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99"/>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99"/>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CB66A9F-94B1-AD4B-9116-C347CDA341E8}" type="slidenum">
              <a:rPr lang="he-IL">
                <a:solidFill>
                  <a:srgbClr val="000099"/>
                </a:solidFill>
              </a:rPr>
              <a:pPr>
                <a:defRPr/>
              </a:pPr>
              <a:t>‹#›</a:t>
            </a:fld>
            <a:endParaRPr lang="en-US">
              <a:solidFill>
                <a:srgbClr val="000099"/>
              </a:solidFill>
            </a:endParaRPr>
          </a:p>
        </p:txBody>
      </p:sp>
    </p:spTree>
    <p:extLst>
      <p:ext uri="{BB962C8B-B14F-4D97-AF65-F5344CB8AC3E}">
        <p14:creationId xmlns:p14="http://schemas.microsoft.com/office/powerpoint/2010/main" val="13724282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6846" indent="0">
              <a:buNone/>
              <a:defRPr sz="2000" b="1"/>
            </a:lvl2pPr>
            <a:lvl3pPr marL="913696" indent="0">
              <a:buNone/>
              <a:defRPr sz="1800" b="1"/>
            </a:lvl3pPr>
            <a:lvl4pPr marL="1370550" indent="0">
              <a:buNone/>
              <a:defRPr sz="1600" b="1"/>
            </a:lvl4pPr>
            <a:lvl5pPr marL="1827398" indent="0">
              <a:buNone/>
              <a:defRPr sz="1600" b="1"/>
            </a:lvl5pPr>
            <a:lvl6pPr marL="2284245" indent="0">
              <a:buNone/>
              <a:defRPr sz="1600" b="1"/>
            </a:lvl6pPr>
            <a:lvl7pPr marL="2741098" indent="0">
              <a:buNone/>
              <a:defRPr sz="1600" b="1"/>
            </a:lvl7pPr>
            <a:lvl8pPr marL="3197941" indent="0">
              <a:buNone/>
              <a:defRPr sz="1600" b="1"/>
            </a:lvl8pPr>
            <a:lvl9pPr marL="365479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6846" indent="0">
              <a:buNone/>
              <a:defRPr sz="2000" b="1"/>
            </a:lvl2pPr>
            <a:lvl3pPr marL="913696" indent="0">
              <a:buNone/>
              <a:defRPr sz="1800" b="1"/>
            </a:lvl3pPr>
            <a:lvl4pPr marL="1370550" indent="0">
              <a:buNone/>
              <a:defRPr sz="1600" b="1"/>
            </a:lvl4pPr>
            <a:lvl5pPr marL="1827398" indent="0">
              <a:buNone/>
              <a:defRPr sz="1600" b="1"/>
            </a:lvl5pPr>
            <a:lvl6pPr marL="2284245" indent="0">
              <a:buNone/>
              <a:defRPr sz="1600" b="1"/>
            </a:lvl6pPr>
            <a:lvl7pPr marL="2741098" indent="0">
              <a:buNone/>
              <a:defRPr sz="1600" b="1"/>
            </a:lvl7pPr>
            <a:lvl8pPr marL="3197941" indent="0">
              <a:buNone/>
              <a:defRPr sz="1600" b="1"/>
            </a:lvl8pPr>
            <a:lvl9pPr marL="365479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99"/>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99"/>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34734B18-DE28-C644-917F-5869C6D79BDD}" type="slidenum">
              <a:rPr lang="he-IL">
                <a:solidFill>
                  <a:srgbClr val="000099"/>
                </a:solidFill>
              </a:rPr>
              <a:pPr>
                <a:defRPr/>
              </a:pPr>
              <a:t>‹#›</a:t>
            </a:fld>
            <a:endParaRPr lang="en-US">
              <a:solidFill>
                <a:srgbClr val="000099"/>
              </a:solidFill>
            </a:endParaRPr>
          </a:p>
        </p:txBody>
      </p:sp>
    </p:spTree>
    <p:extLst>
      <p:ext uri="{BB962C8B-B14F-4D97-AF65-F5344CB8AC3E}">
        <p14:creationId xmlns:p14="http://schemas.microsoft.com/office/powerpoint/2010/main" val="28658888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99"/>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99"/>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866333D-E66A-A147-A3B5-154BF9671C64}" type="slidenum">
              <a:rPr lang="he-IL">
                <a:solidFill>
                  <a:srgbClr val="000099"/>
                </a:solidFill>
              </a:rPr>
              <a:pPr>
                <a:defRPr/>
              </a:pPr>
              <a:t>‹#›</a:t>
            </a:fld>
            <a:endParaRPr lang="en-US">
              <a:solidFill>
                <a:srgbClr val="000099"/>
              </a:solidFill>
            </a:endParaRPr>
          </a:p>
        </p:txBody>
      </p:sp>
    </p:spTree>
    <p:extLst>
      <p:ext uri="{BB962C8B-B14F-4D97-AF65-F5344CB8AC3E}">
        <p14:creationId xmlns:p14="http://schemas.microsoft.com/office/powerpoint/2010/main" val="16248296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99"/>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99"/>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6C2E396-034C-4848-B5BF-A295CAF670FC}" type="slidenum">
              <a:rPr lang="he-IL">
                <a:solidFill>
                  <a:srgbClr val="000099"/>
                </a:solidFill>
              </a:rPr>
              <a:pPr>
                <a:defRPr/>
              </a:pPr>
              <a:t>‹#›</a:t>
            </a:fld>
            <a:endParaRPr lang="en-US">
              <a:solidFill>
                <a:srgbClr val="000099"/>
              </a:solidFill>
            </a:endParaRPr>
          </a:p>
        </p:txBody>
      </p:sp>
    </p:spTree>
    <p:extLst>
      <p:ext uri="{BB962C8B-B14F-4D97-AF65-F5344CB8AC3E}">
        <p14:creationId xmlns:p14="http://schemas.microsoft.com/office/powerpoint/2010/main" val="36868028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6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6846" indent="0">
              <a:buNone/>
              <a:defRPr sz="1200"/>
            </a:lvl2pPr>
            <a:lvl3pPr marL="913696" indent="0">
              <a:buNone/>
              <a:defRPr sz="1000"/>
            </a:lvl3pPr>
            <a:lvl4pPr marL="1370550" indent="0">
              <a:buNone/>
              <a:defRPr sz="900"/>
            </a:lvl4pPr>
            <a:lvl5pPr marL="1827398" indent="0">
              <a:buNone/>
              <a:defRPr sz="900"/>
            </a:lvl5pPr>
            <a:lvl6pPr marL="2284245" indent="0">
              <a:buNone/>
              <a:defRPr sz="900"/>
            </a:lvl6pPr>
            <a:lvl7pPr marL="2741098" indent="0">
              <a:buNone/>
              <a:defRPr sz="900"/>
            </a:lvl7pPr>
            <a:lvl8pPr marL="3197941" indent="0">
              <a:buNone/>
              <a:defRPr sz="900"/>
            </a:lvl8pPr>
            <a:lvl9pPr marL="3654795"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99"/>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99"/>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1D3CD78-481E-DE47-9812-ACC0DAF812B2}" type="slidenum">
              <a:rPr lang="he-IL">
                <a:solidFill>
                  <a:srgbClr val="000099"/>
                </a:solidFill>
              </a:rPr>
              <a:pPr>
                <a:defRPr/>
              </a:pPr>
              <a:t>‹#›</a:t>
            </a:fld>
            <a:endParaRPr lang="en-US">
              <a:solidFill>
                <a:srgbClr val="000099"/>
              </a:solidFill>
            </a:endParaRPr>
          </a:p>
        </p:txBody>
      </p:sp>
    </p:spTree>
    <p:extLst>
      <p:ext uri="{BB962C8B-B14F-4D97-AF65-F5344CB8AC3E}">
        <p14:creationId xmlns:p14="http://schemas.microsoft.com/office/powerpoint/2010/main" val="13011747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846" indent="0">
              <a:buNone/>
              <a:defRPr sz="2800"/>
            </a:lvl2pPr>
            <a:lvl3pPr marL="913696" indent="0">
              <a:buNone/>
              <a:defRPr sz="2400"/>
            </a:lvl3pPr>
            <a:lvl4pPr marL="1370550" indent="0">
              <a:buNone/>
              <a:defRPr sz="2000"/>
            </a:lvl4pPr>
            <a:lvl5pPr marL="1827398" indent="0">
              <a:buNone/>
              <a:defRPr sz="2000"/>
            </a:lvl5pPr>
            <a:lvl6pPr marL="2284245" indent="0">
              <a:buNone/>
              <a:defRPr sz="2000"/>
            </a:lvl6pPr>
            <a:lvl7pPr marL="2741098" indent="0">
              <a:buNone/>
              <a:defRPr sz="2000"/>
            </a:lvl7pPr>
            <a:lvl8pPr marL="3197941" indent="0">
              <a:buNone/>
              <a:defRPr sz="2000"/>
            </a:lvl8pPr>
            <a:lvl9pPr marL="365479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846" indent="0">
              <a:buNone/>
              <a:defRPr sz="1200"/>
            </a:lvl2pPr>
            <a:lvl3pPr marL="913696" indent="0">
              <a:buNone/>
              <a:defRPr sz="1000"/>
            </a:lvl3pPr>
            <a:lvl4pPr marL="1370550" indent="0">
              <a:buNone/>
              <a:defRPr sz="900"/>
            </a:lvl4pPr>
            <a:lvl5pPr marL="1827398" indent="0">
              <a:buNone/>
              <a:defRPr sz="900"/>
            </a:lvl5pPr>
            <a:lvl6pPr marL="2284245" indent="0">
              <a:buNone/>
              <a:defRPr sz="900"/>
            </a:lvl6pPr>
            <a:lvl7pPr marL="2741098" indent="0">
              <a:buNone/>
              <a:defRPr sz="900"/>
            </a:lvl7pPr>
            <a:lvl8pPr marL="3197941" indent="0">
              <a:buNone/>
              <a:defRPr sz="900"/>
            </a:lvl8pPr>
            <a:lvl9pPr marL="3654795"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99"/>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99"/>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8A6CEB9-07BE-3A40-8BF8-436335A1666D}" type="slidenum">
              <a:rPr lang="he-IL">
                <a:solidFill>
                  <a:srgbClr val="000099"/>
                </a:solidFill>
              </a:rPr>
              <a:pPr>
                <a:defRPr/>
              </a:pPr>
              <a:t>‹#›</a:t>
            </a:fld>
            <a:endParaRPr lang="en-US">
              <a:solidFill>
                <a:srgbClr val="000099"/>
              </a:solidFill>
            </a:endParaRPr>
          </a:p>
        </p:txBody>
      </p:sp>
    </p:spTree>
    <p:extLst>
      <p:ext uri="{BB962C8B-B14F-4D97-AF65-F5344CB8AC3E}">
        <p14:creationId xmlns:p14="http://schemas.microsoft.com/office/powerpoint/2010/main" val="11050007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99"/>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99"/>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6F9081A-224C-3F4E-AB03-D75B4CFA2705}" type="slidenum">
              <a:rPr lang="he-IL">
                <a:solidFill>
                  <a:srgbClr val="000099"/>
                </a:solidFill>
              </a:rPr>
              <a:pPr>
                <a:defRPr/>
              </a:pPr>
              <a:t>‹#›</a:t>
            </a:fld>
            <a:endParaRPr lang="en-US">
              <a:solidFill>
                <a:srgbClr val="000099"/>
              </a:solidFill>
            </a:endParaRPr>
          </a:p>
        </p:txBody>
      </p:sp>
    </p:spTree>
    <p:extLst>
      <p:ext uri="{BB962C8B-B14F-4D97-AF65-F5344CB8AC3E}">
        <p14:creationId xmlns:p14="http://schemas.microsoft.com/office/powerpoint/2010/main" val="28864848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3"/>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53"/>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99"/>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99"/>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F658580-A11E-E14B-8561-DC1875092383}" type="slidenum">
              <a:rPr lang="he-IL">
                <a:solidFill>
                  <a:srgbClr val="000099"/>
                </a:solidFill>
              </a:rPr>
              <a:pPr>
                <a:defRPr/>
              </a:pPr>
              <a:t>‹#›</a:t>
            </a:fld>
            <a:endParaRPr lang="en-US">
              <a:solidFill>
                <a:srgbClr val="000099"/>
              </a:solidFill>
            </a:endParaRPr>
          </a:p>
        </p:txBody>
      </p:sp>
    </p:spTree>
    <p:extLst>
      <p:ext uri="{BB962C8B-B14F-4D97-AF65-F5344CB8AC3E}">
        <p14:creationId xmlns:p14="http://schemas.microsoft.com/office/powerpoint/2010/main" val="36828344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1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solidFill>
                <a:srgbClr val="000099"/>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000099"/>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0CCB96CF-0E76-DF41-89A1-4DE6E03EBFD7}" type="slidenum">
              <a:rPr lang="he-IL">
                <a:solidFill>
                  <a:srgbClr val="000099"/>
                </a:solidFill>
              </a:rPr>
              <a:pPr>
                <a:defRPr/>
              </a:pPr>
              <a:t>‹#›</a:t>
            </a:fld>
            <a:endParaRPr lang="en-US">
              <a:solidFill>
                <a:srgbClr val="000099"/>
              </a:solidFill>
            </a:endParaRPr>
          </a:p>
        </p:txBody>
      </p:sp>
    </p:spTree>
    <p:extLst>
      <p:ext uri="{BB962C8B-B14F-4D97-AF65-F5344CB8AC3E}">
        <p14:creationId xmlns:p14="http://schemas.microsoft.com/office/powerpoint/2010/main" val="3495573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1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1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99"/>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99"/>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024B2EC-778D-6746-8C63-1131E68060AE}" type="slidenum">
              <a:rPr lang="he-IL">
                <a:solidFill>
                  <a:srgbClr val="000099"/>
                </a:solidFill>
              </a:rPr>
              <a:pPr>
                <a:defRPr/>
              </a:pPr>
              <a:t>‹#›</a:t>
            </a:fld>
            <a:endParaRPr lang="en-US">
              <a:solidFill>
                <a:srgbClr val="000099"/>
              </a:solidFill>
            </a:endParaRPr>
          </a:p>
        </p:txBody>
      </p:sp>
    </p:spTree>
    <p:extLst>
      <p:ext uri="{BB962C8B-B14F-4D97-AF65-F5344CB8AC3E}">
        <p14:creationId xmlns:p14="http://schemas.microsoft.com/office/powerpoint/2010/main" val="1363541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73164" y="6265863"/>
            <a:ext cx="19050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4" name="Footer Placeholder 3"/>
          <p:cNvSpPr>
            <a:spLocks noGrp="1"/>
          </p:cNvSpPr>
          <p:nvPr>
            <p:ph type="ftr" sz="quarter" idx="11"/>
          </p:nvPr>
        </p:nvSpPr>
        <p:spPr>
          <a:xfrm>
            <a:off x="3581401" y="6248400"/>
            <a:ext cx="28956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5" name="Slide Number Placeholder 4"/>
          <p:cNvSpPr>
            <a:spLocks noGrp="1"/>
          </p:cNvSpPr>
          <p:nvPr>
            <p:ph type="sldNum" sz="quarter" idx="12"/>
          </p:nvPr>
        </p:nvSpPr>
        <p:spPr/>
        <p:txBody>
          <a:bodyPr/>
          <a:lstStyle>
            <a:lvl1pPr algn="l" eaLnBrk="1" hangingPunct="1">
              <a:defRPr>
                <a:latin typeface="Calibri"/>
              </a:defRPr>
            </a:lvl1pPr>
          </a:lstStyle>
          <a:p>
            <a:pPr>
              <a:defRPr/>
            </a:pPr>
            <a:fld id="{B22F89E9-D53B-8640-BC6F-3ED4AE3B6DB6}" type="slidenum">
              <a:rPr lang="en-US"/>
              <a:pPr>
                <a:defRPr/>
              </a:pPr>
              <a:t>‹#›</a:t>
            </a:fld>
            <a:endParaRPr lang="en-US"/>
          </a:p>
        </p:txBody>
      </p:sp>
    </p:spTree>
    <p:extLst>
      <p:ext uri="{BB962C8B-B14F-4D97-AF65-F5344CB8AC3E}">
        <p14:creationId xmlns:p14="http://schemas.microsoft.com/office/powerpoint/2010/main" val="11265838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1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15"/>
            <a:ext cx="4038600" cy="4525963"/>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99"/>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99"/>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C66B338-B208-8E4E-8C20-D84E09EBEE54}" type="slidenum">
              <a:rPr lang="he-IL">
                <a:solidFill>
                  <a:srgbClr val="000099"/>
                </a:solidFill>
              </a:rPr>
              <a:pPr>
                <a:defRPr/>
              </a:pPr>
              <a:t>‹#›</a:t>
            </a:fld>
            <a:endParaRPr lang="en-US">
              <a:solidFill>
                <a:srgbClr val="000099"/>
              </a:solidFill>
            </a:endParaRPr>
          </a:p>
        </p:txBody>
      </p:sp>
    </p:spTree>
    <p:extLst>
      <p:ext uri="{BB962C8B-B14F-4D97-AF65-F5344CB8AC3E}">
        <p14:creationId xmlns:p14="http://schemas.microsoft.com/office/powerpoint/2010/main" val="12567105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99"/>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99"/>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1FE79318-8539-AD42-8BE5-48484BBE331D}" type="slidenum">
              <a:rPr lang="he-IL">
                <a:solidFill>
                  <a:srgbClr val="000099"/>
                </a:solidFill>
              </a:rPr>
              <a:pPr>
                <a:defRPr/>
              </a:pPr>
              <a:t>‹#›</a:t>
            </a:fld>
            <a:endParaRPr lang="en-US">
              <a:solidFill>
                <a:srgbClr val="000099"/>
              </a:solidFill>
            </a:endParaRPr>
          </a:p>
        </p:txBody>
      </p:sp>
    </p:spTree>
    <p:extLst>
      <p:ext uri="{BB962C8B-B14F-4D97-AF65-F5344CB8AC3E}">
        <p14:creationId xmlns:p14="http://schemas.microsoft.com/office/powerpoint/2010/main" val="36214815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15"/>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9"/>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solidFill>
                <a:srgbClr val="000099"/>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000099"/>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66A4A464-62C9-064D-93F5-C53C14A07411}" type="slidenum">
              <a:rPr lang="he-IL">
                <a:solidFill>
                  <a:srgbClr val="000099"/>
                </a:solidFill>
              </a:rPr>
              <a:pPr>
                <a:defRPr/>
              </a:pPr>
              <a:t>‹#›</a:t>
            </a:fld>
            <a:endParaRPr lang="en-US">
              <a:solidFill>
                <a:srgbClr val="000099"/>
              </a:solidFill>
            </a:endParaRPr>
          </a:p>
        </p:txBody>
      </p:sp>
    </p:spTree>
    <p:extLst>
      <p:ext uri="{BB962C8B-B14F-4D97-AF65-F5344CB8AC3E}">
        <p14:creationId xmlns:p14="http://schemas.microsoft.com/office/powerpoint/2010/main" val="41521052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Title &amp; Bullets copy 2">
    <p:spTree>
      <p:nvGrpSpPr>
        <p:cNvPr id="1" name=""/>
        <p:cNvGrpSpPr/>
        <p:nvPr/>
      </p:nvGrpSpPr>
      <p:grpSpPr>
        <a:xfrm>
          <a:off x="0" y="0"/>
          <a:ext cx="0" cy="0"/>
          <a:chOff x="0" y="0"/>
          <a:chExt cx="0" cy="0"/>
        </a:xfrm>
      </p:grpSpPr>
      <p:sp>
        <p:nvSpPr>
          <p:cNvPr id="20" name="Shape 20"/>
          <p:cNvSpPr>
            <a:spLocks noGrp="1"/>
          </p:cNvSpPr>
          <p:nvPr>
            <p:ph type="title"/>
          </p:nvPr>
        </p:nvSpPr>
        <p:spPr>
          <a:xfrm>
            <a:off x="455414" y="168276"/>
            <a:ext cx="8233172" cy="973337"/>
          </a:xfrm>
          <a:prstGeom prst="rect">
            <a:avLst/>
          </a:prstGeom>
        </p:spPr>
        <p:txBody>
          <a:bodyPr lIns="35697" tIns="35697" rIns="35697" bIns="35697"/>
          <a:lstStyle>
            <a:lvl1pPr marL="40618" marR="40618" indent="0" defTabSz="910328">
              <a:defRPr sz="3900"/>
            </a:lvl1pPr>
          </a:lstStyle>
          <a:p>
            <a:r>
              <a:t>Title Text</a:t>
            </a:r>
          </a:p>
        </p:txBody>
      </p:sp>
      <p:sp>
        <p:nvSpPr>
          <p:cNvPr id="21" name="Shape 21"/>
          <p:cNvSpPr>
            <a:spLocks noGrp="1"/>
          </p:cNvSpPr>
          <p:nvPr>
            <p:ph type="body" idx="1"/>
          </p:nvPr>
        </p:nvSpPr>
        <p:spPr>
          <a:xfrm>
            <a:off x="455414" y="1241237"/>
            <a:ext cx="8233172" cy="5616773"/>
          </a:xfrm>
          <a:prstGeom prst="rect">
            <a:avLst/>
          </a:prstGeom>
        </p:spPr>
        <p:txBody>
          <a:bodyPr lIns="35697" tIns="35697" rIns="35697" bIns="35697"/>
          <a:lstStyle>
            <a:lvl1pPr marL="269527" marR="40618" indent="-240971" defTabSz="910328">
              <a:spcBef>
                <a:spcPts val="1266"/>
              </a:spcBef>
              <a:buSzPct val="100000"/>
              <a:defRPr sz="3100"/>
            </a:lvl1pPr>
            <a:lvl2pPr marL="550662" marR="40618" indent="-200807" defTabSz="910328">
              <a:spcBef>
                <a:spcPts val="1266"/>
              </a:spcBef>
              <a:buSzPct val="100000"/>
              <a:defRPr sz="2700">
                <a:solidFill>
                  <a:srgbClr val="474747"/>
                </a:solidFill>
                <a:uFill>
                  <a:solidFill>
                    <a:srgbClr val="474747"/>
                  </a:solidFill>
                </a:uFill>
              </a:defRPr>
            </a:lvl2pPr>
            <a:lvl3pPr marL="831791" marR="40618" indent="-160647" defTabSz="910328">
              <a:spcBef>
                <a:spcPts val="1266"/>
              </a:spcBef>
              <a:buSzPct val="100000"/>
              <a:defRPr sz="2200">
                <a:solidFill>
                  <a:srgbClr val="474747"/>
                </a:solidFill>
                <a:uFill>
                  <a:solidFill>
                    <a:srgbClr val="474747"/>
                  </a:solidFill>
                </a:uFill>
              </a:defRPr>
            </a:lvl3pPr>
            <a:lvl4pPr marL="1153084" marR="40618" indent="-160647" defTabSz="910328">
              <a:spcBef>
                <a:spcPts val="1266"/>
              </a:spcBef>
              <a:buClrTx/>
              <a:buFontTx/>
              <a:buChar char="•"/>
              <a:defRPr>
                <a:solidFill>
                  <a:srgbClr val="474747"/>
                </a:solidFill>
                <a:uFill>
                  <a:solidFill>
                    <a:srgbClr val="474747"/>
                  </a:solidFill>
                </a:uFill>
              </a:defRPr>
            </a:lvl4pPr>
            <a:lvl5pPr marL="1474373" marR="40618" indent="-160647" defTabSz="910328">
              <a:spcBef>
                <a:spcPts val="1266"/>
              </a:spcBef>
              <a:buClrTx/>
              <a:buFontTx/>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xfrm>
            <a:off x="8377407" y="6474024"/>
            <a:ext cx="318749" cy="314458"/>
          </a:xfrm>
          <a:prstGeom prst="rect">
            <a:avLst/>
          </a:prstGeom>
        </p:spPr>
        <p:txBody>
          <a:bodyPr/>
          <a:lstStyle>
            <a:lvl1pPr defTabSz="455164">
              <a:defRPr sz="1700">
                <a:solidFill>
                  <a:srgbClr val="474747"/>
                </a:solidFill>
                <a:uFill>
                  <a:solidFill>
                    <a:srgbClr val="474747"/>
                  </a:solidFill>
                </a:uFill>
                <a:latin typeface="+mn-lt"/>
                <a:ea typeface="+mn-ea"/>
                <a:cs typeface="+mn-cs"/>
                <a:sym typeface="Arial"/>
              </a:defRPr>
            </a:lvl1pPr>
          </a:lstStyle>
          <a:p>
            <a:fld id="{86CB4B4D-7CA3-9044-876B-883B54F8677D}" type="slidenum">
              <a:rPr>
                <a:latin typeface="Arial"/>
                <a:ea typeface="Arial"/>
                <a:cs typeface="Arial"/>
              </a:rPr>
              <a:pPr/>
              <a:t>‹#›</a:t>
            </a:fld>
            <a:endParaRPr>
              <a:latin typeface="Arial"/>
              <a:ea typeface="Arial"/>
              <a:cs typeface="Arial"/>
            </a:endParaRPr>
          </a:p>
        </p:txBody>
      </p:sp>
    </p:spTree>
    <p:extLst>
      <p:ext uri="{BB962C8B-B14F-4D97-AF65-F5344CB8AC3E}">
        <p14:creationId xmlns:p14="http://schemas.microsoft.com/office/powerpoint/2010/main" val="1572687094"/>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itle &amp; Bullets copy 12">
    <p:spTree>
      <p:nvGrpSpPr>
        <p:cNvPr id="1" name=""/>
        <p:cNvGrpSpPr/>
        <p:nvPr/>
      </p:nvGrpSpPr>
      <p:grpSpPr>
        <a:xfrm>
          <a:off x="0" y="0"/>
          <a:ext cx="0" cy="0"/>
          <a:chOff x="0" y="0"/>
          <a:chExt cx="0" cy="0"/>
        </a:xfrm>
      </p:grpSpPr>
      <p:sp>
        <p:nvSpPr>
          <p:cNvPr id="29" name="Shape 29"/>
          <p:cNvSpPr>
            <a:spLocks noGrp="1"/>
          </p:cNvSpPr>
          <p:nvPr>
            <p:ph type="title"/>
          </p:nvPr>
        </p:nvSpPr>
        <p:spPr>
          <a:xfrm>
            <a:off x="455414" y="168276"/>
            <a:ext cx="8233172" cy="973337"/>
          </a:xfrm>
          <a:prstGeom prst="rect">
            <a:avLst/>
          </a:prstGeom>
        </p:spPr>
        <p:txBody>
          <a:bodyPr lIns="35697" tIns="35697" rIns="35697" bIns="35697"/>
          <a:lstStyle>
            <a:lvl1pPr marL="40618" marR="40618" indent="0" defTabSz="910328">
              <a:defRPr sz="3900"/>
            </a:lvl1pPr>
          </a:lstStyle>
          <a:p>
            <a:r>
              <a:t>Title Text</a:t>
            </a:r>
          </a:p>
        </p:txBody>
      </p:sp>
      <p:sp>
        <p:nvSpPr>
          <p:cNvPr id="30" name="Shape 30"/>
          <p:cNvSpPr>
            <a:spLocks noGrp="1"/>
          </p:cNvSpPr>
          <p:nvPr>
            <p:ph type="body" idx="1"/>
          </p:nvPr>
        </p:nvSpPr>
        <p:spPr>
          <a:xfrm>
            <a:off x="455414" y="1241237"/>
            <a:ext cx="8233172" cy="5616773"/>
          </a:xfrm>
          <a:prstGeom prst="rect">
            <a:avLst/>
          </a:prstGeom>
        </p:spPr>
        <p:txBody>
          <a:bodyPr lIns="35697" tIns="35697" rIns="35697" bIns="35697"/>
          <a:lstStyle>
            <a:lvl1pPr marL="269527" marR="40618" indent="-240971" defTabSz="910328">
              <a:spcBef>
                <a:spcPts val="1266"/>
              </a:spcBef>
              <a:buSzPct val="100000"/>
              <a:defRPr sz="3100"/>
            </a:lvl1pPr>
            <a:lvl2pPr marL="550662" marR="40618" indent="-200807" defTabSz="910328">
              <a:spcBef>
                <a:spcPts val="1266"/>
              </a:spcBef>
              <a:buSzPct val="100000"/>
              <a:defRPr sz="2700">
                <a:solidFill>
                  <a:srgbClr val="474747"/>
                </a:solidFill>
                <a:uFill>
                  <a:solidFill>
                    <a:srgbClr val="474747"/>
                  </a:solidFill>
                </a:uFill>
              </a:defRPr>
            </a:lvl2pPr>
            <a:lvl3pPr marL="831791" marR="40618" indent="-160647" defTabSz="910328">
              <a:spcBef>
                <a:spcPts val="1266"/>
              </a:spcBef>
              <a:buSzPct val="100000"/>
              <a:defRPr sz="2200">
                <a:solidFill>
                  <a:srgbClr val="474747"/>
                </a:solidFill>
                <a:uFill>
                  <a:solidFill>
                    <a:srgbClr val="474747"/>
                  </a:solidFill>
                </a:uFill>
              </a:defRPr>
            </a:lvl3pPr>
            <a:lvl4pPr marL="1153084" marR="40618" indent="-160647" defTabSz="910328">
              <a:spcBef>
                <a:spcPts val="1266"/>
              </a:spcBef>
              <a:buClrTx/>
              <a:buFontTx/>
              <a:buChar char="•"/>
              <a:defRPr>
                <a:solidFill>
                  <a:srgbClr val="474747"/>
                </a:solidFill>
                <a:uFill>
                  <a:solidFill>
                    <a:srgbClr val="474747"/>
                  </a:solidFill>
                </a:uFill>
              </a:defRPr>
            </a:lvl4pPr>
            <a:lvl5pPr marL="1474373" marR="40618" indent="-160647" defTabSz="910328">
              <a:spcBef>
                <a:spcPts val="1266"/>
              </a:spcBef>
              <a:buClrTx/>
              <a:buFontTx/>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xfrm>
            <a:off x="8377407" y="6474024"/>
            <a:ext cx="318749" cy="314458"/>
          </a:xfrm>
          <a:prstGeom prst="rect">
            <a:avLst/>
          </a:prstGeom>
        </p:spPr>
        <p:txBody>
          <a:bodyPr/>
          <a:lstStyle>
            <a:lvl1pPr defTabSz="455164">
              <a:defRPr sz="1700">
                <a:solidFill>
                  <a:srgbClr val="474747"/>
                </a:solidFill>
                <a:uFill>
                  <a:solidFill>
                    <a:srgbClr val="474747"/>
                  </a:solidFill>
                </a:uFill>
                <a:latin typeface="+mn-lt"/>
                <a:ea typeface="+mn-ea"/>
                <a:cs typeface="+mn-cs"/>
                <a:sym typeface="Arial"/>
              </a:defRPr>
            </a:lvl1pPr>
          </a:lstStyle>
          <a:p>
            <a:fld id="{86CB4B4D-7CA3-9044-876B-883B54F8677D}" type="slidenum">
              <a:rPr>
                <a:latin typeface="Arial"/>
                <a:ea typeface="Arial"/>
                <a:cs typeface="Arial"/>
              </a:rPr>
              <a:pPr/>
              <a:t>‹#›</a:t>
            </a:fld>
            <a:endParaRPr>
              <a:latin typeface="Arial"/>
              <a:ea typeface="Arial"/>
              <a:cs typeface="Arial"/>
            </a:endParaRPr>
          </a:p>
        </p:txBody>
      </p:sp>
    </p:spTree>
    <p:extLst>
      <p:ext uri="{BB962C8B-B14F-4D97-AF65-F5344CB8AC3E}">
        <p14:creationId xmlns:p14="http://schemas.microsoft.com/office/powerpoint/2010/main" val="3512639478"/>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2_Title &amp; Bullets">
    <p:spTree>
      <p:nvGrpSpPr>
        <p:cNvPr id="1" name=""/>
        <p:cNvGrpSpPr/>
        <p:nvPr/>
      </p:nvGrpSpPr>
      <p:grpSpPr>
        <a:xfrm>
          <a:off x="0" y="0"/>
          <a:ext cx="0" cy="0"/>
          <a:chOff x="0" y="0"/>
          <a:chExt cx="0" cy="0"/>
        </a:xfrm>
      </p:grpSpPr>
      <p:sp>
        <p:nvSpPr>
          <p:cNvPr id="38" name="Shape 38"/>
          <p:cNvSpPr>
            <a:spLocks noGrp="1"/>
          </p:cNvSpPr>
          <p:nvPr>
            <p:ph type="title"/>
          </p:nvPr>
        </p:nvSpPr>
        <p:spPr>
          <a:prstGeom prst="rect">
            <a:avLst/>
          </a:prstGeom>
        </p:spPr>
        <p:txBody>
          <a:bodyPr lIns="35697" tIns="35697" rIns="35697" bIns="35697"/>
          <a:lstStyle>
            <a:lvl1pPr marL="4465" indent="-4465"/>
          </a:lstStyle>
          <a:p>
            <a:r>
              <a:t>Title Text</a:t>
            </a:r>
          </a:p>
        </p:txBody>
      </p:sp>
      <p:sp>
        <p:nvSpPr>
          <p:cNvPr id="39" name="Shape 39"/>
          <p:cNvSpPr>
            <a:spLocks noGrp="1"/>
          </p:cNvSpPr>
          <p:nvPr>
            <p:ph type="body" idx="1"/>
          </p:nvPr>
        </p:nvSpPr>
        <p:spPr>
          <a:prstGeom prst="rect">
            <a:avLst/>
          </a:prstGeom>
        </p:spPr>
        <p:txBody>
          <a:bodyPr lIns="35697" tIns="35697" rIns="35697" bIns="35697"/>
          <a:lstStyle>
            <a:lvl1pPr marL="268859" indent="-240971"/>
            <a:lvl2pPr marL="514294" indent="-200807"/>
            <a:lvl3pPr marL="795422" indent="-160647"/>
            <a:lvl4pPr marL="1116717" indent="-160647"/>
            <a:lvl5pPr marL="1438010" indent="-160647"/>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sldNum" sz="quarter" idx="2"/>
          </p:nvPr>
        </p:nvSpPr>
        <p:spPr>
          <a:prstGeom prst="rect">
            <a:avLst/>
          </a:prstGeom>
        </p:spPr>
        <p:txBody>
          <a:body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274120323"/>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47" name="Shape 47"/>
          <p:cNvSpPr>
            <a:spLocks noGrp="1"/>
          </p:cNvSpPr>
          <p:nvPr>
            <p:ph type="title"/>
          </p:nvPr>
        </p:nvSpPr>
        <p:spPr>
          <a:xfrm>
            <a:off x="892979" y="1151930"/>
            <a:ext cx="7358063" cy="2321719"/>
          </a:xfrm>
          <a:prstGeom prst="rect">
            <a:avLst/>
          </a:prstGeom>
        </p:spPr>
        <p:txBody>
          <a:bodyPr lIns="35697" tIns="35697" rIns="35697" bIns="35697" anchor="b"/>
          <a:lstStyle>
            <a:lvl1pPr marL="0" marR="0" indent="0" defTabSz="410541">
              <a:defRPr sz="5900" b="0">
                <a:solidFill>
                  <a:srgbClr val="000000"/>
                </a:solidFill>
                <a:uFillTx/>
                <a:latin typeface="+mj-lt"/>
                <a:ea typeface="+mj-ea"/>
                <a:cs typeface="+mj-cs"/>
                <a:sym typeface="Gill Sans"/>
              </a:defRPr>
            </a:lvl1pPr>
          </a:lstStyle>
          <a:p>
            <a:r>
              <a:t>Title Text</a:t>
            </a:r>
          </a:p>
        </p:txBody>
      </p:sp>
      <p:sp>
        <p:nvSpPr>
          <p:cNvPr id="48" name="Shape 48"/>
          <p:cNvSpPr>
            <a:spLocks noGrp="1"/>
          </p:cNvSpPr>
          <p:nvPr>
            <p:ph type="body" sz="quarter" idx="1"/>
          </p:nvPr>
        </p:nvSpPr>
        <p:spPr>
          <a:xfrm>
            <a:off x="892979" y="3536156"/>
            <a:ext cx="7358063" cy="794742"/>
          </a:xfrm>
          <a:prstGeom prst="rect">
            <a:avLst/>
          </a:prstGeom>
        </p:spPr>
        <p:txBody>
          <a:bodyPr lIns="35697" tIns="35697" rIns="35697" bIns="35697"/>
          <a:lstStyle>
            <a:lvl1pPr marL="0" marR="0" indent="0" algn="ctr" defTabSz="410541">
              <a:spcBef>
                <a:spcPts val="0"/>
              </a:spcBef>
              <a:buSzTx/>
              <a:buNone/>
              <a:defRPr sz="2500">
                <a:solidFill>
                  <a:srgbClr val="000000"/>
                </a:solidFill>
                <a:uFillTx/>
                <a:latin typeface="+mj-lt"/>
                <a:ea typeface="+mj-ea"/>
                <a:cs typeface="+mj-cs"/>
                <a:sym typeface="Gill Sans"/>
              </a:defRPr>
            </a:lvl1pPr>
            <a:lvl2pPr marL="0" marR="0" indent="0" algn="ctr" defTabSz="410541">
              <a:spcBef>
                <a:spcPts val="0"/>
              </a:spcBef>
              <a:buSzTx/>
              <a:buNone/>
              <a:defRPr sz="2500">
                <a:solidFill>
                  <a:srgbClr val="000000"/>
                </a:solidFill>
                <a:uFillTx/>
                <a:latin typeface="+mj-lt"/>
                <a:ea typeface="+mj-ea"/>
                <a:cs typeface="+mj-cs"/>
                <a:sym typeface="Gill Sans"/>
              </a:defRPr>
            </a:lvl2pPr>
            <a:lvl3pPr marL="0" marR="0" indent="0" algn="ctr" defTabSz="410541">
              <a:spcBef>
                <a:spcPts val="0"/>
              </a:spcBef>
              <a:buSzTx/>
              <a:buNone/>
              <a:defRPr sz="2500">
                <a:solidFill>
                  <a:srgbClr val="000000"/>
                </a:solidFill>
                <a:uFillTx/>
                <a:latin typeface="+mj-lt"/>
                <a:ea typeface="+mj-ea"/>
                <a:cs typeface="+mj-cs"/>
                <a:sym typeface="Gill Sans"/>
              </a:defRPr>
            </a:lvl3pPr>
            <a:lvl4pPr marL="0" marR="0" indent="0" algn="ctr" defTabSz="410541">
              <a:spcBef>
                <a:spcPts val="0"/>
              </a:spcBef>
              <a:buClrTx/>
              <a:buSzTx/>
              <a:buFontTx/>
              <a:buNone/>
              <a:defRPr sz="2500">
                <a:solidFill>
                  <a:srgbClr val="000000"/>
                </a:solidFill>
                <a:uFillTx/>
                <a:latin typeface="+mj-lt"/>
                <a:ea typeface="+mj-ea"/>
                <a:cs typeface="+mj-cs"/>
                <a:sym typeface="Gill Sans"/>
              </a:defRPr>
            </a:lvl4pPr>
            <a:lvl5pPr marL="0" marR="0" indent="0" algn="ctr" defTabSz="410541">
              <a:spcBef>
                <a:spcPts val="0"/>
              </a:spcBef>
              <a:buClrTx/>
              <a:buSzTx/>
              <a:buFontTx/>
              <a:buNone/>
              <a:defRPr sz="2500">
                <a:solidFill>
                  <a:srgbClr val="000000"/>
                </a:solidFill>
                <a:uFillTx/>
                <a:latin typeface="+mj-lt"/>
                <a:ea typeface="+mj-ea"/>
                <a:cs typeface="+mj-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sldNum" sz="quarter" idx="2"/>
          </p:nvPr>
        </p:nvSpPr>
        <p:spPr>
          <a:xfrm>
            <a:off x="4446984" y="6509742"/>
            <a:ext cx="241102" cy="258961"/>
          </a:xfrm>
          <a:prstGeom prst="rect">
            <a:avLst/>
          </a:prstGeom>
        </p:spPr>
        <p:txBody>
          <a:bodyPr/>
          <a:lstStyle>
            <a:lvl1pPr defTabSz="410541">
              <a:defRPr sz="1300">
                <a:uFillTx/>
              </a:defRPr>
            </a:lvl1p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4097466444"/>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itle &amp; Bullets copy">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lIns="35697" tIns="35697" rIns="35697" bIns="35697"/>
          <a:lstStyle>
            <a:lvl1pPr marL="4465" indent="-4465"/>
          </a:lstStyle>
          <a:p>
            <a:r>
              <a:t>Title Text</a:t>
            </a:r>
          </a:p>
        </p:txBody>
      </p:sp>
      <p:sp>
        <p:nvSpPr>
          <p:cNvPr id="57" name="Shape 57"/>
          <p:cNvSpPr>
            <a:spLocks noGrp="1"/>
          </p:cNvSpPr>
          <p:nvPr>
            <p:ph type="body" idx="1"/>
          </p:nvPr>
        </p:nvSpPr>
        <p:spPr>
          <a:prstGeom prst="rect">
            <a:avLst/>
          </a:prstGeom>
        </p:spPr>
        <p:txBody>
          <a:bodyPr lIns="35697" tIns="35697" rIns="35697" bIns="35697"/>
          <a:lstStyle>
            <a:lvl1pPr marL="268859" indent="-240971"/>
            <a:lvl2pPr marL="514294" indent="-200807"/>
            <a:lvl3pPr marL="795422" indent="-160647"/>
            <a:lvl4pPr marL="1116717" indent="-160647"/>
            <a:lvl5pPr marL="1438010" indent="-160647"/>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68188438"/>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5" name="Shape 65"/>
          <p:cNvSpPr>
            <a:spLocks noGrp="1"/>
          </p:cNvSpPr>
          <p:nvPr>
            <p:ph type="title"/>
          </p:nvPr>
        </p:nvSpPr>
        <p:spPr>
          <a:xfrm>
            <a:off x="455414" y="96837"/>
            <a:ext cx="8233172" cy="973337"/>
          </a:xfrm>
          <a:prstGeom prst="rect">
            <a:avLst/>
          </a:prstGeom>
        </p:spPr>
        <p:txBody>
          <a:bodyPr lIns="35697" tIns="35697" rIns="35697" bIns="35697"/>
          <a:lstStyle>
            <a:lvl1pPr marL="40618" marR="40618" indent="0" defTabSz="910328">
              <a:defRPr sz="3900"/>
            </a:lvl1pPr>
          </a:lstStyle>
          <a:p>
            <a:r>
              <a:t>Title Text</a:t>
            </a:r>
          </a:p>
        </p:txBody>
      </p:sp>
      <p:sp>
        <p:nvSpPr>
          <p:cNvPr id="66" name="Shape 66"/>
          <p:cNvSpPr>
            <a:spLocks noGrp="1"/>
          </p:cNvSpPr>
          <p:nvPr>
            <p:ph type="body" idx="1"/>
          </p:nvPr>
        </p:nvSpPr>
        <p:spPr>
          <a:xfrm>
            <a:off x="455414" y="1196588"/>
            <a:ext cx="8233172" cy="5616773"/>
          </a:xfrm>
          <a:prstGeom prst="rect">
            <a:avLst/>
          </a:prstGeom>
        </p:spPr>
        <p:txBody>
          <a:bodyPr lIns="35697" tIns="35697" rIns="35697" bIns="35697"/>
          <a:lstStyle>
            <a:lvl1pPr marL="269527" marR="40618" indent="-240971" defTabSz="910328">
              <a:spcBef>
                <a:spcPts val="1266"/>
              </a:spcBef>
              <a:buSzPct val="100000"/>
              <a:defRPr sz="3100"/>
            </a:lvl1pPr>
            <a:lvl2pPr marL="550662" marR="40618" indent="-200807" defTabSz="910328">
              <a:spcBef>
                <a:spcPts val="1266"/>
              </a:spcBef>
              <a:buSzPct val="100000"/>
              <a:defRPr sz="2700">
                <a:solidFill>
                  <a:srgbClr val="474747"/>
                </a:solidFill>
                <a:uFill>
                  <a:solidFill>
                    <a:srgbClr val="474747"/>
                  </a:solidFill>
                </a:uFill>
              </a:defRPr>
            </a:lvl2pPr>
            <a:lvl3pPr marL="831791" marR="40618" indent="-160647" defTabSz="910328">
              <a:spcBef>
                <a:spcPts val="1266"/>
              </a:spcBef>
              <a:buSzPct val="100000"/>
              <a:defRPr sz="2200">
                <a:solidFill>
                  <a:srgbClr val="474747"/>
                </a:solidFill>
                <a:uFill>
                  <a:solidFill>
                    <a:srgbClr val="474747"/>
                  </a:solidFill>
                </a:uFill>
              </a:defRPr>
            </a:lvl3pPr>
            <a:lvl4pPr marL="1153084" marR="40618" indent="-160647" defTabSz="910328">
              <a:spcBef>
                <a:spcPts val="1266"/>
              </a:spcBef>
              <a:buClrTx/>
              <a:buFontTx/>
              <a:buChar char="•"/>
              <a:defRPr>
                <a:solidFill>
                  <a:srgbClr val="474747"/>
                </a:solidFill>
                <a:uFill>
                  <a:solidFill>
                    <a:srgbClr val="474747"/>
                  </a:solidFill>
                </a:uFill>
              </a:defRPr>
            </a:lvl4pPr>
            <a:lvl5pPr marL="1474373" marR="40618" indent="-160647" defTabSz="910328">
              <a:spcBef>
                <a:spcPts val="1266"/>
              </a:spcBef>
              <a:buClrTx/>
              <a:buFontTx/>
            </a:lvl5pPr>
          </a:lstStyle>
          <a:p>
            <a:r>
              <a:t>Body Level One</a:t>
            </a:r>
          </a:p>
          <a:p>
            <a:pPr lvl="1"/>
            <a:r>
              <a:t>Body Level Two</a:t>
            </a:r>
          </a:p>
          <a:p>
            <a:pPr lvl="2"/>
            <a:r>
              <a:t>Body Level Three</a:t>
            </a:r>
          </a:p>
          <a:p>
            <a:pPr lvl="3"/>
            <a:r>
              <a:t>Body Level Four</a:t>
            </a:r>
          </a:p>
          <a:p>
            <a:pPr lvl="4"/>
            <a:r>
              <a:t>Body Level Five</a:t>
            </a:r>
          </a:p>
        </p:txBody>
      </p:sp>
      <p:sp>
        <p:nvSpPr>
          <p:cNvPr id="67" name="Shape 67"/>
          <p:cNvSpPr>
            <a:spLocks noGrp="1"/>
          </p:cNvSpPr>
          <p:nvPr>
            <p:ph type="sldNum" sz="quarter" idx="2"/>
          </p:nvPr>
        </p:nvSpPr>
        <p:spPr>
          <a:xfrm>
            <a:off x="8377407" y="6474024"/>
            <a:ext cx="318749" cy="314458"/>
          </a:xfrm>
          <a:prstGeom prst="rect">
            <a:avLst/>
          </a:prstGeom>
        </p:spPr>
        <p:txBody>
          <a:bodyPr/>
          <a:lstStyle>
            <a:lvl1pPr defTabSz="455164">
              <a:defRPr sz="1700">
                <a:solidFill>
                  <a:srgbClr val="474747"/>
                </a:solidFill>
                <a:uFill>
                  <a:solidFill>
                    <a:srgbClr val="474747"/>
                  </a:solidFill>
                </a:uFill>
                <a:latin typeface="+mn-lt"/>
                <a:ea typeface="+mn-ea"/>
                <a:cs typeface="+mn-cs"/>
                <a:sym typeface="Arial"/>
              </a:defRPr>
            </a:lvl1pPr>
          </a:lstStyle>
          <a:p>
            <a:fld id="{86CB4B4D-7CA3-9044-876B-883B54F8677D}" type="slidenum">
              <a:rPr>
                <a:latin typeface="Arial"/>
                <a:ea typeface="Arial"/>
                <a:cs typeface="Arial"/>
              </a:rPr>
              <a:pPr/>
              <a:t>‹#›</a:t>
            </a:fld>
            <a:endParaRPr>
              <a:latin typeface="Arial"/>
              <a:ea typeface="Arial"/>
              <a:cs typeface="Arial"/>
            </a:endParaRPr>
          </a:p>
        </p:txBody>
      </p:sp>
    </p:spTree>
    <p:extLst>
      <p:ext uri="{BB962C8B-B14F-4D97-AF65-F5344CB8AC3E}">
        <p14:creationId xmlns:p14="http://schemas.microsoft.com/office/powerpoint/2010/main" val="3915611350"/>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Title &amp; Bullets copy 19">
    <p:spTree>
      <p:nvGrpSpPr>
        <p:cNvPr id="1" name=""/>
        <p:cNvGrpSpPr/>
        <p:nvPr/>
      </p:nvGrpSpPr>
      <p:grpSpPr>
        <a:xfrm>
          <a:off x="0" y="0"/>
          <a:ext cx="0" cy="0"/>
          <a:chOff x="0" y="0"/>
          <a:chExt cx="0" cy="0"/>
        </a:xfrm>
      </p:grpSpPr>
      <p:sp>
        <p:nvSpPr>
          <p:cNvPr id="74" name="Shape 74"/>
          <p:cNvSpPr>
            <a:spLocks noGrp="1"/>
          </p:cNvSpPr>
          <p:nvPr>
            <p:ph type="title"/>
          </p:nvPr>
        </p:nvSpPr>
        <p:spPr>
          <a:prstGeom prst="rect">
            <a:avLst/>
          </a:prstGeom>
        </p:spPr>
        <p:txBody>
          <a:bodyPr/>
          <a:lstStyle>
            <a:lvl1pPr marR="40618" defTabSz="651514">
              <a:defRPr sz="3000"/>
            </a:lvl1pPr>
          </a:lstStyle>
          <a:p>
            <a:r>
              <a:t>Title Text</a:t>
            </a:r>
          </a:p>
        </p:txBody>
      </p:sp>
      <p:sp>
        <p:nvSpPr>
          <p:cNvPr id="75" name="Shape 75"/>
          <p:cNvSpPr>
            <a:spLocks noGrp="1"/>
          </p:cNvSpPr>
          <p:nvPr>
            <p:ph type="body" idx="1"/>
          </p:nvPr>
        </p:nvSpPr>
        <p:spPr>
          <a:prstGeom prst="rect">
            <a:avLst/>
          </a:prstGeom>
        </p:spPr>
        <p:txBody>
          <a:bodyPr/>
          <a:lstStyle>
            <a:lvl1pPr marR="40618" defTabSz="651514">
              <a:spcBef>
                <a:spcPts val="633"/>
              </a:spcBef>
              <a:defRPr sz="2100"/>
            </a:lvl1pPr>
            <a:lvl2pPr marR="40618" defTabSz="651514">
              <a:defRPr sz="2000"/>
            </a:lvl2pPr>
            <a:lvl3pPr marR="40618" defTabSz="651514">
              <a:defRPr sz="1500"/>
            </a:lvl3pPr>
            <a:lvl4pPr marR="40618" defTabSz="651514">
              <a:defRPr sz="1700"/>
            </a:lvl4pPr>
            <a:lvl5pPr marR="40618" defTabSz="651514">
              <a:defRPr sz="1700"/>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xfrm>
            <a:off x="4364732" y="6590109"/>
            <a:ext cx="419696" cy="464344"/>
          </a:xfrm>
          <a:prstGeom prst="rect">
            <a:avLst/>
          </a:prstGeom>
        </p:spPr>
        <p:txBody>
          <a:bodyPr/>
          <a:lstStyle>
            <a:lvl1pPr>
              <a:defRPr sz="2700"/>
            </a:lvl1p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415718859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173164" y="6265863"/>
            <a:ext cx="19050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3" name="Footer Placeholder 2"/>
          <p:cNvSpPr>
            <a:spLocks noGrp="1"/>
          </p:cNvSpPr>
          <p:nvPr>
            <p:ph type="ftr" sz="quarter" idx="11"/>
          </p:nvPr>
        </p:nvSpPr>
        <p:spPr>
          <a:xfrm>
            <a:off x="3581401" y="6248400"/>
            <a:ext cx="28956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4" name="Slide Number Placeholder 3"/>
          <p:cNvSpPr>
            <a:spLocks noGrp="1"/>
          </p:cNvSpPr>
          <p:nvPr>
            <p:ph type="sldNum" sz="quarter" idx="12"/>
          </p:nvPr>
        </p:nvSpPr>
        <p:spPr/>
        <p:txBody>
          <a:bodyPr/>
          <a:lstStyle>
            <a:lvl1pPr algn="l" eaLnBrk="1" hangingPunct="1">
              <a:defRPr>
                <a:latin typeface="Calibri"/>
              </a:defRPr>
            </a:lvl1pPr>
          </a:lstStyle>
          <a:p>
            <a:pPr>
              <a:defRPr/>
            </a:pPr>
            <a:fld id="{EDA5F2F8-F1E3-954E-A00A-D61CE530BCA4}" type="slidenum">
              <a:rPr lang="en-US"/>
              <a:pPr>
                <a:defRPr/>
              </a:pPr>
              <a:t>‹#›</a:t>
            </a:fld>
            <a:endParaRPr lang="en-US"/>
          </a:p>
        </p:txBody>
      </p:sp>
    </p:spTree>
    <p:extLst>
      <p:ext uri="{BB962C8B-B14F-4D97-AF65-F5344CB8AC3E}">
        <p14:creationId xmlns:p14="http://schemas.microsoft.com/office/powerpoint/2010/main" val="37779834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1_Title &amp; Bullets copy">
    <p:spTree>
      <p:nvGrpSpPr>
        <p:cNvPr id="1" name=""/>
        <p:cNvGrpSpPr/>
        <p:nvPr/>
      </p:nvGrpSpPr>
      <p:grpSpPr>
        <a:xfrm>
          <a:off x="0" y="0"/>
          <a:ext cx="0" cy="0"/>
          <a:chOff x="0" y="0"/>
          <a:chExt cx="0" cy="0"/>
        </a:xfrm>
      </p:grpSpPr>
      <p:sp>
        <p:nvSpPr>
          <p:cNvPr id="83" name="Shape 83"/>
          <p:cNvSpPr>
            <a:spLocks noGrp="1"/>
          </p:cNvSpPr>
          <p:nvPr>
            <p:ph type="title"/>
          </p:nvPr>
        </p:nvSpPr>
        <p:spPr>
          <a:xfrm>
            <a:off x="455414" y="168275"/>
            <a:ext cx="8233172" cy="1355726"/>
          </a:xfrm>
          <a:prstGeom prst="rect">
            <a:avLst/>
          </a:prstGeom>
        </p:spPr>
        <p:txBody>
          <a:bodyPr lIns="35697" tIns="35697" rIns="35697" bIns="35697"/>
          <a:lstStyle>
            <a:lvl1pPr marL="40618" marR="40618" indent="0" defTabSz="910328">
              <a:defRPr sz="3500">
                <a:latin typeface="Optima"/>
                <a:ea typeface="Optima"/>
                <a:cs typeface="Optima"/>
                <a:sym typeface="Optima"/>
              </a:defRPr>
            </a:lvl1pPr>
          </a:lstStyle>
          <a:p>
            <a:r>
              <a:t>Title Text</a:t>
            </a:r>
          </a:p>
        </p:txBody>
      </p:sp>
      <p:sp>
        <p:nvSpPr>
          <p:cNvPr id="84" name="Shape 84"/>
          <p:cNvSpPr>
            <a:spLocks noGrp="1"/>
          </p:cNvSpPr>
          <p:nvPr>
            <p:ph type="body" idx="1"/>
          </p:nvPr>
        </p:nvSpPr>
        <p:spPr>
          <a:prstGeom prst="rect">
            <a:avLst/>
          </a:prstGeom>
        </p:spPr>
        <p:txBody>
          <a:bodyPr lIns="35697" tIns="35697" rIns="35697" bIns="35697"/>
          <a:lstStyle>
            <a:lvl1pPr marL="269527" marR="40618" indent="-240971" defTabSz="910328">
              <a:spcBef>
                <a:spcPts val="633"/>
              </a:spcBef>
              <a:buSzPct val="100000"/>
              <a:defRPr sz="3000">
                <a:latin typeface="Optima"/>
                <a:ea typeface="Optima"/>
                <a:cs typeface="Optima"/>
                <a:sym typeface="Optima"/>
              </a:defRPr>
            </a:lvl1pPr>
            <a:lvl2pPr marL="550662" marR="40618" indent="-200807" defTabSz="910328">
              <a:spcBef>
                <a:spcPts val="633"/>
              </a:spcBef>
              <a:buSzPct val="100000"/>
              <a:defRPr sz="2700">
                <a:solidFill>
                  <a:srgbClr val="474747"/>
                </a:solidFill>
                <a:uFill>
                  <a:solidFill>
                    <a:srgbClr val="474747"/>
                  </a:solidFill>
                </a:uFill>
                <a:latin typeface="Optima"/>
                <a:ea typeface="Optima"/>
                <a:cs typeface="Optima"/>
                <a:sym typeface="Optima"/>
              </a:defRPr>
            </a:lvl2pPr>
            <a:lvl3pPr marL="831791" marR="40618" indent="-160647" defTabSz="910328">
              <a:spcBef>
                <a:spcPts val="492"/>
              </a:spcBef>
              <a:buSzPct val="100000"/>
              <a:defRPr sz="2400">
                <a:solidFill>
                  <a:srgbClr val="474747"/>
                </a:solidFill>
                <a:uFill>
                  <a:solidFill>
                    <a:srgbClr val="474747"/>
                  </a:solidFill>
                </a:uFill>
                <a:latin typeface="Optima"/>
                <a:ea typeface="Optima"/>
                <a:cs typeface="Optima"/>
                <a:sym typeface="Optima"/>
              </a:defRPr>
            </a:lvl3pPr>
            <a:lvl4pPr marL="1153084" marR="40618" indent="-160647" defTabSz="910328">
              <a:spcBef>
                <a:spcPts val="422"/>
              </a:spcBef>
              <a:buClrTx/>
              <a:buFontTx/>
              <a:buChar char="•"/>
              <a:defRPr>
                <a:solidFill>
                  <a:srgbClr val="474747"/>
                </a:solidFill>
                <a:uFill>
                  <a:solidFill>
                    <a:srgbClr val="474747"/>
                  </a:solidFill>
                </a:uFill>
                <a:latin typeface="Optima"/>
                <a:ea typeface="Optima"/>
                <a:cs typeface="Optima"/>
                <a:sym typeface="Optima"/>
              </a:defRPr>
            </a:lvl4pPr>
            <a:lvl5pPr marL="1474373" marR="40618" indent="-160647" defTabSz="910328">
              <a:spcBef>
                <a:spcPts val="422"/>
              </a:spcBef>
              <a:buClrTx/>
              <a:buFontTx/>
              <a:defRPr>
                <a:latin typeface="Optima"/>
                <a:ea typeface="Optima"/>
                <a:cs typeface="Optima"/>
                <a:sym typeface="Optima"/>
              </a:defRPr>
            </a:lvl5p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xfrm>
            <a:off x="8377407" y="6474024"/>
            <a:ext cx="318749" cy="314458"/>
          </a:xfrm>
          <a:prstGeom prst="rect">
            <a:avLst/>
          </a:prstGeom>
        </p:spPr>
        <p:txBody>
          <a:bodyPr/>
          <a:lstStyle>
            <a:lvl1pPr defTabSz="455164">
              <a:defRPr sz="1700">
                <a:solidFill>
                  <a:srgbClr val="474747"/>
                </a:solidFill>
                <a:uFill>
                  <a:solidFill>
                    <a:srgbClr val="474747"/>
                  </a:solidFill>
                </a:uFill>
                <a:latin typeface="+mn-lt"/>
                <a:ea typeface="+mn-ea"/>
                <a:cs typeface="+mn-cs"/>
                <a:sym typeface="Arial"/>
              </a:defRPr>
            </a:lvl1pPr>
          </a:lstStyle>
          <a:p>
            <a:fld id="{86CB4B4D-7CA3-9044-876B-883B54F8677D}" type="slidenum">
              <a:rPr>
                <a:latin typeface="Arial"/>
                <a:ea typeface="Arial"/>
                <a:cs typeface="Arial"/>
              </a:rPr>
              <a:pPr/>
              <a:t>‹#›</a:t>
            </a:fld>
            <a:endParaRPr>
              <a:latin typeface="Arial"/>
              <a:ea typeface="Arial"/>
              <a:cs typeface="Arial"/>
            </a:endParaRPr>
          </a:p>
        </p:txBody>
      </p:sp>
    </p:spTree>
    <p:extLst>
      <p:ext uri="{BB962C8B-B14F-4D97-AF65-F5344CB8AC3E}">
        <p14:creationId xmlns:p14="http://schemas.microsoft.com/office/powerpoint/2010/main" val="2510034215"/>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1_Title &amp; Bullets copy 2">
    <p:spTree>
      <p:nvGrpSpPr>
        <p:cNvPr id="1" name=""/>
        <p:cNvGrpSpPr/>
        <p:nvPr/>
      </p:nvGrpSpPr>
      <p:grpSpPr>
        <a:xfrm>
          <a:off x="0" y="0"/>
          <a:ext cx="0" cy="0"/>
          <a:chOff x="0" y="0"/>
          <a:chExt cx="0" cy="0"/>
        </a:xfrm>
      </p:grpSpPr>
      <p:sp>
        <p:nvSpPr>
          <p:cNvPr id="92" name="Shape 92"/>
          <p:cNvSpPr>
            <a:spLocks noGrp="1"/>
          </p:cNvSpPr>
          <p:nvPr>
            <p:ph type="title"/>
          </p:nvPr>
        </p:nvSpPr>
        <p:spPr>
          <a:prstGeom prst="rect">
            <a:avLst/>
          </a:prstGeom>
        </p:spPr>
        <p:txBody>
          <a:bodyPr/>
          <a:lstStyle/>
          <a:p>
            <a:r>
              <a:t>Title Text</a:t>
            </a:r>
          </a:p>
        </p:txBody>
      </p:sp>
      <p:sp>
        <p:nvSpPr>
          <p:cNvPr id="93" name="Shape 9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904180638"/>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Title &amp; Bullets copy 14">
    <p:spTree>
      <p:nvGrpSpPr>
        <p:cNvPr id="1" name=""/>
        <p:cNvGrpSpPr/>
        <p:nvPr/>
      </p:nvGrpSpPr>
      <p:grpSpPr>
        <a:xfrm>
          <a:off x="0" y="0"/>
          <a:ext cx="0" cy="0"/>
          <a:chOff x="0" y="0"/>
          <a:chExt cx="0" cy="0"/>
        </a:xfrm>
      </p:grpSpPr>
      <p:sp>
        <p:nvSpPr>
          <p:cNvPr id="101" name="Shape 101"/>
          <p:cNvSpPr>
            <a:spLocks noGrp="1"/>
          </p:cNvSpPr>
          <p:nvPr>
            <p:ph type="title"/>
          </p:nvPr>
        </p:nvSpPr>
        <p:spPr>
          <a:xfrm>
            <a:off x="455414" y="168276"/>
            <a:ext cx="8233172" cy="973337"/>
          </a:xfrm>
          <a:prstGeom prst="rect">
            <a:avLst/>
          </a:prstGeom>
        </p:spPr>
        <p:txBody>
          <a:bodyPr lIns="35697" tIns="35697" rIns="35697" bIns="35697"/>
          <a:lstStyle>
            <a:lvl1pPr marL="40618" marR="40618" indent="0" defTabSz="910328">
              <a:defRPr sz="3900"/>
            </a:lvl1pPr>
          </a:lstStyle>
          <a:p>
            <a:r>
              <a:t>Title Text</a:t>
            </a:r>
          </a:p>
        </p:txBody>
      </p:sp>
      <p:sp>
        <p:nvSpPr>
          <p:cNvPr id="102" name="Shape 102"/>
          <p:cNvSpPr>
            <a:spLocks noGrp="1"/>
          </p:cNvSpPr>
          <p:nvPr>
            <p:ph type="body" idx="1"/>
          </p:nvPr>
        </p:nvSpPr>
        <p:spPr>
          <a:xfrm>
            <a:off x="455414" y="1241237"/>
            <a:ext cx="8233172" cy="5616773"/>
          </a:xfrm>
          <a:prstGeom prst="rect">
            <a:avLst/>
          </a:prstGeom>
        </p:spPr>
        <p:txBody>
          <a:bodyPr lIns="35697" tIns="35697" rIns="35697" bIns="35697"/>
          <a:lstStyle>
            <a:lvl1pPr marL="269527" marR="40618" indent="-240971" defTabSz="910328">
              <a:spcBef>
                <a:spcPts val="1266"/>
              </a:spcBef>
              <a:buSzPct val="100000"/>
              <a:defRPr sz="3100"/>
            </a:lvl1pPr>
            <a:lvl2pPr marL="550662" marR="40618" indent="-200807" defTabSz="910328">
              <a:spcBef>
                <a:spcPts val="1266"/>
              </a:spcBef>
              <a:buSzPct val="100000"/>
              <a:defRPr sz="2700">
                <a:solidFill>
                  <a:srgbClr val="474747"/>
                </a:solidFill>
                <a:uFill>
                  <a:solidFill>
                    <a:srgbClr val="474747"/>
                  </a:solidFill>
                </a:uFill>
              </a:defRPr>
            </a:lvl2pPr>
            <a:lvl3pPr marL="831791" marR="40618" indent="-160647" defTabSz="910328">
              <a:spcBef>
                <a:spcPts val="1266"/>
              </a:spcBef>
              <a:buSzPct val="100000"/>
              <a:defRPr sz="2200">
                <a:solidFill>
                  <a:srgbClr val="474747"/>
                </a:solidFill>
                <a:uFill>
                  <a:solidFill>
                    <a:srgbClr val="474747"/>
                  </a:solidFill>
                </a:uFill>
              </a:defRPr>
            </a:lvl3pPr>
            <a:lvl4pPr marL="1153084" marR="40618" indent="-160647" defTabSz="910328">
              <a:spcBef>
                <a:spcPts val="1266"/>
              </a:spcBef>
              <a:buClrTx/>
              <a:buFontTx/>
              <a:buChar char="•"/>
              <a:defRPr>
                <a:solidFill>
                  <a:srgbClr val="474747"/>
                </a:solidFill>
                <a:uFill>
                  <a:solidFill>
                    <a:srgbClr val="474747"/>
                  </a:solidFill>
                </a:uFill>
              </a:defRPr>
            </a:lvl4pPr>
            <a:lvl5pPr marL="1474373" marR="40618" indent="-160647" defTabSz="910328">
              <a:spcBef>
                <a:spcPts val="1266"/>
              </a:spcBef>
              <a:buClrTx/>
              <a:buFontTx/>
            </a:lvl5pPr>
          </a:lstStyle>
          <a:p>
            <a:r>
              <a:t>Body Level One</a:t>
            </a:r>
          </a:p>
          <a:p>
            <a:pPr lvl="1"/>
            <a:r>
              <a:t>Body Level Two</a:t>
            </a:r>
          </a:p>
          <a:p>
            <a:pPr lvl="2"/>
            <a:r>
              <a:t>Body Level Three</a:t>
            </a:r>
          </a:p>
          <a:p>
            <a:pPr lvl="3"/>
            <a:r>
              <a:t>Body Level Four</a:t>
            </a:r>
          </a:p>
          <a:p>
            <a:pPr lvl="4"/>
            <a:r>
              <a:t>Body Level Five</a:t>
            </a:r>
          </a:p>
        </p:txBody>
      </p:sp>
      <p:sp>
        <p:nvSpPr>
          <p:cNvPr id="103" name="Shape 103"/>
          <p:cNvSpPr>
            <a:spLocks noGrp="1"/>
          </p:cNvSpPr>
          <p:nvPr>
            <p:ph type="sldNum" sz="quarter" idx="2"/>
          </p:nvPr>
        </p:nvSpPr>
        <p:spPr>
          <a:xfrm>
            <a:off x="8377407" y="6474024"/>
            <a:ext cx="318749" cy="314458"/>
          </a:xfrm>
          <a:prstGeom prst="rect">
            <a:avLst/>
          </a:prstGeom>
        </p:spPr>
        <p:txBody>
          <a:bodyPr/>
          <a:lstStyle>
            <a:lvl1pPr defTabSz="455164">
              <a:defRPr sz="1700">
                <a:solidFill>
                  <a:srgbClr val="474747"/>
                </a:solidFill>
                <a:uFill>
                  <a:solidFill>
                    <a:srgbClr val="474747"/>
                  </a:solidFill>
                </a:uFill>
                <a:latin typeface="+mn-lt"/>
                <a:ea typeface="+mn-ea"/>
                <a:cs typeface="+mn-cs"/>
                <a:sym typeface="Arial"/>
              </a:defRPr>
            </a:lvl1pPr>
          </a:lstStyle>
          <a:p>
            <a:fld id="{86CB4B4D-7CA3-9044-876B-883B54F8677D}" type="slidenum">
              <a:rPr>
                <a:latin typeface="Arial"/>
                <a:ea typeface="Arial"/>
                <a:cs typeface="Arial"/>
              </a:rPr>
              <a:pPr/>
              <a:t>‹#›</a:t>
            </a:fld>
            <a:endParaRPr>
              <a:latin typeface="Arial"/>
              <a:ea typeface="Arial"/>
              <a:cs typeface="Arial"/>
            </a:endParaRPr>
          </a:p>
        </p:txBody>
      </p:sp>
    </p:spTree>
    <p:extLst>
      <p:ext uri="{BB962C8B-B14F-4D97-AF65-F5344CB8AC3E}">
        <p14:creationId xmlns:p14="http://schemas.microsoft.com/office/powerpoint/2010/main" val="3111912036"/>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Title &amp; Bullets copy 31">
    <p:spTree>
      <p:nvGrpSpPr>
        <p:cNvPr id="1" name=""/>
        <p:cNvGrpSpPr/>
        <p:nvPr/>
      </p:nvGrpSpPr>
      <p:grpSpPr>
        <a:xfrm>
          <a:off x="0" y="0"/>
          <a:ext cx="0" cy="0"/>
          <a:chOff x="0" y="0"/>
          <a:chExt cx="0" cy="0"/>
        </a:xfrm>
      </p:grpSpPr>
      <p:sp>
        <p:nvSpPr>
          <p:cNvPr id="110" name="Shape 110"/>
          <p:cNvSpPr>
            <a:spLocks noGrp="1"/>
          </p:cNvSpPr>
          <p:nvPr>
            <p:ph type="title"/>
          </p:nvPr>
        </p:nvSpPr>
        <p:spPr>
          <a:prstGeom prst="rect">
            <a:avLst/>
          </a:prstGeom>
        </p:spPr>
        <p:txBody>
          <a:bodyPr/>
          <a:lstStyle>
            <a:lvl1pPr marR="40618" defTabSz="651514">
              <a:defRPr sz="3000"/>
            </a:lvl1pPr>
          </a:lstStyle>
          <a:p>
            <a:r>
              <a:t>Title Text</a:t>
            </a:r>
          </a:p>
        </p:txBody>
      </p:sp>
      <p:sp>
        <p:nvSpPr>
          <p:cNvPr id="111" name="Shape 111"/>
          <p:cNvSpPr>
            <a:spLocks noGrp="1"/>
          </p:cNvSpPr>
          <p:nvPr>
            <p:ph type="body" idx="1"/>
          </p:nvPr>
        </p:nvSpPr>
        <p:spPr>
          <a:prstGeom prst="rect">
            <a:avLst/>
          </a:prstGeom>
        </p:spPr>
        <p:txBody>
          <a:bodyPr/>
          <a:lstStyle>
            <a:lvl1pPr marR="40618" defTabSz="651514">
              <a:spcBef>
                <a:spcPts val="633"/>
              </a:spcBef>
              <a:defRPr sz="2100"/>
            </a:lvl1pPr>
            <a:lvl2pPr marR="40618" defTabSz="651514">
              <a:defRPr sz="2000"/>
            </a:lvl2pPr>
            <a:lvl3pPr marR="40618" defTabSz="651514">
              <a:defRPr sz="1500"/>
            </a:lvl3pPr>
            <a:lvl4pPr marR="40618" defTabSz="651514">
              <a:defRPr sz="1700"/>
            </a:lvl4pPr>
            <a:lvl5pPr marR="40618" defTabSz="651514">
              <a:defRPr sz="1700"/>
            </a:lvl5pPr>
          </a:lstStyle>
          <a:p>
            <a:r>
              <a:t>Body Level One</a:t>
            </a:r>
          </a:p>
          <a:p>
            <a:pPr lvl="1"/>
            <a:r>
              <a:t>Body Level Two</a:t>
            </a:r>
          </a:p>
          <a:p>
            <a:pPr lvl="2"/>
            <a:r>
              <a:t>Body Level Three</a:t>
            </a:r>
          </a:p>
          <a:p>
            <a:pPr lvl="3"/>
            <a:r>
              <a:t>Body Level Four</a:t>
            </a:r>
          </a:p>
          <a:p>
            <a:pPr lvl="4"/>
            <a:r>
              <a:t>Body Level Five</a:t>
            </a:r>
          </a:p>
        </p:txBody>
      </p:sp>
      <p:sp>
        <p:nvSpPr>
          <p:cNvPr id="112" name="Shape 112"/>
          <p:cNvSpPr>
            <a:spLocks noGrp="1"/>
          </p:cNvSpPr>
          <p:nvPr>
            <p:ph type="sldNum" sz="quarter" idx="2"/>
          </p:nvPr>
        </p:nvSpPr>
        <p:spPr>
          <a:xfrm>
            <a:off x="4364732" y="6590109"/>
            <a:ext cx="419696" cy="464344"/>
          </a:xfrm>
          <a:prstGeom prst="rect">
            <a:avLst/>
          </a:prstGeom>
        </p:spPr>
        <p:txBody>
          <a:bodyPr/>
          <a:lstStyle>
            <a:lvl1pPr>
              <a:defRPr sz="2700"/>
            </a:lvl1p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801505464"/>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1_Title &amp; Bullets copy 19">
    <p:spTree>
      <p:nvGrpSpPr>
        <p:cNvPr id="1" name=""/>
        <p:cNvGrpSpPr/>
        <p:nvPr/>
      </p:nvGrpSpPr>
      <p:grpSpPr>
        <a:xfrm>
          <a:off x="0" y="0"/>
          <a:ext cx="0" cy="0"/>
          <a:chOff x="0" y="0"/>
          <a:chExt cx="0" cy="0"/>
        </a:xfrm>
      </p:grpSpPr>
      <p:sp>
        <p:nvSpPr>
          <p:cNvPr id="119" name="Shape 119"/>
          <p:cNvSpPr>
            <a:spLocks noGrp="1"/>
          </p:cNvSpPr>
          <p:nvPr>
            <p:ph type="title"/>
          </p:nvPr>
        </p:nvSpPr>
        <p:spPr>
          <a:prstGeom prst="rect">
            <a:avLst/>
          </a:prstGeom>
        </p:spPr>
        <p:txBody>
          <a:bodyPr/>
          <a:lstStyle>
            <a:lvl1pPr marR="40618" defTabSz="651514">
              <a:defRPr sz="2700"/>
            </a:lvl1pPr>
          </a:lstStyle>
          <a:p>
            <a:r>
              <a:t>Title Text</a:t>
            </a:r>
          </a:p>
        </p:txBody>
      </p:sp>
      <p:sp>
        <p:nvSpPr>
          <p:cNvPr id="120" name="Shape 120"/>
          <p:cNvSpPr>
            <a:spLocks noGrp="1"/>
          </p:cNvSpPr>
          <p:nvPr>
            <p:ph type="body" idx="1"/>
          </p:nvPr>
        </p:nvSpPr>
        <p:spPr>
          <a:prstGeom prst="rect">
            <a:avLst/>
          </a:prstGeom>
        </p:spPr>
        <p:txBody>
          <a:bodyPr/>
          <a:lstStyle>
            <a:lvl1pPr marR="40618" defTabSz="651514">
              <a:spcBef>
                <a:spcPts val="633"/>
              </a:spcBef>
              <a:defRPr sz="2000"/>
            </a:lvl1pPr>
            <a:lvl2pPr marR="40618" defTabSz="651514">
              <a:defRPr sz="1700"/>
            </a:lvl2pPr>
            <a:lvl3pPr marR="40618" defTabSz="651514">
              <a:defRPr sz="1300"/>
            </a:lvl3pPr>
            <a:lvl4pPr marR="40618" defTabSz="651514">
              <a:defRPr sz="1500"/>
            </a:lvl4pPr>
            <a:lvl5pPr marR="40618" defTabSz="651514">
              <a:defRPr sz="1500"/>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xfrm>
            <a:off x="4374357" y="6590109"/>
            <a:ext cx="401837" cy="437555"/>
          </a:xfrm>
          <a:prstGeom prst="rect">
            <a:avLst/>
          </a:prstGeom>
        </p:spPr>
        <p:txBody>
          <a:bodyPr/>
          <a:lstStyle>
            <a:lvl1pPr>
              <a:defRPr sz="2500"/>
            </a:lvl1p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4183467645"/>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Title &amp; Bullets copy 20">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marR="40618" defTabSz="651514">
              <a:defRPr sz="2700"/>
            </a:lvl1pPr>
          </a:lstStyle>
          <a:p>
            <a:r>
              <a:t>Title Text</a:t>
            </a:r>
          </a:p>
        </p:txBody>
      </p:sp>
      <p:sp>
        <p:nvSpPr>
          <p:cNvPr id="129" name="Shape 129"/>
          <p:cNvSpPr>
            <a:spLocks noGrp="1"/>
          </p:cNvSpPr>
          <p:nvPr>
            <p:ph type="body" idx="1"/>
          </p:nvPr>
        </p:nvSpPr>
        <p:spPr>
          <a:prstGeom prst="rect">
            <a:avLst/>
          </a:prstGeom>
        </p:spPr>
        <p:txBody>
          <a:bodyPr/>
          <a:lstStyle>
            <a:lvl1pPr marR="40618" defTabSz="651514">
              <a:spcBef>
                <a:spcPts val="633"/>
              </a:spcBef>
              <a:defRPr sz="2000"/>
            </a:lvl1pPr>
            <a:lvl2pPr marR="40618" defTabSz="651514">
              <a:defRPr sz="1700"/>
            </a:lvl2pPr>
            <a:lvl3pPr marR="40618" defTabSz="651514">
              <a:defRPr sz="1300"/>
            </a:lvl3pPr>
            <a:lvl4pPr marR="40618" defTabSz="651514">
              <a:defRPr sz="1500"/>
            </a:lvl4pPr>
            <a:lvl5pPr marR="40618" defTabSz="651514">
              <a:defRPr sz="1500"/>
            </a:lvl5pPr>
          </a:lstStyle>
          <a:p>
            <a:r>
              <a:t>Body Level One</a:t>
            </a:r>
          </a:p>
          <a:p>
            <a:pPr lvl="1"/>
            <a:r>
              <a:t>Body Level Two</a:t>
            </a:r>
          </a:p>
          <a:p>
            <a:pPr lvl="2"/>
            <a:r>
              <a:t>Body Level Three</a:t>
            </a:r>
          </a:p>
          <a:p>
            <a:pPr lvl="3"/>
            <a:r>
              <a:t>Body Level Four</a:t>
            </a:r>
          </a:p>
          <a:p>
            <a:pPr lvl="4"/>
            <a:r>
              <a:t>Body Level Five</a:t>
            </a:r>
          </a:p>
        </p:txBody>
      </p:sp>
      <p:sp>
        <p:nvSpPr>
          <p:cNvPr id="130" name="Shape 130"/>
          <p:cNvSpPr>
            <a:spLocks noGrp="1"/>
          </p:cNvSpPr>
          <p:nvPr>
            <p:ph type="sldNum" sz="quarter" idx="2"/>
          </p:nvPr>
        </p:nvSpPr>
        <p:spPr>
          <a:xfrm>
            <a:off x="4374357" y="6590109"/>
            <a:ext cx="401837" cy="437555"/>
          </a:xfrm>
          <a:prstGeom prst="rect">
            <a:avLst/>
          </a:prstGeom>
        </p:spPr>
        <p:txBody>
          <a:bodyPr/>
          <a:lstStyle>
            <a:lvl1pPr>
              <a:defRPr sz="2500"/>
            </a:lvl1p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3415352699"/>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Title &amp; Bullets copy 21">
    <p:spTree>
      <p:nvGrpSpPr>
        <p:cNvPr id="1" name=""/>
        <p:cNvGrpSpPr/>
        <p:nvPr/>
      </p:nvGrpSpPr>
      <p:grpSpPr>
        <a:xfrm>
          <a:off x="0" y="0"/>
          <a:ext cx="0" cy="0"/>
          <a:chOff x="0" y="0"/>
          <a:chExt cx="0" cy="0"/>
        </a:xfrm>
      </p:grpSpPr>
      <p:sp>
        <p:nvSpPr>
          <p:cNvPr id="137" name="Shape 137"/>
          <p:cNvSpPr>
            <a:spLocks noGrp="1"/>
          </p:cNvSpPr>
          <p:nvPr>
            <p:ph type="title"/>
          </p:nvPr>
        </p:nvSpPr>
        <p:spPr>
          <a:prstGeom prst="rect">
            <a:avLst/>
          </a:prstGeom>
        </p:spPr>
        <p:txBody>
          <a:bodyPr/>
          <a:lstStyle>
            <a:lvl1pPr marR="40618" defTabSz="651514">
              <a:defRPr sz="2700"/>
            </a:lvl1pPr>
          </a:lstStyle>
          <a:p>
            <a:r>
              <a:t>Title Text</a:t>
            </a:r>
          </a:p>
        </p:txBody>
      </p:sp>
      <p:sp>
        <p:nvSpPr>
          <p:cNvPr id="138" name="Shape 138"/>
          <p:cNvSpPr>
            <a:spLocks noGrp="1"/>
          </p:cNvSpPr>
          <p:nvPr>
            <p:ph type="body" idx="1"/>
          </p:nvPr>
        </p:nvSpPr>
        <p:spPr>
          <a:prstGeom prst="rect">
            <a:avLst/>
          </a:prstGeom>
        </p:spPr>
        <p:txBody>
          <a:bodyPr/>
          <a:lstStyle>
            <a:lvl1pPr marR="40618" defTabSz="651514">
              <a:spcBef>
                <a:spcPts val="633"/>
              </a:spcBef>
              <a:defRPr sz="2000"/>
            </a:lvl1pPr>
            <a:lvl2pPr marR="40618" defTabSz="651514">
              <a:defRPr sz="1700"/>
            </a:lvl2pPr>
            <a:lvl3pPr marR="40618" defTabSz="651514">
              <a:defRPr sz="1300"/>
            </a:lvl3pPr>
            <a:lvl4pPr marR="40618" defTabSz="651514">
              <a:defRPr sz="1500"/>
            </a:lvl4pPr>
            <a:lvl5pPr marR="40618" defTabSz="651514">
              <a:defRPr sz="1500"/>
            </a:lvl5pPr>
          </a:lstStyle>
          <a:p>
            <a:r>
              <a:t>Body Level One</a:t>
            </a:r>
          </a:p>
          <a:p>
            <a:pPr lvl="1"/>
            <a:r>
              <a:t>Body Level Two</a:t>
            </a:r>
          </a:p>
          <a:p>
            <a:pPr lvl="2"/>
            <a:r>
              <a:t>Body Level Three</a:t>
            </a:r>
          </a:p>
          <a:p>
            <a:pPr lvl="3"/>
            <a:r>
              <a:t>Body Level Four</a:t>
            </a:r>
          </a:p>
          <a:p>
            <a:pPr lvl="4"/>
            <a:r>
              <a:t>Body Level Five</a:t>
            </a:r>
          </a:p>
        </p:txBody>
      </p:sp>
      <p:sp>
        <p:nvSpPr>
          <p:cNvPr id="139" name="Shape 139"/>
          <p:cNvSpPr>
            <a:spLocks noGrp="1"/>
          </p:cNvSpPr>
          <p:nvPr>
            <p:ph type="sldNum" sz="quarter" idx="2"/>
          </p:nvPr>
        </p:nvSpPr>
        <p:spPr>
          <a:xfrm>
            <a:off x="4374357" y="6590109"/>
            <a:ext cx="401837" cy="437555"/>
          </a:xfrm>
          <a:prstGeom prst="rect">
            <a:avLst/>
          </a:prstGeom>
        </p:spPr>
        <p:txBody>
          <a:bodyPr/>
          <a:lstStyle>
            <a:lvl1pPr>
              <a:defRPr sz="2500"/>
            </a:lvl1p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3169915941"/>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Title &amp; Bullets copy 22">
    <p:spTree>
      <p:nvGrpSpPr>
        <p:cNvPr id="1" name=""/>
        <p:cNvGrpSpPr/>
        <p:nvPr/>
      </p:nvGrpSpPr>
      <p:grpSpPr>
        <a:xfrm>
          <a:off x="0" y="0"/>
          <a:ext cx="0" cy="0"/>
          <a:chOff x="0" y="0"/>
          <a:chExt cx="0" cy="0"/>
        </a:xfrm>
      </p:grpSpPr>
      <p:sp>
        <p:nvSpPr>
          <p:cNvPr id="146" name="Shape 146"/>
          <p:cNvSpPr>
            <a:spLocks noGrp="1"/>
          </p:cNvSpPr>
          <p:nvPr>
            <p:ph type="title"/>
          </p:nvPr>
        </p:nvSpPr>
        <p:spPr>
          <a:prstGeom prst="rect">
            <a:avLst/>
          </a:prstGeom>
        </p:spPr>
        <p:txBody>
          <a:bodyPr/>
          <a:lstStyle>
            <a:lvl1pPr marR="40618" defTabSz="651514">
              <a:defRPr sz="2700"/>
            </a:lvl1pPr>
          </a:lstStyle>
          <a:p>
            <a:r>
              <a:t>Title Text</a:t>
            </a:r>
          </a:p>
        </p:txBody>
      </p:sp>
      <p:sp>
        <p:nvSpPr>
          <p:cNvPr id="147" name="Shape 147"/>
          <p:cNvSpPr>
            <a:spLocks noGrp="1"/>
          </p:cNvSpPr>
          <p:nvPr>
            <p:ph type="body" idx="1"/>
          </p:nvPr>
        </p:nvSpPr>
        <p:spPr>
          <a:prstGeom prst="rect">
            <a:avLst/>
          </a:prstGeom>
        </p:spPr>
        <p:txBody>
          <a:bodyPr/>
          <a:lstStyle>
            <a:lvl1pPr marR="40618" defTabSz="651514">
              <a:spcBef>
                <a:spcPts val="633"/>
              </a:spcBef>
              <a:defRPr sz="2000"/>
            </a:lvl1pPr>
            <a:lvl2pPr marR="40618" defTabSz="651514">
              <a:defRPr sz="1700"/>
            </a:lvl2pPr>
            <a:lvl3pPr marR="40618" defTabSz="651514">
              <a:defRPr sz="1300"/>
            </a:lvl3pPr>
            <a:lvl4pPr marR="40618" defTabSz="651514">
              <a:defRPr sz="1500"/>
            </a:lvl4pPr>
            <a:lvl5pPr marR="40618" defTabSz="651514">
              <a:defRPr sz="1500"/>
            </a:lvl5pPr>
          </a:lstStyle>
          <a:p>
            <a:r>
              <a:t>Body Level One</a:t>
            </a:r>
          </a:p>
          <a:p>
            <a:pPr lvl="1"/>
            <a:r>
              <a:t>Body Level Two</a:t>
            </a:r>
          </a:p>
          <a:p>
            <a:pPr lvl="2"/>
            <a:r>
              <a:t>Body Level Three</a:t>
            </a:r>
          </a:p>
          <a:p>
            <a:pPr lvl="3"/>
            <a:r>
              <a:t>Body Level Four</a:t>
            </a:r>
          </a:p>
          <a:p>
            <a:pPr lvl="4"/>
            <a:r>
              <a:t>Body Level Five</a:t>
            </a:r>
          </a:p>
        </p:txBody>
      </p:sp>
      <p:sp>
        <p:nvSpPr>
          <p:cNvPr id="148" name="Shape 148"/>
          <p:cNvSpPr>
            <a:spLocks noGrp="1"/>
          </p:cNvSpPr>
          <p:nvPr>
            <p:ph type="sldNum" sz="quarter" idx="2"/>
          </p:nvPr>
        </p:nvSpPr>
        <p:spPr>
          <a:xfrm>
            <a:off x="4374357" y="6590109"/>
            <a:ext cx="401837" cy="437555"/>
          </a:xfrm>
          <a:prstGeom prst="rect">
            <a:avLst/>
          </a:prstGeom>
        </p:spPr>
        <p:txBody>
          <a:bodyPr/>
          <a:lstStyle>
            <a:lvl1pPr>
              <a:defRPr sz="2500"/>
            </a:lvl1p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2014193338"/>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Title &amp; Bullets copy 8">
    <p:spTree>
      <p:nvGrpSpPr>
        <p:cNvPr id="1" name=""/>
        <p:cNvGrpSpPr/>
        <p:nvPr/>
      </p:nvGrpSpPr>
      <p:grpSpPr>
        <a:xfrm>
          <a:off x="0" y="0"/>
          <a:ext cx="0" cy="0"/>
          <a:chOff x="0" y="0"/>
          <a:chExt cx="0" cy="0"/>
        </a:xfrm>
      </p:grpSpPr>
      <p:sp>
        <p:nvSpPr>
          <p:cNvPr id="155" name="Shape 155"/>
          <p:cNvSpPr>
            <a:spLocks noGrp="1"/>
          </p:cNvSpPr>
          <p:nvPr>
            <p:ph type="title"/>
          </p:nvPr>
        </p:nvSpPr>
        <p:spPr>
          <a:xfrm>
            <a:off x="455414" y="168275"/>
            <a:ext cx="8233172" cy="982266"/>
          </a:xfrm>
          <a:prstGeom prst="rect">
            <a:avLst/>
          </a:prstGeom>
        </p:spPr>
        <p:txBody>
          <a:bodyPr lIns="35697" tIns="35697" rIns="35697" bIns="35697"/>
          <a:lstStyle>
            <a:lvl1pPr marL="40618" marR="40618" indent="0" defTabSz="910328">
              <a:defRPr sz="3800"/>
            </a:lvl1pPr>
          </a:lstStyle>
          <a:p>
            <a:r>
              <a:t>Title Text</a:t>
            </a:r>
          </a:p>
        </p:txBody>
      </p:sp>
      <p:sp>
        <p:nvSpPr>
          <p:cNvPr id="156" name="Shape 156"/>
          <p:cNvSpPr>
            <a:spLocks noGrp="1"/>
          </p:cNvSpPr>
          <p:nvPr>
            <p:ph type="body" idx="1"/>
          </p:nvPr>
        </p:nvSpPr>
        <p:spPr>
          <a:xfrm>
            <a:off x="455414" y="1241237"/>
            <a:ext cx="8233172" cy="5616773"/>
          </a:xfrm>
          <a:prstGeom prst="rect">
            <a:avLst/>
          </a:prstGeom>
        </p:spPr>
        <p:txBody>
          <a:bodyPr lIns="35697" tIns="35697" rIns="35697" bIns="35697"/>
          <a:lstStyle>
            <a:lvl1pPr marL="269527" marR="40618" indent="-240971" defTabSz="910328">
              <a:spcBef>
                <a:spcPts val="1266"/>
              </a:spcBef>
              <a:buSzPct val="100000"/>
              <a:defRPr sz="3000"/>
            </a:lvl1pPr>
            <a:lvl2pPr marL="550662" marR="40618" indent="-200807" defTabSz="910328">
              <a:spcBef>
                <a:spcPts val="1266"/>
              </a:spcBef>
              <a:buSzPct val="100000"/>
              <a:defRPr sz="2500">
                <a:solidFill>
                  <a:srgbClr val="474747"/>
                </a:solidFill>
                <a:uFill>
                  <a:solidFill>
                    <a:srgbClr val="474747"/>
                  </a:solidFill>
                </a:uFill>
              </a:defRPr>
            </a:lvl2pPr>
            <a:lvl3pPr marL="831791" marR="40618" indent="-160647" defTabSz="910328">
              <a:spcBef>
                <a:spcPts val="1266"/>
              </a:spcBef>
              <a:buSzPct val="100000"/>
              <a:defRPr sz="2100">
                <a:solidFill>
                  <a:srgbClr val="474747"/>
                </a:solidFill>
                <a:uFill>
                  <a:solidFill>
                    <a:srgbClr val="474747"/>
                  </a:solidFill>
                </a:uFill>
              </a:defRPr>
            </a:lvl3pPr>
            <a:lvl4pPr marL="1153084" marR="40618" indent="-160647" defTabSz="910328">
              <a:spcBef>
                <a:spcPts val="1266"/>
              </a:spcBef>
              <a:buClrTx/>
              <a:buFontTx/>
              <a:buChar char="•"/>
              <a:defRPr sz="1700">
                <a:solidFill>
                  <a:srgbClr val="474747"/>
                </a:solidFill>
                <a:uFill>
                  <a:solidFill>
                    <a:srgbClr val="474747"/>
                  </a:solidFill>
                </a:uFill>
              </a:defRPr>
            </a:lvl4pPr>
            <a:lvl5pPr marL="1474373" marR="40618" indent="-160647" defTabSz="910328">
              <a:spcBef>
                <a:spcPts val="1266"/>
              </a:spcBef>
              <a:buClrTx/>
              <a:buFontTx/>
              <a:defRPr sz="1700"/>
            </a:lvl5pPr>
          </a:lstStyle>
          <a:p>
            <a:r>
              <a:t>Body Level One</a:t>
            </a:r>
          </a:p>
          <a:p>
            <a:pPr lvl="1"/>
            <a:r>
              <a:t>Body Level Two</a:t>
            </a:r>
          </a:p>
          <a:p>
            <a:pPr lvl="2"/>
            <a:r>
              <a:t>Body Level Three</a:t>
            </a:r>
          </a:p>
          <a:p>
            <a:pPr lvl="3"/>
            <a:r>
              <a:t>Body Level Four</a:t>
            </a:r>
          </a:p>
          <a:p>
            <a:pPr lvl="4"/>
            <a:r>
              <a:t>Body Level Five</a:t>
            </a:r>
          </a:p>
        </p:txBody>
      </p:sp>
      <p:sp>
        <p:nvSpPr>
          <p:cNvPr id="157" name="Shape 157"/>
          <p:cNvSpPr>
            <a:spLocks noGrp="1"/>
          </p:cNvSpPr>
          <p:nvPr>
            <p:ph type="sldNum" sz="quarter" idx="2"/>
          </p:nvPr>
        </p:nvSpPr>
        <p:spPr>
          <a:xfrm>
            <a:off x="8387340" y="6474023"/>
            <a:ext cx="298883" cy="297183"/>
          </a:xfrm>
          <a:prstGeom prst="rect">
            <a:avLst/>
          </a:prstGeom>
        </p:spPr>
        <p:txBody>
          <a:bodyPr/>
          <a:lstStyle>
            <a:lvl1pPr defTabSz="455164">
              <a:defRPr sz="1500">
                <a:solidFill>
                  <a:srgbClr val="474747"/>
                </a:solidFill>
                <a:uFill>
                  <a:solidFill>
                    <a:srgbClr val="474747"/>
                  </a:solidFill>
                </a:uFill>
                <a:latin typeface="+mn-lt"/>
                <a:ea typeface="+mn-ea"/>
                <a:cs typeface="+mn-cs"/>
                <a:sym typeface="Arial"/>
              </a:defRPr>
            </a:lvl1pPr>
          </a:lstStyle>
          <a:p>
            <a:fld id="{86CB4B4D-7CA3-9044-876B-883B54F8677D}" type="slidenum">
              <a:rPr>
                <a:latin typeface="Arial"/>
                <a:ea typeface="Arial"/>
                <a:cs typeface="Arial"/>
              </a:rPr>
              <a:pPr/>
              <a:t>‹#›</a:t>
            </a:fld>
            <a:endParaRPr>
              <a:latin typeface="Arial"/>
              <a:ea typeface="Arial"/>
              <a:cs typeface="Arial"/>
            </a:endParaRPr>
          </a:p>
        </p:txBody>
      </p:sp>
    </p:spTree>
    <p:extLst>
      <p:ext uri="{BB962C8B-B14F-4D97-AF65-F5344CB8AC3E}">
        <p14:creationId xmlns:p14="http://schemas.microsoft.com/office/powerpoint/2010/main" val="3665839818"/>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164" name="Shape 164"/>
          <p:cNvSpPr>
            <a:spLocks noGrp="1"/>
          </p:cNvSpPr>
          <p:nvPr>
            <p:ph type="title"/>
          </p:nvPr>
        </p:nvSpPr>
        <p:spPr>
          <a:xfrm>
            <a:off x="892979" y="178594"/>
            <a:ext cx="7358063" cy="1714500"/>
          </a:xfrm>
          <a:prstGeom prst="rect">
            <a:avLst/>
          </a:prstGeom>
        </p:spPr>
        <p:txBody>
          <a:bodyPr lIns="35697" tIns="35697" rIns="35697" bIns="35697"/>
          <a:lstStyle>
            <a:lvl1pPr marL="0" marR="0" indent="0" defTabSz="410541">
              <a:defRPr sz="5900" b="0">
                <a:solidFill>
                  <a:srgbClr val="000000"/>
                </a:solidFill>
                <a:uFillTx/>
                <a:latin typeface="+mj-lt"/>
                <a:ea typeface="+mj-ea"/>
                <a:cs typeface="+mj-cs"/>
                <a:sym typeface="Gill Sans"/>
              </a:defRPr>
            </a:lvl1pPr>
          </a:lstStyle>
          <a:p>
            <a:r>
              <a:t>Title Text</a:t>
            </a:r>
          </a:p>
        </p:txBody>
      </p:sp>
      <p:sp>
        <p:nvSpPr>
          <p:cNvPr id="165" name="Shape 165"/>
          <p:cNvSpPr>
            <a:spLocks noGrp="1"/>
          </p:cNvSpPr>
          <p:nvPr>
            <p:ph type="body" idx="1"/>
          </p:nvPr>
        </p:nvSpPr>
        <p:spPr>
          <a:xfrm>
            <a:off x="892979" y="1946682"/>
            <a:ext cx="7358063" cy="4018359"/>
          </a:xfrm>
          <a:prstGeom prst="rect">
            <a:avLst/>
          </a:prstGeom>
        </p:spPr>
        <p:txBody>
          <a:bodyPr lIns="35697" tIns="35697" rIns="35697" bIns="35697" anchor="ctr"/>
          <a:lstStyle>
            <a:lvl1pPr marL="624736" marR="0" indent="-401614" defTabSz="410541">
              <a:spcBef>
                <a:spcPts val="1687"/>
              </a:spcBef>
              <a:buSzPct val="171000"/>
              <a:defRPr sz="3000">
                <a:solidFill>
                  <a:srgbClr val="000000"/>
                </a:solidFill>
                <a:uFillTx/>
                <a:latin typeface="+mj-lt"/>
                <a:ea typeface="+mj-ea"/>
                <a:cs typeface="+mj-cs"/>
                <a:sym typeface="Gill Sans"/>
              </a:defRPr>
            </a:lvl1pPr>
            <a:lvl2pPr marL="937104" marR="0" indent="-401614" defTabSz="410541">
              <a:spcBef>
                <a:spcPts val="1687"/>
              </a:spcBef>
              <a:buSzPct val="171000"/>
              <a:defRPr sz="3000">
                <a:solidFill>
                  <a:srgbClr val="000000"/>
                </a:solidFill>
                <a:uFillTx/>
                <a:latin typeface="+mj-lt"/>
                <a:ea typeface="+mj-ea"/>
                <a:cs typeface="+mj-cs"/>
                <a:sym typeface="Gill Sans"/>
              </a:defRPr>
            </a:lvl2pPr>
            <a:lvl3pPr marL="1249472" marR="0" indent="-401614" defTabSz="410541">
              <a:spcBef>
                <a:spcPts val="1687"/>
              </a:spcBef>
              <a:buSzPct val="171000"/>
              <a:defRPr sz="3000">
                <a:solidFill>
                  <a:srgbClr val="000000"/>
                </a:solidFill>
                <a:uFillTx/>
                <a:latin typeface="+mj-lt"/>
                <a:ea typeface="+mj-ea"/>
                <a:cs typeface="+mj-cs"/>
                <a:sym typeface="Gill Sans"/>
              </a:defRPr>
            </a:lvl3pPr>
            <a:lvl4pPr marL="1561840" marR="0" indent="-401614" defTabSz="410541">
              <a:spcBef>
                <a:spcPts val="1687"/>
              </a:spcBef>
              <a:buClrTx/>
              <a:buSzPct val="171000"/>
              <a:buFontTx/>
              <a:buChar char="•"/>
              <a:defRPr sz="3000">
                <a:solidFill>
                  <a:srgbClr val="000000"/>
                </a:solidFill>
                <a:uFillTx/>
                <a:latin typeface="+mj-lt"/>
                <a:ea typeface="+mj-ea"/>
                <a:cs typeface="+mj-cs"/>
                <a:sym typeface="Gill Sans"/>
              </a:defRPr>
            </a:lvl4pPr>
            <a:lvl5pPr marL="1874208" marR="0" indent="-401614" defTabSz="410541">
              <a:spcBef>
                <a:spcPts val="1687"/>
              </a:spcBef>
              <a:buClrTx/>
              <a:buSzPct val="171000"/>
              <a:buFontTx/>
              <a:buChar char="•"/>
              <a:defRPr sz="3000">
                <a:solidFill>
                  <a:srgbClr val="000000"/>
                </a:solidFill>
                <a:uFillTx/>
                <a:latin typeface="+mj-lt"/>
                <a:ea typeface="+mj-ea"/>
                <a:cs typeface="+mj-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66" name="Shape 166"/>
          <p:cNvSpPr>
            <a:spLocks noGrp="1"/>
          </p:cNvSpPr>
          <p:nvPr>
            <p:ph type="sldNum" sz="quarter" idx="2"/>
          </p:nvPr>
        </p:nvSpPr>
        <p:spPr>
          <a:xfrm>
            <a:off x="4446984" y="6509742"/>
            <a:ext cx="241102" cy="258961"/>
          </a:xfrm>
          <a:prstGeom prst="rect">
            <a:avLst/>
          </a:prstGeom>
        </p:spPr>
        <p:txBody>
          <a:bodyPr/>
          <a:lstStyle>
            <a:lvl1pPr defTabSz="410541">
              <a:defRPr sz="1300">
                <a:uFillTx/>
              </a:defRPr>
            </a:lvl1p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386796167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6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6964" indent="0">
              <a:buNone/>
              <a:defRPr sz="1200"/>
            </a:lvl2pPr>
            <a:lvl3pPr marL="913930" indent="0">
              <a:buNone/>
              <a:defRPr sz="1000"/>
            </a:lvl3pPr>
            <a:lvl4pPr marL="1370900" indent="0">
              <a:buNone/>
              <a:defRPr sz="900"/>
            </a:lvl4pPr>
            <a:lvl5pPr marL="1827865" indent="0">
              <a:buNone/>
              <a:defRPr sz="900"/>
            </a:lvl5pPr>
            <a:lvl6pPr marL="2284830" indent="0">
              <a:buNone/>
              <a:defRPr sz="900"/>
            </a:lvl6pPr>
            <a:lvl7pPr marL="2741799" indent="0">
              <a:buNone/>
              <a:defRPr sz="900"/>
            </a:lvl7pPr>
            <a:lvl8pPr marL="3198760" indent="0">
              <a:buNone/>
              <a:defRPr sz="900"/>
            </a:lvl8pPr>
            <a:lvl9pPr marL="3655730" indent="0">
              <a:buNone/>
              <a:defRPr sz="900"/>
            </a:lvl9pPr>
          </a:lstStyle>
          <a:p>
            <a:pPr lvl="0"/>
            <a:r>
              <a:rPr lang="en-US"/>
              <a:t>Click to edit Master text styles</a:t>
            </a:r>
          </a:p>
        </p:txBody>
      </p:sp>
      <p:sp>
        <p:nvSpPr>
          <p:cNvPr id="5" name="Date Placeholder 4"/>
          <p:cNvSpPr>
            <a:spLocks noGrp="1"/>
          </p:cNvSpPr>
          <p:nvPr>
            <p:ph type="dt" sz="half" idx="10"/>
          </p:nvPr>
        </p:nvSpPr>
        <p:spPr>
          <a:xfrm>
            <a:off x="1173164" y="6265863"/>
            <a:ext cx="19050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6" name="Footer Placeholder 5"/>
          <p:cNvSpPr>
            <a:spLocks noGrp="1"/>
          </p:cNvSpPr>
          <p:nvPr>
            <p:ph type="ftr" sz="quarter" idx="11"/>
          </p:nvPr>
        </p:nvSpPr>
        <p:spPr>
          <a:xfrm>
            <a:off x="3581401" y="6248400"/>
            <a:ext cx="28956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7" name="Slide Number Placeholder 6"/>
          <p:cNvSpPr>
            <a:spLocks noGrp="1"/>
          </p:cNvSpPr>
          <p:nvPr>
            <p:ph type="sldNum" sz="quarter" idx="12"/>
          </p:nvPr>
        </p:nvSpPr>
        <p:spPr/>
        <p:txBody>
          <a:bodyPr/>
          <a:lstStyle>
            <a:lvl1pPr algn="l" eaLnBrk="1" hangingPunct="1">
              <a:defRPr>
                <a:latin typeface="Calibri"/>
              </a:defRPr>
            </a:lvl1pPr>
          </a:lstStyle>
          <a:p>
            <a:pPr>
              <a:defRPr/>
            </a:pPr>
            <a:fld id="{697A267D-FF14-7347-8D35-751FAA372B6B}" type="slidenum">
              <a:rPr lang="en-US"/>
              <a:pPr>
                <a:defRPr/>
              </a:pPr>
              <a:t>‹#›</a:t>
            </a:fld>
            <a:endParaRPr lang="en-US"/>
          </a:p>
        </p:txBody>
      </p:sp>
    </p:spTree>
    <p:extLst>
      <p:ext uri="{BB962C8B-B14F-4D97-AF65-F5344CB8AC3E}">
        <p14:creationId xmlns:p14="http://schemas.microsoft.com/office/powerpoint/2010/main" val="30618018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mp; Bullets copy 1">
    <p:spTree>
      <p:nvGrpSpPr>
        <p:cNvPr id="1" name=""/>
        <p:cNvGrpSpPr/>
        <p:nvPr/>
      </p:nvGrpSpPr>
      <p:grpSpPr>
        <a:xfrm>
          <a:off x="0" y="0"/>
          <a:ext cx="0" cy="0"/>
          <a:chOff x="0" y="0"/>
          <a:chExt cx="0" cy="0"/>
        </a:xfrm>
      </p:grpSpPr>
      <p:sp>
        <p:nvSpPr>
          <p:cNvPr id="173" name="Shape 173"/>
          <p:cNvSpPr>
            <a:spLocks noGrp="1"/>
          </p:cNvSpPr>
          <p:nvPr>
            <p:ph type="title"/>
          </p:nvPr>
        </p:nvSpPr>
        <p:spPr>
          <a:xfrm>
            <a:off x="455414" y="168276"/>
            <a:ext cx="8233172" cy="973337"/>
          </a:xfrm>
          <a:prstGeom prst="rect">
            <a:avLst/>
          </a:prstGeom>
        </p:spPr>
        <p:txBody>
          <a:bodyPr lIns="35697" tIns="35697" rIns="35697" bIns="35697"/>
          <a:lstStyle>
            <a:lvl1pPr marL="40618" marR="40618" indent="0" defTabSz="910328">
              <a:defRPr sz="3900"/>
            </a:lvl1pPr>
          </a:lstStyle>
          <a:p>
            <a:r>
              <a:t>Title Text</a:t>
            </a:r>
          </a:p>
        </p:txBody>
      </p:sp>
      <p:sp>
        <p:nvSpPr>
          <p:cNvPr id="174" name="Shape 174"/>
          <p:cNvSpPr>
            <a:spLocks noGrp="1"/>
          </p:cNvSpPr>
          <p:nvPr>
            <p:ph type="body" idx="1"/>
          </p:nvPr>
        </p:nvSpPr>
        <p:spPr>
          <a:xfrm>
            <a:off x="455414" y="1241237"/>
            <a:ext cx="8233172" cy="5616773"/>
          </a:xfrm>
          <a:prstGeom prst="rect">
            <a:avLst/>
          </a:prstGeom>
        </p:spPr>
        <p:txBody>
          <a:bodyPr lIns="35697" tIns="35697" rIns="35697" bIns="35697"/>
          <a:lstStyle>
            <a:lvl1pPr marL="269527" marR="40618" indent="-240971" defTabSz="910328">
              <a:spcBef>
                <a:spcPts val="1266"/>
              </a:spcBef>
              <a:buSzPct val="100000"/>
              <a:defRPr sz="3100"/>
            </a:lvl1pPr>
            <a:lvl2pPr marL="550662" marR="40618" indent="-200807" defTabSz="910328">
              <a:spcBef>
                <a:spcPts val="1266"/>
              </a:spcBef>
              <a:buSzPct val="100000"/>
              <a:defRPr sz="2700">
                <a:solidFill>
                  <a:srgbClr val="474747"/>
                </a:solidFill>
                <a:uFill>
                  <a:solidFill>
                    <a:srgbClr val="474747"/>
                  </a:solidFill>
                </a:uFill>
              </a:defRPr>
            </a:lvl2pPr>
            <a:lvl3pPr marL="831791" marR="40618" indent="-160647" defTabSz="910328">
              <a:spcBef>
                <a:spcPts val="1266"/>
              </a:spcBef>
              <a:buSzPct val="100000"/>
              <a:defRPr sz="2200">
                <a:solidFill>
                  <a:srgbClr val="474747"/>
                </a:solidFill>
                <a:uFill>
                  <a:solidFill>
                    <a:srgbClr val="474747"/>
                  </a:solidFill>
                </a:uFill>
              </a:defRPr>
            </a:lvl3pPr>
            <a:lvl4pPr marL="1153084" marR="40618" indent="-160647" defTabSz="910328">
              <a:spcBef>
                <a:spcPts val="1266"/>
              </a:spcBef>
              <a:buClrTx/>
              <a:buFontTx/>
              <a:buChar char="•"/>
              <a:defRPr>
                <a:solidFill>
                  <a:srgbClr val="474747"/>
                </a:solidFill>
                <a:uFill>
                  <a:solidFill>
                    <a:srgbClr val="474747"/>
                  </a:solidFill>
                </a:uFill>
              </a:defRPr>
            </a:lvl4pPr>
            <a:lvl5pPr marL="1474373" marR="40618" indent="-160647" defTabSz="910328">
              <a:spcBef>
                <a:spcPts val="1266"/>
              </a:spcBef>
              <a:buClrTx/>
              <a:buFontTx/>
            </a:lvl5pPr>
          </a:lstStyle>
          <a:p>
            <a:r>
              <a:t>Body Level One</a:t>
            </a:r>
          </a:p>
          <a:p>
            <a:pPr lvl="1"/>
            <a:r>
              <a:t>Body Level Two</a:t>
            </a:r>
          </a:p>
          <a:p>
            <a:pPr lvl="2"/>
            <a:r>
              <a:t>Body Level Three</a:t>
            </a:r>
          </a:p>
          <a:p>
            <a:pPr lvl="3"/>
            <a:r>
              <a:t>Body Level Four</a:t>
            </a:r>
          </a:p>
          <a:p>
            <a:pPr lvl="4"/>
            <a:r>
              <a:t>Body Level Five</a:t>
            </a:r>
          </a:p>
        </p:txBody>
      </p:sp>
      <p:sp>
        <p:nvSpPr>
          <p:cNvPr id="175" name="Shape 175"/>
          <p:cNvSpPr>
            <a:spLocks noGrp="1"/>
          </p:cNvSpPr>
          <p:nvPr>
            <p:ph type="sldNum" sz="quarter" idx="2"/>
          </p:nvPr>
        </p:nvSpPr>
        <p:spPr>
          <a:xfrm>
            <a:off x="8377407" y="6474024"/>
            <a:ext cx="318749" cy="314458"/>
          </a:xfrm>
          <a:prstGeom prst="rect">
            <a:avLst/>
          </a:prstGeom>
        </p:spPr>
        <p:txBody>
          <a:bodyPr/>
          <a:lstStyle>
            <a:lvl1pPr defTabSz="455164">
              <a:defRPr sz="1700">
                <a:solidFill>
                  <a:srgbClr val="474747"/>
                </a:solidFill>
                <a:uFill>
                  <a:solidFill>
                    <a:srgbClr val="474747"/>
                  </a:solidFill>
                </a:uFill>
                <a:latin typeface="+mn-lt"/>
                <a:ea typeface="+mn-ea"/>
                <a:cs typeface="+mn-cs"/>
                <a:sym typeface="Arial"/>
              </a:defRPr>
            </a:lvl1pPr>
          </a:lstStyle>
          <a:p>
            <a:fld id="{86CB4B4D-7CA3-9044-876B-883B54F8677D}" type="slidenum">
              <a:rPr>
                <a:latin typeface="Arial"/>
                <a:ea typeface="Arial"/>
                <a:cs typeface="Arial"/>
              </a:rPr>
              <a:pPr/>
              <a:t>‹#›</a:t>
            </a:fld>
            <a:endParaRPr>
              <a:latin typeface="Arial"/>
              <a:ea typeface="Arial"/>
              <a:cs typeface="Arial"/>
            </a:endParaRPr>
          </a:p>
        </p:txBody>
      </p:sp>
    </p:spTree>
    <p:extLst>
      <p:ext uri="{BB962C8B-B14F-4D97-AF65-F5344CB8AC3E}">
        <p14:creationId xmlns:p14="http://schemas.microsoft.com/office/powerpoint/2010/main" val="3064214192"/>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Title &amp; Bullets copy 4">
    <p:spTree>
      <p:nvGrpSpPr>
        <p:cNvPr id="1" name=""/>
        <p:cNvGrpSpPr/>
        <p:nvPr/>
      </p:nvGrpSpPr>
      <p:grpSpPr>
        <a:xfrm>
          <a:off x="0" y="0"/>
          <a:ext cx="0" cy="0"/>
          <a:chOff x="0" y="0"/>
          <a:chExt cx="0" cy="0"/>
        </a:xfrm>
      </p:grpSpPr>
      <p:sp>
        <p:nvSpPr>
          <p:cNvPr id="182" name="Shape 182"/>
          <p:cNvSpPr>
            <a:spLocks noGrp="1"/>
          </p:cNvSpPr>
          <p:nvPr>
            <p:ph type="title"/>
          </p:nvPr>
        </p:nvSpPr>
        <p:spPr>
          <a:prstGeom prst="rect">
            <a:avLst/>
          </a:prstGeom>
        </p:spPr>
        <p:txBody>
          <a:bodyPr/>
          <a:lstStyle/>
          <a:p>
            <a:r>
              <a:t>Title Text</a:t>
            </a:r>
          </a:p>
        </p:txBody>
      </p:sp>
      <p:sp>
        <p:nvSpPr>
          <p:cNvPr id="183" name="Shape 18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84" name="Shape 184"/>
          <p:cNvSpPr>
            <a:spLocks noGrp="1"/>
          </p:cNvSpPr>
          <p:nvPr>
            <p:ph type="sldNum" sz="quarter" idx="2"/>
          </p:nvPr>
        </p:nvSpPr>
        <p:spPr>
          <a:prstGeom prst="rect">
            <a:avLst/>
          </a:prstGeom>
        </p:spPr>
        <p:txBody>
          <a:body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789187379"/>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Title &amp; Bullets copy 35">
    <p:spTree>
      <p:nvGrpSpPr>
        <p:cNvPr id="1" name=""/>
        <p:cNvGrpSpPr/>
        <p:nvPr/>
      </p:nvGrpSpPr>
      <p:grpSpPr>
        <a:xfrm>
          <a:off x="0" y="0"/>
          <a:ext cx="0" cy="0"/>
          <a:chOff x="0" y="0"/>
          <a:chExt cx="0" cy="0"/>
        </a:xfrm>
      </p:grpSpPr>
      <p:sp>
        <p:nvSpPr>
          <p:cNvPr id="191" name="Shape 191"/>
          <p:cNvSpPr>
            <a:spLocks noGrp="1"/>
          </p:cNvSpPr>
          <p:nvPr>
            <p:ph type="title"/>
          </p:nvPr>
        </p:nvSpPr>
        <p:spPr>
          <a:prstGeom prst="rect">
            <a:avLst/>
          </a:prstGeom>
        </p:spPr>
        <p:txBody>
          <a:bodyPr/>
          <a:lstStyle>
            <a:lvl1pPr>
              <a:defRPr sz="3000"/>
            </a:lvl1pPr>
          </a:lstStyle>
          <a:p>
            <a:r>
              <a:t>Title Text</a:t>
            </a:r>
          </a:p>
        </p:txBody>
      </p:sp>
      <p:sp>
        <p:nvSpPr>
          <p:cNvPr id="192" name="Shape 192"/>
          <p:cNvSpPr>
            <a:spLocks noGrp="1"/>
          </p:cNvSpPr>
          <p:nvPr>
            <p:ph type="body" idx="1"/>
          </p:nvPr>
        </p:nvSpPr>
        <p:spPr>
          <a:prstGeom prst="rect">
            <a:avLst/>
          </a:prstGeom>
        </p:spPr>
        <p:txBody>
          <a:bodyPr/>
          <a:lstStyle>
            <a:lvl1pPr>
              <a:defRPr sz="2100"/>
            </a:lvl1pPr>
            <a:lvl2pPr marL="738526" indent="-294519">
              <a:defRPr sz="2000"/>
            </a:lvl2pPr>
            <a:lvl3pPr>
              <a:defRPr sz="1500"/>
            </a:lvl3pPr>
            <a:lvl4pPr>
              <a:defRPr sz="1700"/>
            </a:lvl4pPr>
            <a:lvl5pPr>
              <a:defRPr sz="1700"/>
            </a:lvl5pPr>
          </a:lstStyle>
          <a:p>
            <a:r>
              <a:t>Body Level One</a:t>
            </a:r>
          </a:p>
          <a:p>
            <a:pPr lvl="1"/>
            <a:r>
              <a:t>Body Level Two</a:t>
            </a:r>
          </a:p>
          <a:p>
            <a:pPr lvl="2"/>
            <a:r>
              <a:t>Body Level Three</a:t>
            </a:r>
          </a:p>
          <a:p>
            <a:pPr lvl="3"/>
            <a:r>
              <a:t>Body Level Four</a:t>
            </a:r>
          </a:p>
          <a:p>
            <a:pPr lvl="4"/>
            <a:r>
              <a:t>Body Level Five</a:t>
            </a:r>
          </a:p>
        </p:txBody>
      </p:sp>
      <p:sp>
        <p:nvSpPr>
          <p:cNvPr id="193" name="Shape 193"/>
          <p:cNvSpPr>
            <a:spLocks noGrp="1"/>
          </p:cNvSpPr>
          <p:nvPr>
            <p:ph type="sldNum" sz="quarter" idx="2"/>
          </p:nvPr>
        </p:nvSpPr>
        <p:spPr>
          <a:prstGeom prst="rect">
            <a:avLst/>
          </a:prstGeom>
        </p:spPr>
        <p:txBody>
          <a:body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2021861196"/>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1_Title &amp; Subtitle">
    <p:spTree>
      <p:nvGrpSpPr>
        <p:cNvPr id="1" name=""/>
        <p:cNvGrpSpPr/>
        <p:nvPr/>
      </p:nvGrpSpPr>
      <p:grpSpPr>
        <a:xfrm>
          <a:off x="0" y="0"/>
          <a:ext cx="0" cy="0"/>
          <a:chOff x="0" y="0"/>
          <a:chExt cx="0" cy="0"/>
        </a:xfrm>
      </p:grpSpPr>
      <p:sp>
        <p:nvSpPr>
          <p:cNvPr id="200" name="Shape 200"/>
          <p:cNvSpPr>
            <a:spLocks noGrp="1"/>
          </p:cNvSpPr>
          <p:nvPr>
            <p:ph type="title"/>
          </p:nvPr>
        </p:nvSpPr>
        <p:spPr>
          <a:xfrm>
            <a:off x="892979" y="1151930"/>
            <a:ext cx="7358063" cy="2321719"/>
          </a:xfrm>
          <a:prstGeom prst="rect">
            <a:avLst/>
          </a:prstGeom>
        </p:spPr>
        <p:txBody>
          <a:bodyPr lIns="35697" tIns="35697" rIns="35697" bIns="35697" anchor="b"/>
          <a:lstStyle>
            <a:lvl1pPr marL="0" marR="0" indent="0" defTabSz="410541">
              <a:defRPr sz="5900" b="0">
                <a:solidFill>
                  <a:srgbClr val="000000"/>
                </a:solidFill>
                <a:uFillTx/>
                <a:latin typeface="+mj-lt"/>
                <a:ea typeface="+mj-ea"/>
                <a:cs typeface="+mj-cs"/>
                <a:sym typeface="Gill Sans"/>
              </a:defRPr>
            </a:lvl1pPr>
          </a:lstStyle>
          <a:p>
            <a:r>
              <a:t>Title Text</a:t>
            </a:r>
          </a:p>
        </p:txBody>
      </p:sp>
      <p:sp>
        <p:nvSpPr>
          <p:cNvPr id="201" name="Shape 201"/>
          <p:cNvSpPr>
            <a:spLocks noGrp="1"/>
          </p:cNvSpPr>
          <p:nvPr>
            <p:ph type="body" sz="quarter" idx="1"/>
          </p:nvPr>
        </p:nvSpPr>
        <p:spPr>
          <a:xfrm>
            <a:off x="892979" y="3536156"/>
            <a:ext cx="7358063" cy="794742"/>
          </a:xfrm>
          <a:prstGeom prst="rect">
            <a:avLst/>
          </a:prstGeom>
        </p:spPr>
        <p:txBody>
          <a:bodyPr lIns="35697" tIns="35697" rIns="35697" bIns="35697"/>
          <a:lstStyle>
            <a:lvl1pPr marL="0" marR="0" indent="0" algn="ctr" defTabSz="410541">
              <a:spcBef>
                <a:spcPts val="0"/>
              </a:spcBef>
              <a:buSzTx/>
              <a:buNone/>
              <a:defRPr sz="2500">
                <a:solidFill>
                  <a:srgbClr val="000000"/>
                </a:solidFill>
                <a:uFillTx/>
                <a:latin typeface="+mj-lt"/>
                <a:ea typeface="+mj-ea"/>
                <a:cs typeface="+mj-cs"/>
                <a:sym typeface="Gill Sans"/>
              </a:defRPr>
            </a:lvl1pPr>
            <a:lvl2pPr marL="0" marR="0" indent="0" algn="ctr" defTabSz="410541">
              <a:spcBef>
                <a:spcPts val="0"/>
              </a:spcBef>
              <a:buSzTx/>
              <a:buNone/>
              <a:defRPr sz="2500">
                <a:solidFill>
                  <a:srgbClr val="000000"/>
                </a:solidFill>
                <a:uFillTx/>
                <a:latin typeface="+mj-lt"/>
                <a:ea typeface="+mj-ea"/>
                <a:cs typeface="+mj-cs"/>
                <a:sym typeface="Gill Sans"/>
              </a:defRPr>
            </a:lvl2pPr>
            <a:lvl3pPr marL="0" marR="0" indent="0" algn="ctr" defTabSz="410541">
              <a:spcBef>
                <a:spcPts val="0"/>
              </a:spcBef>
              <a:buSzTx/>
              <a:buNone/>
              <a:defRPr sz="2500">
                <a:solidFill>
                  <a:srgbClr val="000000"/>
                </a:solidFill>
                <a:uFillTx/>
                <a:latin typeface="+mj-lt"/>
                <a:ea typeface="+mj-ea"/>
                <a:cs typeface="+mj-cs"/>
                <a:sym typeface="Gill Sans"/>
              </a:defRPr>
            </a:lvl3pPr>
            <a:lvl4pPr marL="0" marR="0" indent="0" algn="ctr" defTabSz="410541">
              <a:spcBef>
                <a:spcPts val="0"/>
              </a:spcBef>
              <a:buClrTx/>
              <a:buSzTx/>
              <a:buFontTx/>
              <a:buNone/>
              <a:defRPr sz="2500">
                <a:solidFill>
                  <a:srgbClr val="000000"/>
                </a:solidFill>
                <a:uFillTx/>
                <a:latin typeface="+mj-lt"/>
                <a:ea typeface="+mj-ea"/>
                <a:cs typeface="+mj-cs"/>
                <a:sym typeface="Gill Sans"/>
              </a:defRPr>
            </a:lvl4pPr>
            <a:lvl5pPr marL="0" marR="0" indent="0" algn="ctr" defTabSz="410541">
              <a:spcBef>
                <a:spcPts val="0"/>
              </a:spcBef>
              <a:buClrTx/>
              <a:buSzTx/>
              <a:buFontTx/>
              <a:buNone/>
              <a:defRPr sz="2500">
                <a:solidFill>
                  <a:srgbClr val="000000"/>
                </a:solidFill>
                <a:uFillTx/>
                <a:latin typeface="+mj-lt"/>
                <a:ea typeface="+mj-ea"/>
                <a:cs typeface="+mj-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02" name="Shape 202"/>
          <p:cNvSpPr>
            <a:spLocks noGrp="1"/>
          </p:cNvSpPr>
          <p:nvPr>
            <p:ph type="sldNum" sz="quarter" idx="2"/>
          </p:nvPr>
        </p:nvSpPr>
        <p:spPr>
          <a:xfrm>
            <a:off x="4446984" y="6509742"/>
            <a:ext cx="241102" cy="258961"/>
          </a:xfrm>
          <a:prstGeom prst="rect">
            <a:avLst/>
          </a:prstGeom>
        </p:spPr>
        <p:txBody>
          <a:bodyPr/>
          <a:lstStyle>
            <a:lvl1pPr defTabSz="410541">
              <a:defRPr sz="1300">
                <a:uFillTx/>
              </a:defRPr>
            </a:lvl1p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1025347613"/>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2_Title &amp; Subtitle">
    <p:spTree>
      <p:nvGrpSpPr>
        <p:cNvPr id="1" name=""/>
        <p:cNvGrpSpPr/>
        <p:nvPr/>
      </p:nvGrpSpPr>
      <p:grpSpPr>
        <a:xfrm>
          <a:off x="0" y="0"/>
          <a:ext cx="0" cy="0"/>
          <a:chOff x="0" y="0"/>
          <a:chExt cx="0" cy="0"/>
        </a:xfrm>
      </p:grpSpPr>
      <p:sp>
        <p:nvSpPr>
          <p:cNvPr id="209" name="Shape 209"/>
          <p:cNvSpPr>
            <a:spLocks noGrp="1"/>
          </p:cNvSpPr>
          <p:nvPr>
            <p:ph type="title"/>
          </p:nvPr>
        </p:nvSpPr>
        <p:spPr>
          <a:xfrm>
            <a:off x="892979" y="1151930"/>
            <a:ext cx="7358063" cy="2321719"/>
          </a:xfrm>
          <a:prstGeom prst="rect">
            <a:avLst/>
          </a:prstGeom>
        </p:spPr>
        <p:txBody>
          <a:bodyPr lIns="35697" tIns="35697" rIns="35697" bIns="35697" anchor="b"/>
          <a:lstStyle>
            <a:lvl1pPr marL="0" marR="0" indent="0" defTabSz="410541">
              <a:defRPr sz="5900" b="0">
                <a:solidFill>
                  <a:srgbClr val="000000"/>
                </a:solidFill>
                <a:uFillTx/>
                <a:latin typeface="+mj-lt"/>
                <a:ea typeface="+mj-ea"/>
                <a:cs typeface="+mj-cs"/>
                <a:sym typeface="Gill Sans"/>
              </a:defRPr>
            </a:lvl1pPr>
          </a:lstStyle>
          <a:p>
            <a:r>
              <a:t>Title Text</a:t>
            </a:r>
          </a:p>
        </p:txBody>
      </p:sp>
      <p:sp>
        <p:nvSpPr>
          <p:cNvPr id="210" name="Shape 210"/>
          <p:cNvSpPr>
            <a:spLocks noGrp="1"/>
          </p:cNvSpPr>
          <p:nvPr>
            <p:ph type="body" sz="quarter" idx="1"/>
          </p:nvPr>
        </p:nvSpPr>
        <p:spPr>
          <a:xfrm>
            <a:off x="892979" y="3536156"/>
            <a:ext cx="7358063" cy="794742"/>
          </a:xfrm>
          <a:prstGeom prst="rect">
            <a:avLst/>
          </a:prstGeom>
        </p:spPr>
        <p:txBody>
          <a:bodyPr lIns="35697" tIns="35697" rIns="35697" bIns="35697"/>
          <a:lstStyle>
            <a:lvl1pPr marL="0" marR="0" indent="0" algn="ctr" defTabSz="410541">
              <a:spcBef>
                <a:spcPts val="0"/>
              </a:spcBef>
              <a:buSzTx/>
              <a:buNone/>
              <a:defRPr sz="2500">
                <a:solidFill>
                  <a:srgbClr val="000000"/>
                </a:solidFill>
                <a:uFillTx/>
                <a:latin typeface="+mj-lt"/>
                <a:ea typeface="+mj-ea"/>
                <a:cs typeface="+mj-cs"/>
                <a:sym typeface="Gill Sans"/>
              </a:defRPr>
            </a:lvl1pPr>
            <a:lvl2pPr marL="0" marR="0" indent="0" algn="ctr" defTabSz="410541">
              <a:spcBef>
                <a:spcPts val="0"/>
              </a:spcBef>
              <a:buSzTx/>
              <a:buNone/>
              <a:defRPr sz="2500">
                <a:solidFill>
                  <a:srgbClr val="000000"/>
                </a:solidFill>
                <a:uFillTx/>
                <a:latin typeface="+mj-lt"/>
                <a:ea typeface="+mj-ea"/>
                <a:cs typeface="+mj-cs"/>
                <a:sym typeface="Gill Sans"/>
              </a:defRPr>
            </a:lvl2pPr>
            <a:lvl3pPr marL="0" marR="0" indent="0" algn="ctr" defTabSz="410541">
              <a:spcBef>
                <a:spcPts val="0"/>
              </a:spcBef>
              <a:buSzTx/>
              <a:buNone/>
              <a:defRPr sz="2500">
                <a:solidFill>
                  <a:srgbClr val="000000"/>
                </a:solidFill>
                <a:uFillTx/>
                <a:latin typeface="+mj-lt"/>
                <a:ea typeface="+mj-ea"/>
                <a:cs typeface="+mj-cs"/>
                <a:sym typeface="Gill Sans"/>
              </a:defRPr>
            </a:lvl3pPr>
            <a:lvl4pPr marL="0" marR="0" indent="0" algn="ctr" defTabSz="410541">
              <a:spcBef>
                <a:spcPts val="0"/>
              </a:spcBef>
              <a:buClrTx/>
              <a:buSzTx/>
              <a:buFontTx/>
              <a:buNone/>
              <a:defRPr sz="2500">
                <a:solidFill>
                  <a:srgbClr val="000000"/>
                </a:solidFill>
                <a:uFillTx/>
                <a:latin typeface="+mj-lt"/>
                <a:ea typeface="+mj-ea"/>
                <a:cs typeface="+mj-cs"/>
                <a:sym typeface="Gill Sans"/>
              </a:defRPr>
            </a:lvl4pPr>
            <a:lvl5pPr marL="0" marR="0" indent="0" algn="ctr" defTabSz="410541">
              <a:spcBef>
                <a:spcPts val="0"/>
              </a:spcBef>
              <a:buClrTx/>
              <a:buSzTx/>
              <a:buFontTx/>
              <a:buNone/>
              <a:defRPr sz="2500">
                <a:solidFill>
                  <a:srgbClr val="000000"/>
                </a:solidFill>
                <a:uFillTx/>
                <a:latin typeface="+mj-lt"/>
                <a:ea typeface="+mj-ea"/>
                <a:cs typeface="+mj-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11" name="Shape 211"/>
          <p:cNvSpPr>
            <a:spLocks noGrp="1"/>
          </p:cNvSpPr>
          <p:nvPr>
            <p:ph type="sldNum" sz="quarter" idx="2"/>
          </p:nvPr>
        </p:nvSpPr>
        <p:spPr>
          <a:xfrm>
            <a:off x="4446984" y="6509742"/>
            <a:ext cx="241102" cy="258961"/>
          </a:xfrm>
          <a:prstGeom prst="rect">
            <a:avLst/>
          </a:prstGeom>
        </p:spPr>
        <p:txBody>
          <a:bodyPr/>
          <a:lstStyle>
            <a:lvl1pPr defTabSz="410541">
              <a:defRPr sz="1300">
                <a:uFillTx/>
              </a:defRPr>
            </a:lvl1p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2558748254"/>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18" name="Shape 218"/>
          <p:cNvSpPr>
            <a:spLocks noGrp="1"/>
          </p:cNvSpPr>
          <p:nvPr>
            <p:ph type="sldNum" sz="quarter" idx="2"/>
          </p:nvPr>
        </p:nvSpPr>
        <p:spPr>
          <a:xfrm>
            <a:off x="4446984" y="6509742"/>
            <a:ext cx="241102" cy="258961"/>
          </a:xfrm>
          <a:prstGeom prst="rect">
            <a:avLst/>
          </a:prstGeom>
        </p:spPr>
        <p:txBody>
          <a:bodyPr/>
          <a:lstStyle>
            <a:lvl1pPr defTabSz="410541">
              <a:defRPr sz="1300">
                <a:uFillTx/>
              </a:defRPr>
            </a:lvl1p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4127561146"/>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2_Title &amp; Bullets copy">
    <p:spTree>
      <p:nvGrpSpPr>
        <p:cNvPr id="1" name=""/>
        <p:cNvGrpSpPr/>
        <p:nvPr/>
      </p:nvGrpSpPr>
      <p:grpSpPr>
        <a:xfrm>
          <a:off x="0" y="0"/>
          <a:ext cx="0" cy="0"/>
          <a:chOff x="0" y="0"/>
          <a:chExt cx="0" cy="0"/>
        </a:xfrm>
      </p:grpSpPr>
      <p:sp>
        <p:nvSpPr>
          <p:cNvPr id="225" name="Shape 225"/>
          <p:cNvSpPr>
            <a:spLocks noGrp="1"/>
          </p:cNvSpPr>
          <p:nvPr>
            <p:ph type="title"/>
          </p:nvPr>
        </p:nvSpPr>
        <p:spPr>
          <a:xfrm>
            <a:off x="892979" y="178594"/>
            <a:ext cx="7358063" cy="1714500"/>
          </a:xfrm>
          <a:prstGeom prst="rect">
            <a:avLst/>
          </a:prstGeom>
        </p:spPr>
        <p:txBody>
          <a:bodyPr lIns="35697" tIns="35697" rIns="35697" bIns="35697"/>
          <a:lstStyle>
            <a:lvl1pPr marL="0" marR="0" indent="0" defTabSz="410541">
              <a:defRPr sz="5900" b="0">
                <a:solidFill>
                  <a:srgbClr val="000000"/>
                </a:solidFill>
                <a:uFillTx/>
                <a:latin typeface="+mj-lt"/>
                <a:ea typeface="+mj-ea"/>
                <a:cs typeface="+mj-cs"/>
                <a:sym typeface="Gill Sans"/>
              </a:defRPr>
            </a:lvl1pPr>
          </a:lstStyle>
          <a:p>
            <a:r>
              <a:t>Title Text</a:t>
            </a:r>
          </a:p>
        </p:txBody>
      </p:sp>
      <p:sp>
        <p:nvSpPr>
          <p:cNvPr id="226" name="Shape 226"/>
          <p:cNvSpPr>
            <a:spLocks noGrp="1"/>
          </p:cNvSpPr>
          <p:nvPr>
            <p:ph type="body" idx="1"/>
          </p:nvPr>
        </p:nvSpPr>
        <p:spPr>
          <a:xfrm>
            <a:off x="892979" y="1946682"/>
            <a:ext cx="7358063" cy="4018359"/>
          </a:xfrm>
          <a:prstGeom prst="rect">
            <a:avLst/>
          </a:prstGeom>
        </p:spPr>
        <p:txBody>
          <a:bodyPr lIns="35697" tIns="35697" rIns="35697" bIns="35697" anchor="ctr"/>
          <a:lstStyle>
            <a:lvl1pPr marL="624736" marR="0" indent="-401614" defTabSz="410541">
              <a:spcBef>
                <a:spcPts val="1687"/>
              </a:spcBef>
              <a:buSzPct val="171000"/>
              <a:defRPr sz="3000">
                <a:solidFill>
                  <a:srgbClr val="000000"/>
                </a:solidFill>
                <a:uFillTx/>
                <a:latin typeface="+mj-lt"/>
                <a:ea typeface="+mj-ea"/>
                <a:cs typeface="+mj-cs"/>
                <a:sym typeface="Gill Sans"/>
              </a:defRPr>
            </a:lvl1pPr>
            <a:lvl2pPr marL="937104" marR="0" indent="-401614" defTabSz="410541">
              <a:spcBef>
                <a:spcPts val="1687"/>
              </a:spcBef>
              <a:buSzPct val="171000"/>
              <a:defRPr sz="3000">
                <a:solidFill>
                  <a:srgbClr val="000000"/>
                </a:solidFill>
                <a:uFillTx/>
                <a:latin typeface="+mj-lt"/>
                <a:ea typeface="+mj-ea"/>
                <a:cs typeface="+mj-cs"/>
                <a:sym typeface="Gill Sans"/>
              </a:defRPr>
            </a:lvl2pPr>
            <a:lvl3pPr marL="1249472" marR="0" indent="-401614" defTabSz="410541">
              <a:spcBef>
                <a:spcPts val="1687"/>
              </a:spcBef>
              <a:buSzPct val="171000"/>
              <a:defRPr sz="3000">
                <a:solidFill>
                  <a:srgbClr val="000000"/>
                </a:solidFill>
                <a:uFillTx/>
                <a:latin typeface="+mj-lt"/>
                <a:ea typeface="+mj-ea"/>
                <a:cs typeface="+mj-cs"/>
                <a:sym typeface="Gill Sans"/>
              </a:defRPr>
            </a:lvl3pPr>
            <a:lvl4pPr marL="1561840" marR="0" indent="-401614" defTabSz="410541">
              <a:spcBef>
                <a:spcPts val="1687"/>
              </a:spcBef>
              <a:buClrTx/>
              <a:buSzPct val="171000"/>
              <a:buFontTx/>
              <a:buChar char="•"/>
              <a:defRPr sz="3000">
                <a:solidFill>
                  <a:srgbClr val="000000"/>
                </a:solidFill>
                <a:uFillTx/>
                <a:latin typeface="+mj-lt"/>
                <a:ea typeface="+mj-ea"/>
                <a:cs typeface="+mj-cs"/>
                <a:sym typeface="Gill Sans"/>
              </a:defRPr>
            </a:lvl4pPr>
            <a:lvl5pPr marL="1874208" marR="0" indent="-401614" defTabSz="410541">
              <a:spcBef>
                <a:spcPts val="1687"/>
              </a:spcBef>
              <a:buClrTx/>
              <a:buSzPct val="171000"/>
              <a:buFontTx/>
              <a:buChar char="•"/>
              <a:defRPr sz="3000">
                <a:solidFill>
                  <a:srgbClr val="000000"/>
                </a:solidFill>
                <a:uFillTx/>
                <a:latin typeface="+mj-lt"/>
                <a:ea typeface="+mj-ea"/>
                <a:cs typeface="+mj-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7" name="Shape 227"/>
          <p:cNvSpPr>
            <a:spLocks noGrp="1"/>
          </p:cNvSpPr>
          <p:nvPr>
            <p:ph type="sldNum" sz="quarter" idx="2"/>
          </p:nvPr>
        </p:nvSpPr>
        <p:spPr>
          <a:xfrm>
            <a:off x="4446984" y="6509742"/>
            <a:ext cx="241102" cy="258961"/>
          </a:xfrm>
          <a:prstGeom prst="rect">
            <a:avLst/>
          </a:prstGeom>
        </p:spPr>
        <p:txBody>
          <a:bodyPr/>
          <a:lstStyle>
            <a:lvl1pPr defTabSz="410541">
              <a:defRPr sz="1300">
                <a:uFillTx/>
              </a:defRPr>
            </a:lvl1p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4140685035"/>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1_Title &amp; Bullets copy 1">
    <p:spTree>
      <p:nvGrpSpPr>
        <p:cNvPr id="1" name=""/>
        <p:cNvGrpSpPr/>
        <p:nvPr/>
      </p:nvGrpSpPr>
      <p:grpSpPr>
        <a:xfrm>
          <a:off x="0" y="0"/>
          <a:ext cx="0" cy="0"/>
          <a:chOff x="0" y="0"/>
          <a:chExt cx="0" cy="0"/>
        </a:xfrm>
      </p:grpSpPr>
      <p:sp>
        <p:nvSpPr>
          <p:cNvPr id="234" name="Shape 234"/>
          <p:cNvSpPr>
            <a:spLocks noGrp="1"/>
          </p:cNvSpPr>
          <p:nvPr>
            <p:ph type="title"/>
          </p:nvPr>
        </p:nvSpPr>
        <p:spPr>
          <a:xfrm>
            <a:off x="892979" y="178594"/>
            <a:ext cx="7358063" cy="1714500"/>
          </a:xfrm>
          <a:prstGeom prst="rect">
            <a:avLst/>
          </a:prstGeom>
        </p:spPr>
        <p:txBody>
          <a:bodyPr lIns="35697" tIns="35697" rIns="35697" bIns="35697"/>
          <a:lstStyle>
            <a:lvl1pPr marL="0" marR="0" indent="0" defTabSz="410541">
              <a:defRPr sz="5900" b="0">
                <a:solidFill>
                  <a:srgbClr val="000000"/>
                </a:solidFill>
                <a:uFillTx/>
                <a:latin typeface="+mj-lt"/>
                <a:ea typeface="+mj-ea"/>
                <a:cs typeface="+mj-cs"/>
                <a:sym typeface="Gill Sans"/>
              </a:defRPr>
            </a:lvl1pPr>
          </a:lstStyle>
          <a:p>
            <a:r>
              <a:t>Title Text</a:t>
            </a:r>
          </a:p>
        </p:txBody>
      </p:sp>
      <p:sp>
        <p:nvSpPr>
          <p:cNvPr id="235" name="Shape 235"/>
          <p:cNvSpPr>
            <a:spLocks noGrp="1"/>
          </p:cNvSpPr>
          <p:nvPr>
            <p:ph type="body" idx="1"/>
          </p:nvPr>
        </p:nvSpPr>
        <p:spPr>
          <a:xfrm>
            <a:off x="892979" y="1946682"/>
            <a:ext cx="7358063" cy="4018359"/>
          </a:xfrm>
          <a:prstGeom prst="rect">
            <a:avLst/>
          </a:prstGeom>
        </p:spPr>
        <p:txBody>
          <a:bodyPr lIns="35697" tIns="35697" rIns="35697" bIns="35697" anchor="ctr"/>
          <a:lstStyle>
            <a:lvl1pPr marL="624736" marR="0" indent="-401614" defTabSz="410541">
              <a:spcBef>
                <a:spcPts val="1687"/>
              </a:spcBef>
              <a:buSzPct val="171000"/>
              <a:defRPr sz="3000">
                <a:solidFill>
                  <a:srgbClr val="000000"/>
                </a:solidFill>
                <a:uFillTx/>
                <a:latin typeface="+mj-lt"/>
                <a:ea typeface="+mj-ea"/>
                <a:cs typeface="+mj-cs"/>
                <a:sym typeface="Gill Sans"/>
              </a:defRPr>
            </a:lvl1pPr>
            <a:lvl2pPr marL="937104" marR="0" indent="-401614" defTabSz="410541">
              <a:spcBef>
                <a:spcPts val="1687"/>
              </a:spcBef>
              <a:buSzPct val="171000"/>
              <a:defRPr sz="3000">
                <a:solidFill>
                  <a:srgbClr val="000000"/>
                </a:solidFill>
                <a:uFillTx/>
                <a:latin typeface="+mj-lt"/>
                <a:ea typeface="+mj-ea"/>
                <a:cs typeface="+mj-cs"/>
                <a:sym typeface="Gill Sans"/>
              </a:defRPr>
            </a:lvl2pPr>
            <a:lvl3pPr marL="1249472" marR="0" indent="-401614" defTabSz="410541">
              <a:spcBef>
                <a:spcPts val="1687"/>
              </a:spcBef>
              <a:buSzPct val="171000"/>
              <a:defRPr sz="3000">
                <a:solidFill>
                  <a:srgbClr val="000000"/>
                </a:solidFill>
                <a:uFillTx/>
                <a:latin typeface="+mj-lt"/>
                <a:ea typeface="+mj-ea"/>
                <a:cs typeface="+mj-cs"/>
                <a:sym typeface="Gill Sans"/>
              </a:defRPr>
            </a:lvl3pPr>
            <a:lvl4pPr marL="1561840" marR="0" indent="-401614" defTabSz="410541">
              <a:spcBef>
                <a:spcPts val="1687"/>
              </a:spcBef>
              <a:buClrTx/>
              <a:buSzPct val="171000"/>
              <a:buFontTx/>
              <a:buChar char="•"/>
              <a:defRPr sz="3000">
                <a:solidFill>
                  <a:srgbClr val="000000"/>
                </a:solidFill>
                <a:uFillTx/>
                <a:latin typeface="+mj-lt"/>
                <a:ea typeface="+mj-ea"/>
                <a:cs typeface="+mj-cs"/>
                <a:sym typeface="Gill Sans"/>
              </a:defRPr>
            </a:lvl4pPr>
            <a:lvl5pPr marL="1874208" marR="0" indent="-401614" defTabSz="410541">
              <a:spcBef>
                <a:spcPts val="1687"/>
              </a:spcBef>
              <a:buClrTx/>
              <a:buSzPct val="171000"/>
              <a:buFontTx/>
              <a:buChar char="•"/>
              <a:defRPr sz="3000">
                <a:solidFill>
                  <a:srgbClr val="000000"/>
                </a:solidFill>
                <a:uFillTx/>
                <a:latin typeface="+mj-lt"/>
                <a:ea typeface="+mj-ea"/>
                <a:cs typeface="+mj-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36" name="Shape 236"/>
          <p:cNvSpPr>
            <a:spLocks noGrp="1"/>
          </p:cNvSpPr>
          <p:nvPr>
            <p:ph type="sldNum" sz="quarter" idx="2"/>
          </p:nvPr>
        </p:nvSpPr>
        <p:spPr>
          <a:xfrm>
            <a:off x="4446984" y="6509742"/>
            <a:ext cx="241102" cy="258961"/>
          </a:xfrm>
          <a:prstGeom prst="rect">
            <a:avLst/>
          </a:prstGeom>
        </p:spPr>
        <p:txBody>
          <a:bodyPr/>
          <a:lstStyle>
            <a:lvl1pPr defTabSz="410541">
              <a:defRPr sz="1300">
                <a:uFillTx/>
              </a:defRPr>
            </a:lvl1p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2428090925"/>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3_Title &amp; Subtitle">
    <p:spTree>
      <p:nvGrpSpPr>
        <p:cNvPr id="1" name=""/>
        <p:cNvGrpSpPr/>
        <p:nvPr/>
      </p:nvGrpSpPr>
      <p:grpSpPr>
        <a:xfrm>
          <a:off x="0" y="0"/>
          <a:ext cx="0" cy="0"/>
          <a:chOff x="0" y="0"/>
          <a:chExt cx="0" cy="0"/>
        </a:xfrm>
      </p:grpSpPr>
      <p:sp>
        <p:nvSpPr>
          <p:cNvPr id="243" name="Shape 243"/>
          <p:cNvSpPr>
            <a:spLocks noGrp="1"/>
          </p:cNvSpPr>
          <p:nvPr>
            <p:ph type="title"/>
          </p:nvPr>
        </p:nvSpPr>
        <p:spPr>
          <a:xfrm>
            <a:off x="892979" y="1151930"/>
            <a:ext cx="7358063" cy="2321719"/>
          </a:xfrm>
          <a:prstGeom prst="rect">
            <a:avLst/>
          </a:prstGeom>
        </p:spPr>
        <p:txBody>
          <a:bodyPr lIns="35697" tIns="35697" rIns="35697" bIns="35697" anchor="b"/>
          <a:lstStyle>
            <a:lvl1pPr marL="0" marR="0" indent="0" defTabSz="410541">
              <a:defRPr sz="5900" b="0">
                <a:solidFill>
                  <a:srgbClr val="000000"/>
                </a:solidFill>
                <a:uFillTx/>
                <a:latin typeface="+mj-lt"/>
                <a:ea typeface="+mj-ea"/>
                <a:cs typeface="+mj-cs"/>
                <a:sym typeface="Gill Sans"/>
              </a:defRPr>
            </a:lvl1pPr>
          </a:lstStyle>
          <a:p>
            <a:r>
              <a:t>Title Text</a:t>
            </a:r>
          </a:p>
        </p:txBody>
      </p:sp>
      <p:sp>
        <p:nvSpPr>
          <p:cNvPr id="244" name="Shape 244"/>
          <p:cNvSpPr>
            <a:spLocks noGrp="1"/>
          </p:cNvSpPr>
          <p:nvPr>
            <p:ph type="body" sz="quarter" idx="1"/>
          </p:nvPr>
        </p:nvSpPr>
        <p:spPr>
          <a:xfrm>
            <a:off x="892979" y="3536156"/>
            <a:ext cx="7358063" cy="794742"/>
          </a:xfrm>
          <a:prstGeom prst="rect">
            <a:avLst/>
          </a:prstGeom>
        </p:spPr>
        <p:txBody>
          <a:bodyPr lIns="35697" tIns="35697" rIns="35697" bIns="35697"/>
          <a:lstStyle>
            <a:lvl1pPr marL="0" marR="0" indent="0" algn="ctr" defTabSz="410541">
              <a:spcBef>
                <a:spcPts val="0"/>
              </a:spcBef>
              <a:buSzTx/>
              <a:buNone/>
              <a:defRPr sz="2500">
                <a:solidFill>
                  <a:srgbClr val="000000"/>
                </a:solidFill>
                <a:uFillTx/>
                <a:latin typeface="+mj-lt"/>
                <a:ea typeface="+mj-ea"/>
                <a:cs typeface="+mj-cs"/>
                <a:sym typeface="Gill Sans"/>
              </a:defRPr>
            </a:lvl1pPr>
            <a:lvl2pPr marL="0" marR="0" indent="0" algn="ctr" defTabSz="410541">
              <a:spcBef>
                <a:spcPts val="0"/>
              </a:spcBef>
              <a:buSzTx/>
              <a:buNone/>
              <a:defRPr sz="2500">
                <a:solidFill>
                  <a:srgbClr val="000000"/>
                </a:solidFill>
                <a:uFillTx/>
                <a:latin typeface="+mj-lt"/>
                <a:ea typeface="+mj-ea"/>
                <a:cs typeface="+mj-cs"/>
                <a:sym typeface="Gill Sans"/>
              </a:defRPr>
            </a:lvl2pPr>
            <a:lvl3pPr marL="0" marR="0" indent="0" algn="ctr" defTabSz="410541">
              <a:spcBef>
                <a:spcPts val="0"/>
              </a:spcBef>
              <a:buSzTx/>
              <a:buNone/>
              <a:defRPr sz="2500">
                <a:solidFill>
                  <a:srgbClr val="000000"/>
                </a:solidFill>
                <a:uFillTx/>
                <a:latin typeface="+mj-lt"/>
                <a:ea typeface="+mj-ea"/>
                <a:cs typeface="+mj-cs"/>
                <a:sym typeface="Gill Sans"/>
              </a:defRPr>
            </a:lvl3pPr>
            <a:lvl4pPr marL="0" marR="0" indent="0" algn="ctr" defTabSz="410541">
              <a:spcBef>
                <a:spcPts val="0"/>
              </a:spcBef>
              <a:buClrTx/>
              <a:buSzTx/>
              <a:buFontTx/>
              <a:buNone/>
              <a:defRPr sz="2500">
                <a:solidFill>
                  <a:srgbClr val="000000"/>
                </a:solidFill>
                <a:uFillTx/>
                <a:latin typeface="+mj-lt"/>
                <a:ea typeface="+mj-ea"/>
                <a:cs typeface="+mj-cs"/>
                <a:sym typeface="Gill Sans"/>
              </a:defRPr>
            </a:lvl4pPr>
            <a:lvl5pPr marL="0" marR="0" indent="0" algn="ctr" defTabSz="410541">
              <a:spcBef>
                <a:spcPts val="0"/>
              </a:spcBef>
              <a:buClrTx/>
              <a:buSzTx/>
              <a:buFontTx/>
              <a:buNone/>
              <a:defRPr sz="2500">
                <a:solidFill>
                  <a:srgbClr val="000000"/>
                </a:solidFill>
                <a:uFillTx/>
                <a:latin typeface="+mj-lt"/>
                <a:ea typeface="+mj-ea"/>
                <a:cs typeface="+mj-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45" name="Shape 245"/>
          <p:cNvSpPr>
            <a:spLocks noGrp="1"/>
          </p:cNvSpPr>
          <p:nvPr>
            <p:ph type="sldNum" sz="quarter" idx="2"/>
          </p:nvPr>
        </p:nvSpPr>
        <p:spPr>
          <a:xfrm>
            <a:off x="4446984" y="6509742"/>
            <a:ext cx="241102" cy="258961"/>
          </a:xfrm>
          <a:prstGeom prst="rect">
            <a:avLst/>
          </a:prstGeom>
        </p:spPr>
        <p:txBody>
          <a:bodyPr/>
          <a:lstStyle>
            <a:lvl1pPr defTabSz="410541">
              <a:defRPr sz="1300">
                <a:uFillTx/>
              </a:defRPr>
            </a:lvl1pPr>
          </a:lstStyle>
          <a:p>
            <a:fld id="{86CB4B4D-7CA3-9044-876B-883B54F8677D}" type="slidenum">
              <a:rPr>
                <a:latin typeface="Gill Sans"/>
                <a:ea typeface="Gill Sans"/>
                <a:cs typeface="Gill Sans"/>
              </a:rPr>
              <a:pPr/>
              <a:t>‹#›</a:t>
            </a:fld>
            <a:endParaRPr>
              <a:latin typeface="Gill Sans"/>
              <a:ea typeface="Gill Sans"/>
              <a:cs typeface="Gill Sans"/>
            </a:endParaRPr>
          </a:p>
        </p:txBody>
      </p:sp>
    </p:spTree>
    <p:extLst>
      <p:ext uri="{BB962C8B-B14F-4D97-AF65-F5344CB8AC3E}">
        <p14:creationId xmlns:p14="http://schemas.microsoft.com/office/powerpoint/2010/main" val="574482699"/>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Default - Title and Content copy 6">
    <p:spTree>
      <p:nvGrpSpPr>
        <p:cNvPr id="1" name=""/>
        <p:cNvGrpSpPr/>
        <p:nvPr/>
      </p:nvGrpSpPr>
      <p:grpSpPr>
        <a:xfrm>
          <a:off x="0" y="0"/>
          <a:ext cx="0" cy="0"/>
          <a:chOff x="0" y="0"/>
          <a:chExt cx="0" cy="0"/>
        </a:xfrm>
      </p:grpSpPr>
      <p:sp>
        <p:nvSpPr>
          <p:cNvPr id="252" name="Shape 252"/>
          <p:cNvSpPr/>
          <p:nvPr/>
        </p:nvSpPr>
        <p:spPr>
          <a:xfrm>
            <a:off x="0" y="0"/>
            <a:ext cx="9152930" cy="1412776"/>
          </a:xfrm>
          <a:prstGeom prst="rect">
            <a:avLst/>
          </a:prstGeom>
          <a:gradFill>
            <a:gsLst>
              <a:gs pos="0">
                <a:srgbClr val="000000"/>
              </a:gs>
              <a:gs pos="50000">
                <a:srgbClr val="515151"/>
              </a:gs>
              <a:gs pos="100000">
                <a:srgbClr val="929292"/>
              </a:gs>
            </a:gsLst>
            <a:lin ang="5400000"/>
          </a:gradFill>
          <a:ln w="25400">
            <a:solidFill>
              <a:srgbClr val="000000"/>
            </a:solidFill>
          </a:ln>
        </p:spPr>
        <p:txBody>
          <a:bodyPr lIns="26773" tIns="26773" rIns="26773" bIns="26773" anchor="ctr"/>
          <a:lstStyle/>
          <a:p>
            <a:pPr algn="ctr" defTabSz="910328" fontAlgn="auto" hangingPunct="0">
              <a:spcBef>
                <a:spcPts val="0"/>
              </a:spcBef>
              <a:spcAft>
                <a:spcPts val="0"/>
              </a:spcAft>
              <a:buClr>
                <a:srgbClr val="FFFFFF"/>
              </a:buClr>
              <a:defRPr sz="2400">
                <a:solidFill>
                  <a:srgbClr val="FFFFFF"/>
                </a:solidFill>
                <a:uFill>
                  <a:solidFill>
                    <a:srgbClr val="FFFFFF"/>
                  </a:solidFill>
                </a:uFill>
                <a:latin typeface="Calibri"/>
                <a:ea typeface="Calibri"/>
                <a:cs typeface="Calibri"/>
                <a:sym typeface="Calibri"/>
              </a:defRPr>
            </a:pPr>
            <a:endParaRPr sz="2400" kern="0">
              <a:solidFill>
                <a:srgbClr val="FFFFFF"/>
              </a:solidFill>
              <a:uFill>
                <a:solidFill>
                  <a:srgbClr val="FFFFFF"/>
                </a:solidFill>
              </a:uFill>
              <a:latin typeface="Calibri"/>
              <a:ea typeface="Calibri"/>
              <a:cs typeface="Calibri"/>
              <a:sym typeface="Calibri"/>
            </a:endParaRPr>
          </a:p>
        </p:txBody>
      </p:sp>
      <p:sp>
        <p:nvSpPr>
          <p:cNvPr id="253" name="Shape 253"/>
          <p:cNvSpPr/>
          <p:nvPr/>
        </p:nvSpPr>
        <p:spPr>
          <a:xfrm>
            <a:off x="0" y="6525346"/>
            <a:ext cx="9152930" cy="332656"/>
          </a:xfrm>
          <a:prstGeom prst="rect">
            <a:avLst/>
          </a:prstGeom>
          <a:gradFill>
            <a:gsLst>
              <a:gs pos="0">
                <a:srgbClr val="000000"/>
              </a:gs>
              <a:gs pos="50000">
                <a:srgbClr val="515151"/>
              </a:gs>
              <a:gs pos="100000">
                <a:srgbClr val="6C6C6C"/>
              </a:gs>
            </a:gsLst>
            <a:lin ang="16200000"/>
          </a:gradFill>
          <a:ln w="25400">
            <a:solidFill>
              <a:srgbClr val="000000"/>
            </a:solidFill>
          </a:ln>
        </p:spPr>
        <p:txBody>
          <a:bodyPr lIns="26773" tIns="26773" rIns="26773" bIns="26773" anchor="ctr"/>
          <a:lstStyle/>
          <a:p>
            <a:pPr algn="ctr" defTabSz="910328" fontAlgn="auto" hangingPunct="0">
              <a:spcBef>
                <a:spcPts val="0"/>
              </a:spcBef>
              <a:spcAft>
                <a:spcPts val="0"/>
              </a:spcAft>
              <a:buClr>
                <a:srgbClr val="FFFFFF"/>
              </a:buClr>
              <a:defRPr sz="2400">
                <a:solidFill>
                  <a:srgbClr val="FFFFFF"/>
                </a:solidFill>
                <a:uFill>
                  <a:solidFill>
                    <a:srgbClr val="FFFFFF"/>
                  </a:solidFill>
                </a:uFill>
                <a:latin typeface="Calibri"/>
                <a:ea typeface="Calibri"/>
                <a:cs typeface="Calibri"/>
                <a:sym typeface="Calibri"/>
              </a:defRPr>
            </a:pPr>
            <a:endParaRPr sz="2400" kern="0">
              <a:solidFill>
                <a:srgbClr val="FFFFFF"/>
              </a:solidFill>
              <a:uFill>
                <a:solidFill>
                  <a:srgbClr val="FFFFFF"/>
                </a:solidFill>
              </a:uFill>
              <a:latin typeface="Calibri"/>
              <a:ea typeface="Calibri"/>
              <a:cs typeface="Calibri"/>
              <a:sym typeface="Calibri"/>
            </a:endParaRPr>
          </a:p>
        </p:txBody>
      </p:sp>
      <p:sp>
        <p:nvSpPr>
          <p:cNvPr id="254" name="Shape 254"/>
          <p:cNvSpPr/>
          <p:nvPr/>
        </p:nvSpPr>
        <p:spPr>
          <a:xfrm>
            <a:off x="7009805" y="6463734"/>
            <a:ext cx="2143125" cy="423431"/>
          </a:xfrm>
          <a:prstGeom prst="rect">
            <a:avLst/>
          </a:prstGeom>
          <a:ln w="12700"/>
        </p:spPr>
        <p:txBody>
          <a:bodyPr lIns="26773" tIns="26773" rIns="26773" bIns="26773" anchor="ctr">
            <a:spAutoFit/>
          </a:bodyPr>
          <a:lstStyle/>
          <a:p>
            <a:pPr algn="r" defTabSz="910328" fontAlgn="auto" hangingPunct="0">
              <a:spcBef>
                <a:spcPts val="0"/>
              </a:spcBef>
              <a:spcAft>
                <a:spcPts val="0"/>
              </a:spcAft>
              <a:buClr>
                <a:srgbClr val="FFFFFF"/>
              </a:buClr>
              <a:defRPr sz="2400">
                <a:uFill>
                  <a:solidFill>
                    <a:srgbClr val="000000"/>
                  </a:solidFill>
                </a:uFill>
                <a:latin typeface="Calibri"/>
                <a:ea typeface="Calibri"/>
                <a:cs typeface="Calibri"/>
                <a:sym typeface="Calibri"/>
              </a:defRPr>
            </a:pPr>
            <a:endParaRPr sz="2400" kern="0">
              <a:solidFill>
                <a:srgbClr val="000000"/>
              </a:solidFill>
              <a:uFill>
                <a:solidFill>
                  <a:srgbClr val="000000"/>
                </a:solidFill>
              </a:uFill>
              <a:latin typeface="Calibri"/>
              <a:ea typeface="Calibri"/>
              <a:cs typeface="Calibri"/>
              <a:sym typeface="Calibri"/>
            </a:endParaRPr>
          </a:p>
        </p:txBody>
      </p:sp>
      <p:sp>
        <p:nvSpPr>
          <p:cNvPr id="255" name="Shape 255"/>
          <p:cNvSpPr/>
          <p:nvPr/>
        </p:nvSpPr>
        <p:spPr>
          <a:xfrm>
            <a:off x="834796" y="6513212"/>
            <a:ext cx="7786688" cy="287496"/>
          </a:xfrm>
          <a:prstGeom prst="rect">
            <a:avLst/>
          </a:prstGeom>
          <a:ln w="12700"/>
          <a:extLst>
            <a:ext uri="{C572A759-6A51-4108-AA02-DFA0A04FC94B}">
              <ma14:wrappingTextBoxFlag xmlns:ma14="http://schemas.microsoft.com/office/mac/drawingml/2011/main" xmlns="" val="1"/>
            </a:ext>
          </a:extLst>
        </p:spPr>
        <p:txBody>
          <a:bodyPr lIns="26773" tIns="26773" rIns="26773" bIns="26773" anchor="ctr">
            <a:spAutoFit/>
          </a:bodyPr>
          <a:lstStyle/>
          <a:p>
            <a:pPr algn="ctr" defTabSz="910328" fontAlgn="auto" hangingPunct="0">
              <a:lnSpc>
                <a:spcPct val="120000"/>
              </a:lnSpc>
              <a:spcBef>
                <a:spcPts val="0"/>
              </a:spcBef>
              <a:spcAft>
                <a:spcPts val="0"/>
              </a:spcAft>
              <a:buClr>
                <a:srgbClr val="FFFFFF"/>
              </a:buClr>
              <a:defRPr sz="2400">
                <a:uFill>
                  <a:solidFill>
                    <a:srgbClr val="000000"/>
                  </a:solidFill>
                </a:uFill>
                <a:latin typeface="Calibri"/>
                <a:ea typeface="Calibri"/>
                <a:cs typeface="Calibri"/>
                <a:sym typeface="Calibri"/>
              </a:defRPr>
            </a:pPr>
            <a:r>
              <a:rPr sz="1300" i="1" kern="0">
                <a:solidFill>
                  <a:srgbClr val="FFFFFF"/>
                </a:solidFill>
                <a:effectLst>
                  <a:outerShdw blurRad="38100" dist="38100" dir="2700000" rotWithShape="0">
                    <a:srgbClr val="000000">
                      <a:alpha val="43137"/>
                    </a:srgbClr>
                  </a:outerShdw>
                </a:effectLst>
                <a:uFill>
                  <a:solidFill>
                    <a:srgbClr val="FFFFFF"/>
                  </a:solidFill>
                </a:uFill>
                <a:latin typeface="Calibri"/>
                <a:ea typeface="Calibri"/>
                <a:cs typeface="Calibri"/>
                <a:sym typeface="Calibri"/>
              </a:rPr>
              <a:t>Mapping the Phase Space of Models for Transport through the NPC</a:t>
            </a:r>
          </a:p>
        </p:txBody>
      </p:sp>
      <p:pic>
        <p:nvPicPr>
          <p:cNvPr id="256" name="image1.png"/>
          <p:cNvPicPr>
            <a:picLocks noChangeAspect="1"/>
          </p:cNvPicPr>
          <p:nvPr/>
        </p:nvPicPr>
        <p:blipFill>
          <a:blip r:embed="rId2"/>
          <a:stretch>
            <a:fillRect/>
          </a:stretch>
        </p:blipFill>
        <p:spPr>
          <a:xfrm>
            <a:off x="45840" y="6558767"/>
            <a:ext cx="474502" cy="241350"/>
          </a:xfrm>
          <a:prstGeom prst="rect">
            <a:avLst/>
          </a:prstGeom>
          <a:ln w="12700"/>
        </p:spPr>
      </p:pic>
      <p:sp>
        <p:nvSpPr>
          <p:cNvPr id="257" name="Shape 257"/>
          <p:cNvSpPr>
            <a:spLocks noGrp="1"/>
          </p:cNvSpPr>
          <p:nvPr>
            <p:ph type="title"/>
          </p:nvPr>
        </p:nvSpPr>
        <p:spPr>
          <a:xfrm>
            <a:off x="455414" y="188650"/>
            <a:ext cx="8233172" cy="1143001"/>
          </a:xfrm>
          <a:prstGeom prst="rect">
            <a:avLst/>
          </a:prstGeom>
          <a:ln>
            <a:round/>
          </a:ln>
        </p:spPr>
        <p:txBody>
          <a:bodyPr lIns="26773" tIns="26773" rIns="26773" bIns="26773"/>
          <a:lstStyle>
            <a:lvl1pPr marL="0" marR="0" indent="0" defTabSz="910328">
              <a:defRPr sz="3500" b="0">
                <a:solidFill>
                  <a:srgbClr val="FFFFFF"/>
                </a:solidFill>
                <a:effectLst>
                  <a:outerShdw blurRad="38100" dist="38100" dir="2700000" rotWithShape="0">
                    <a:srgbClr val="000000">
                      <a:alpha val="43137"/>
                    </a:srgbClr>
                  </a:outerShdw>
                </a:effectLst>
                <a:uFill>
                  <a:solidFill>
                    <a:srgbClr val="FFFFFF"/>
                  </a:solidFill>
                </a:uFill>
                <a:latin typeface="Lucida Fax"/>
                <a:ea typeface="Lucida Fax"/>
                <a:cs typeface="Lucida Fax"/>
                <a:sym typeface="Lucida Fax"/>
              </a:defRPr>
            </a:lvl1pPr>
          </a:lstStyle>
          <a:p>
            <a:r>
              <a:t>Title Text</a:t>
            </a:r>
          </a:p>
        </p:txBody>
      </p:sp>
      <p:sp>
        <p:nvSpPr>
          <p:cNvPr id="258" name="Shape 258"/>
          <p:cNvSpPr>
            <a:spLocks noGrp="1"/>
          </p:cNvSpPr>
          <p:nvPr>
            <p:ph type="body" idx="1"/>
          </p:nvPr>
        </p:nvSpPr>
        <p:spPr>
          <a:xfrm>
            <a:off x="455414" y="1598415"/>
            <a:ext cx="8233172" cy="4525964"/>
          </a:xfrm>
          <a:prstGeom prst="rect">
            <a:avLst/>
          </a:prstGeom>
          <a:ln>
            <a:round/>
          </a:ln>
        </p:spPr>
        <p:txBody>
          <a:bodyPr lIns="26773" tIns="26773" rIns="26773" bIns="26773"/>
          <a:lstStyle>
            <a:lvl1pPr marL="240971" marR="0" indent="-240971" defTabSz="910328">
              <a:spcBef>
                <a:spcPts val="703"/>
              </a:spcBef>
              <a:buClr>
                <a:srgbClr val="000000"/>
              </a:buClr>
              <a:buSzPct val="100000"/>
              <a:buFont typeface="Arial"/>
              <a:defRPr sz="3100">
                <a:solidFill>
                  <a:srgbClr val="000000"/>
                </a:solidFill>
                <a:uFill>
                  <a:solidFill>
                    <a:srgbClr val="000000"/>
                  </a:solidFill>
                </a:uFill>
                <a:latin typeface="Calibri"/>
                <a:ea typeface="Calibri"/>
                <a:cs typeface="Calibri"/>
                <a:sym typeface="Calibri"/>
              </a:defRPr>
            </a:lvl1pPr>
            <a:lvl2pPr marL="522103" marR="0" indent="-200807" defTabSz="910328">
              <a:spcBef>
                <a:spcPts val="633"/>
              </a:spcBef>
              <a:buClr>
                <a:srgbClr val="000000"/>
              </a:buClr>
              <a:buSzPct val="100000"/>
              <a:buFont typeface="Arial"/>
              <a:buChar char="–"/>
              <a:defRPr sz="2700">
                <a:solidFill>
                  <a:srgbClr val="000000"/>
                </a:solidFill>
                <a:uFill>
                  <a:solidFill>
                    <a:srgbClr val="000000"/>
                  </a:solidFill>
                </a:uFill>
                <a:latin typeface="Calibri"/>
                <a:ea typeface="Calibri"/>
                <a:cs typeface="Calibri"/>
                <a:sym typeface="Calibri"/>
              </a:defRPr>
            </a:lvl2pPr>
            <a:lvl3pPr marL="803233" marR="0" indent="-160647" defTabSz="910328">
              <a:spcBef>
                <a:spcPts val="562"/>
              </a:spcBef>
              <a:buClr>
                <a:srgbClr val="000000"/>
              </a:buClr>
              <a:buSzPct val="100000"/>
              <a:buFont typeface="Arial"/>
              <a:defRPr sz="2400">
                <a:solidFill>
                  <a:srgbClr val="000000"/>
                </a:solidFill>
                <a:uFill>
                  <a:solidFill>
                    <a:srgbClr val="000000"/>
                  </a:solidFill>
                </a:uFill>
                <a:latin typeface="Calibri"/>
                <a:ea typeface="Calibri"/>
                <a:cs typeface="Calibri"/>
                <a:sym typeface="Calibri"/>
              </a:defRPr>
            </a:lvl3pPr>
            <a:lvl4pPr marL="1124525"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4pPr>
            <a:lvl5pPr marL="1445818"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59" name="Shape 259"/>
          <p:cNvSpPr>
            <a:spLocks noGrp="1"/>
          </p:cNvSpPr>
          <p:nvPr>
            <p:ph type="sldNum" sz="quarter" idx="2"/>
          </p:nvPr>
        </p:nvSpPr>
        <p:spPr>
          <a:xfrm>
            <a:off x="8479474" y="6494274"/>
            <a:ext cx="207337" cy="223243"/>
          </a:xfrm>
          <a:prstGeom prst="rect">
            <a:avLst/>
          </a:prstGeom>
          <a:ln>
            <a:round/>
          </a:ln>
        </p:spPr>
        <p:txBody>
          <a:bodyPr lIns="26773" tIns="26773" rIns="26773" bIns="26773" anchor="ctr"/>
          <a:lstStyle>
            <a:lvl1pPr algn="r" defTabSz="910328">
              <a:defRPr sz="1100">
                <a:solidFill>
                  <a:srgbClr val="9A9A9A"/>
                </a:solidFill>
                <a:uFill>
                  <a:solidFill>
                    <a:srgbClr val="9A9A9A"/>
                  </a:solidFill>
                </a:u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58041857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64" indent="0">
              <a:buNone/>
              <a:defRPr sz="2800"/>
            </a:lvl2pPr>
            <a:lvl3pPr marL="913930" indent="0">
              <a:buNone/>
              <a:defRPr sz="2400"/>
            </a:lvl3pPr>
            <a:lvl4pPr marL="1370900" indent="0">
              <a:buNone/>
              <a:defRPr sz="2000"/>
            </a:lvl4pPr>
            <a:lvl5pPr marL="1827865" indent="0">
              <a:buNone/>
              <a:defRPr sz="2000"/>
            </a:lvl5pPr>
            <a:lvl6pPr marL="2284830" indent="0">
              <a:buNone/>
              <a:defRPr sz="2000"/>
            </a:lvl6pPr>
            <a:lvl7pPr marL="2741799" indent="0">
              <a:buNone/>
              <a:defRPr sz="2000"/>
            </a:lvl7pPr>
            <a:lvl8pPr marL="3198760" indent="0">
              <a:buNone/>
              <a:defRPr sz="2000"/>
            </a:lvl8pPr>
            <a:lvl9pPr marL="365573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64" indent="0">
              <a:buNone/>
              <a:defRPr sz="1200"/>
            </a:lvl2pPr>
            <a:lvl3pPr marL="913930" indent="0">
              <a:buNone/>
              <a:defRPr sz="1000"/>
            </a:lvl3pPr>
            <a:lvl4pPr marL="1370900" indent="0">
              <a:buNone/>
              <a:defRPr sz="900"/>
            </a:lvl4pPr>
            <a:lvl5pPr marL="1827865" indent="0">
              <a:buNone/>
              <a:defRPr sz="900"/>
            </a:lvl5pPr>
            <a:lvl6pPr marL="2284830" indent="0">
              <a:buNone/>
              <a:defRPr sz="900"/>
            </a:lvl6pPr>
            <a:lvl7pPr marL="2741799" indent="0">
              <a:buNone/>
              <a:defRPr sz="900"/>
            </a:lvl7pPr>
            <a:lvl8pPr marL="3198760" indent="0">
              <a:buNone/>
              <a:defRPr sz="900"/>
            </a:lvl8pPr>
            <a:lvl9pPr marL="3655730" indent="0">
              <a:buNone/>
              <a:defRPr sz="900"/>
            </a:lvl9pPr>
          </a:lstStyle>
          <a:p>
            <a:pPr lvl="0"/>
            <a:r>
              <a:rPr lang="en-US"/>
              <a:t>Click to edit Master text styles</a:t>
            </a:r>
          </a:p>
        </p:txBody>
      </p:sp>
      <p:sp>
        <p:nvSpPr>
          <p:cNvPr id="5" name="Date Placeholder 4"/>
          <p:cNvSpPr>
            <a:spLocks noGrp="1"/>
          </p:cNvSpPr>
          <p:nvPr>
            <p:ph type="dt" sz="half" idx="10"/>
          </p:nvPr>
        </p:nvSpPr>
        <p:spPr>
          <a:xfrm>
            <a:off x="1173164" y="6265863"/>
            <a:ext cx="19050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6" name="Footer Placeholder 5"/>
          <p:cNvSpPr>
            <a:spLocks noGrp="1"/>
          </p:cNvSpPr>
          <p:nvPr>
            <p:ph type="ftr" sz="quarter" idx="11"/>
          </p:nvPr>
        </p:nvSpPr>
        <p:spPr>
          <a:xfrm>
            <a:off x="3581401" y="6248400"/>
            <a:ext cx="2895600" cy="457200"/>
          </a:xfrm>
          <a:prstGeom prst="rect">
            <a:avLst/>
          </a:prstGeom>
        </p:spPr>
        <p:txBody>
          <a:bodyPr lIns="91392" tIns="45697" rIns="91392" bIns="45697"/>
          <a:lstStyle>
            <a:lvl1pPr algn="r" eaLnBrk="0" hangingPunct="0">
              <a:defRPr sz="2400" b="1">
                <a:solidFill>
                  <a:srgbClr val="000000"/>
                </a:solidFill>
                <a:latin typeface="Times New Roman" charset="0"/>
              </a:defRPr>
            </a:lvl1pPr>
          </a:lstStyle>
          <a:p>
            <a:pPr>
              <a:defRPr/>
            </a:pPr>
            <a:endParaRPr lang="en-US"/>
          </a:p>
        </p:txBody>
      </p:sp>
      <p:sp>
        <p:nvSpPr>
          <p:cNvPr id="7" name="Slide Number Placeholder 6"/>
          <p:cNvSpPr>
            <a:spLocks noGrp="1"/>
          </p:cNvSpPr>
          <p:nvPr>
            <p:ph type="sldNum" sz="quarter" idx="12"/>
          </p:nvPr>
        </p:nvSpPr>
        <p:spPr/>
        <p:txBody>
          <a:bodyPr/>
          <a:lstStyle>
            <a:lvl1pPr algn="l" eaLnBrk="1" hangingPunct="1">
              <a:defRPr>
                <a:latin typeface="Calibri"/>
              </a:defRPr>
            </a:lvl1pPr>
          </a:lstStyle>
          <a:p>
            <a:pPr>
              <a:defRPr/>
            </a:pPr>
            <a:fld id="{701445B1-7149-9B4C-B475-58DDFA1D88BE}" type="slidenum">
              <a:rPr lang="en-US"/>
              <a:pPr>
                <a:defRPr/>
              </a:pPr>
              <a:t>‹#›</a:t>
            </a:fld>
            <a:endParaRPr lang="en-US"/>
          </a:p>
        </p:txBody>
      </p:sp>
    </p:spTree>
    <p:extLst>
      <p:ext uri="{BB962C8B-B14F-4D97-AF65-F5344CB8AC3E}">
        <p14:creationId xmlns:p14="http://schemas.microsoft.com/office/powerpoint/2010/main" val="231366762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Default - Title and Content">
    <p:spTree>
      <p:nvGrpSpPr>
        <p:cNvPr id="1" name=""/>
        <p:cNvGrpSpPr/>
        <p:nvPr/>
      </p:nvGrpSpPr>
      <p:grpSpPr>
        <a:xfrm>
          <a:off x="0" y="0"/>
          <a:ext cx="0" cy="0"/>
          <a:chOff x="0" y="0"/>
          <a:chExt cx="0" cy="0"/>
        </a:xfrm>
      </p:grpSpPr>
      <p:sp>
        <p:nvSpPr>
          <p:cNvPr id="266" name="Shape 266"/>
          <p:cNvSpPr/>
          <p:nvPr/>
        </p:nvSpPr>
        <p:spPr>
          <a:xfrm>
            <a:off x="0" y="0"/>
            <a:ext cx="9152930" cy="1412776"/>
          </a:xfrm>
          <a:prstGeom prst="rect">
            <a:avLst/>
          </a:prstGeom>
          <a:gradFill>
            <a:gsLst>
              <a:gs pos="0">
                <a:srgbClr val="000000"/>
              </a:gs>
              <a:gs pos="50000">
                <a:srgbClr val="515151"/>
              </a:gs>
              <a:gs pos="100000">
                <a:srgbClr val="929292"/>
              </a:gs>
            </a:gsLst>
            <a:lin ang="5400000"/>
          </a:gradFill>
          <a:ln w="25400">
            <a:solidFill>
              <a:srgbClr val="000000"/>
            </a:solidFill>
          </a:ln>
        </p:spPr>
        <p:txBody>
          <a:bodyPr lIns="26773" tIns="26773" rIns="26773" bIns="26773" anchor="ctr"/>
          <a:lstStyle/>
          <a:p>
            <a:pPr algn="ctr" defTabSz="910328" fontAlgn="auto" hangingPunct="0">
              <a:spcBef>
                <a:spcPts val="0"/>
              </a:spcBef>
              <a:spcAft>
                <a:spcPts val="0"/>
              </a:spcAft>
              <a:buClr>
                <a:srgbClr val="FFFFFF"/>
              </a:buClr>
              <a:defRPr sz="2400">
                <a:solidFill>
                  <a:srgbClr val="FFFFFF"/>
                </a:solidFill>
                <a:uFill>
                  <a:solidFill>
                    <a:srgbClr val="FFFFFF"/>
                  </a:solidFill>
                </a:uFill>
                <a:latin typeface="Calibri"/>
                <a:ea typeface="Calibri"/>
                <a:cs typeface="Calibri"/>
                <a:sym typeface="Calibri"/>
              </a:defRPr>
            </a:pPr>
            <a:endParaRPr sz="2400" kern="0">
              <a:solidFill>
                <a:srgbClr val="FFFFFF"/>
              </a:solidFill>
              <a:uFill>
                <a:solidFill>
                  <a:srgbClr val="FFFFFF"/>
                </a:solidFill>
              </a:uFill>
              <a:latin typeface="Calibri"/>
              <a:ea typeface="Calibri"/>
              <a:cs typeface="Calibri"/>
              <a:sym typeface="Calibri"/>
            </a:endParaRPr>
          </a:p>
        </p:txBody>
      </p:sp>
      <p:sp>
        <p:nvSpPr>
          <p:cNvPr id="267" name="Shape 267"/>
          <p:cNvSpPr/>
          <p:nvPr/>
        </p:nvSpPr>
        <p:spPr>
          <a:xfrm>
            <a:off x="0" y="6525346"/>
            <a:ext cx="9152930" cy="332656"/>
          </a:xfrm>
          <a:prstGeom prst="rect">
            <a:avLst/>
          </a:prstGeom>
          <a:gradFill>
            <a:gsLst>
              <a:gs pos="0">
                <a:srgbClr val="000000"/>
              </a:gs>
              <a:gs pos="50000">
                <a:srgbClr val="515151"/>
              </a:gs>
              <a:gs pos="100000">
                <a:srgbClr val="6C6C6C"/>
              </a:gs>
            </a:gsLst>
            <a:lin ang="16200000"/>
          </a:gradFill>
          <a:ln w="25400">
            <a:solidFill>
              <a:srgbClr val="000000"/>
            </a:solidFill>
          </a:ln>
        </p:spPr>
        <p:txBody>
          <a:bodyPr lIns="26773" tIns="26773" rIns="26773" bIns="26773" anchor="ctr"/>
          <a:lstStyle/>
          <a:p>
            <a:pPr algn="ctr" defTabSz="910328" fontAlgn="auto" hangingPunct="0">
              <a:spcBef>
                <a:spcPts val="0"/>
              </a:spcBef>
              <a:spcAft>
                <a:spcPts val="0"/>
              </a:spcAft>
              <a:buClr>
                <a:srgbClr val="FFFFFF"/>
              </a:buClr>
              <a:defRPr sz="2400">
                <a:solidFill>
                  <a:srgbClr val="FFFFFF"/>
                </a:solidFill>
                <a:uFill>
                  <a:solidFill>
                    <a:srgbClr val="FFFFFF"/>
                  </a:solidFill>
                </a:uFill>
                <a:latin typeface="Calibri"/>
                <a:ea typeface="Calibri"/>
                <a:cs typeface="Calibri"/>
                <a:sym typeface="Calibri"/>
              </a:defRPr>
            </a:pPr>
            <a:endParaRPr sz="2400" kern="0">
              <a:solidFill>
                <a:srgbClr val="FFFFFF"/>
              </a:solidFill>
              <a:uFill>
                <a:solidFill>
                  <a:srgbClr val="FFFFFF"/>
                </a:solidFill>
              </a:uFill>
              <a:latin typeface="Calibri"/>
              <a:ea typeface="Calibri"/>
              <a:cs typeface="Calibri"/>
              <a:sym typeface="Calibri"/>
            </a:endParaRPr>
          </a:p>
        </p:txBody>
      </p:sp>
      <p:sp>
        <p:nvSpPr>
          <p:cNvPr id="268" name="Shape 268"/>
          <p:cNvSpPr/>
          <p:nvPr/>
        </p:nvSpPr>
        <p:spPr>
          <a:xfrm>
            <a:off x="7009805" y="6463734"/>
            <a:ext cx="2143125" cy="423431"/>
          </a:xfrm>
          <a:prstGeom prst="rect">
            <a:avLst/>
          </a:prstGeom>
          <a:ln w="12700"/>
        </p:spPr>
        <p:txBody>
          <a:bodyPr lIns="26773" tIns="26773" rIns="26773" bIns="26773" anchor="ctr">
            <a:spAutoFit/>
          </a:bodyPr>
          <a:lstStyle/>
          <a:p>
            <a:pPr algn="r" defTabSz="910328" fontAlgn="auto" hangingPunct="0">
              <a:spcBef>
                <a:spcPts val="0"/>
              </a:spcBef>
              <a:spcAft>
                <a:spcPts val="0"/>
              </a:spcAft>
              <a:buClr>
                <a:srgbClr val="FFFFFF"/>
              </a:buClr>
              <a:defRPr sz="2400">
                <a:uFill>
                  <a:solidFill>
                    <a:srgbClr val="000000"/>
                  </a:solidFill>
                </a:uFill>
                <a:latin typeface="Calibri"/>
                <a:ea typeface="Calibri"/>
                <a:cs typeface="Calibri"/>
                <a:sym typeface="Calibri"/>
              </a:defRPr>
            </a:pPr>
            <a:endParaRPr sz="2400" kern="0">
              <a:solidFill>
                <a:srgbClr val="000000"/>
              </a:solidFill>
              <a:uFill>
                <a:solidFill>
                  <a:srgbClr val="000000"/>
                </a:solidFill>
              </a:uFill>
              <a:latin typeface="Calibri"/>
              <a:ea typeface="Calibri"/>
              <a:cs typeface="Calibri"/>
              <a:sym typeface="Calibri"/>
            </a:endParaRPr>
          </a:p>
        </p:txBody>
      </p:sp>
      <p:sp>
        <p:nvSpPr>
          <p:cNvPr id="269" name="Shape 269"/>
          <p:cNvSpPr/>
          <p:nvPr/>
        </p:nvSpPr>
        <p:spPr>
          <a:xfrm>
            <a:off x="834796" y="6513212"/>
            <a:ext cx="7786688" cy="287496"/>
          </a:xfrm>
          <a:prstGeom prst="rect">
            <a:avLst/>
          </a:prstGeom>
          <a:ln w="12700"/>
          <a:extLst>
            <a:ext uri="{C572A759-6A51-4108-AA02-DFA0A04FC94B}">
              <ma14:wrappingTextBoxFlag xmlns:ma14="http://schemas.microsoft.com/office/mac/drawingml/2011/main" xmlns="" val="1"/>
            </a:ext>
          </a:extLst>
        </p:spPr>
        <p:txBody>
          <a:bodyPr lIns="26773" tIns="26773" rIns="26773" bIns="26773" anchor="ctr">
            <a:spAutoFit/>
          </a:bodyPr>
          <a:lstStyle/>
          <a:p>
            <a:pPr algn="ctr" defTabSz="910328" fontAlgn="auto" hangingPunct="0">
              <a:lnSpc>
                <a:spcPct val="120000"/>
              </a:lnSpc>
              <a:spcBef>
                <a:spcPts val="0"/>
              </a:spcBef>
              <a:spcAft>
                <a:spcPts val="0"/>
              </a:spcAft>
              <a:buClr>
                <a:srgbClr val="FFFFFF"/>
              </a:buClr>
              <a:defRPr sz="2400">
                <a:uFill>
                  <a:solidFill>
                    <a:srgbClr val="000000"/>
                  </a:solidFill>
                </a:uFill>
                <a:latin typeface="Calibri"/>
                <a:ea typeface="Calibri"/>
                <a:cs typeface="Calibri"/>
                <a:sym typeface="Calibri"/>
              </a:defRPr>
            </a:pPr>
            <a:r>
              <a:rPr sz="1300" i="1" kern="0">
                <a:solidFill>
                  <a:srgbClr val="FFFFFF"/>
                </a:solidFill>
                <a:effectLst>
                  <a:outerShdw blurRad="38100" dist="38100" dir="2700000" rotWithShape="0">
                    <a:srgbClr val="000000">
                      <a:alpha val="43137"/>
                    </a:srgbClr>
                  </a:outerShdw>
                </a:effectLst>
                <a:uFill>
                  <a:solidFill>
                    <a:srgbClr val="FFFFFF"/>
                  </a:solidFill>
                </a:uFill>
                <a:latin typeface="Calibri"/>
                <a:ea typeface="Calibri"/>
                <a:cs typeface="Calibri"/>
                <a:sym typeface="Calibri"/>
              </a:rPr>
              <a:t>Mapping the Phase Space of Models for Transport through the NPC</a:t>
            </a:r>
          </a:p>
        </p:txBody>
      </p:sp>
      <p:pic>
        <p:nvPicPr>
          <p:cNvPr id="270" name="image1.png"/>
          <p:cNvPicPr>
            <a:picLocks noChangeAspect="1"/>
          </p:cNvPicPr>
          <p:nvPr/>
        </p:nvPicPr>
        <p:blipFill>
          <a:blip r:embed="rId2"/>
          <a:stretch>
            <a:fillRect/>
          </a:stretch>
        </p:blipFill>
        <p:spPr>
          <a:xfrm>
            <a:off x="45840" y="6558767"/>
            <a:ext cx="474502" cy="241350"/>
          </a:xfrm>
          <a:prstGeom prst="rect">
            <a:avLst/>
          </a:prstGeom>
          <a:ln w="12700"/>
        </p:spPr>
      </p:pic>
      <p:sp>
        <p:nvSpPr>
          <p:cNvPr id="271" name="Shape 271"/>
          <p:cNvSpPr>
            <a:spLocks noGrp="1"/>
          </p:cNvSpPr>
          <p:nvPr>
            <p:ph type="title"/>
          </p:nvPr>
        </p:nvSpPr>
        <p:spPr>
          <a:xfrm>
            <a:off x="455414" y="188650"/>
            <a:ext cx="8233172" cy="1143001"/>
          </a:xfrm>
          <a:prstGeom prst="rect">
            <a:avLst/>
          </a:prstGeom>
          <a:ln>
            <a:round/>
          </a:ln>
        </p:spPr>
        <p:txBody>
          <a:bodyPr lIns="26773" tIns="26773" rIns="26773" bIns="26773"/>
          <a:lstStyle>
            <a:lvl1pPr marL="0" marR="0" indent="0" defTabSz="910328">
              <a:defRPr sz="3500" b="0">
                <a:solidFill>
                  <a:srgbClr val="FFFFFF"/>
                </a:solidFill>
                <a:effectLst>
                  <a:outerShdw blurRad="38100" dist="38100" dir="2700000" rotWithShape="0">
                    <a:srgbClr val="000000">
                      <a:alpha val="43137"/>
                    </a:srgbClr>
                  </a:outerShdw>
                </a:effectLst>
                <a:uFill>
                  <a:solidFill>
                    <a:srgbClr val="FFFFFF"/>
                  </a:solidFill>
                </a:uFill>
                <a:latin typeface="Lucida Fax"/>
                <a:ea typeface="Lucida Fax"/>
                <a:cs typeface="Lucida Fax"/>
                <a:sym typeface="Lucida Fax"/>
              </a:defRPr>
            </a:lvl1pPr>
          </a:lstStyle>
          <a:p>
            <a:r>
              <a:t>Title Text</a:t>
            </a:r>
          </a:p>
        </p:txBody>
      </p:sp>
      <p:sp>
        <p:nvSpPr>
          <p:cNvPr id="272" name="Shape 272"/>
          <p:cNvSpPr>
            <a:spLocks noGrp="1"/>
          </p:cNvSpPr>
          <p:nvPr>
            <p:ph type="body" idx="1"/>
          </p:nvPr>
        </p:nvSpPr>
        <p:spPr>
          <a:xfrm>
            <a:off x="455414" y="1598415"/>
            <a:ext cx="8233172" cy="4525964"/>
          </a:xfrm>
          <a:prstGeom prst="rect">
            <a:avLst/>
          </a:prstGeom>
          <a:ln>
            <a:round/>
          </a:ln>
        </p:spPr>
        <p:txBody>
          <a:bodyPr lIns="26773" tIns="26773" rIns="26773" bIns="26773"/>
          <a:lstStyle>
            <a:lvl1pPr marL="240971" marR="0" indent="-240971" defTabSz="910328">
              <a:spcBef>
                <a:spcPts val="703"/>
              </a:spcBef>
              <a:buClr>
                <a:srgbClr val="000000"/>
              </a:buClr>
              <a:buSzPct val="100000"/>
              <a:buFont typeface="Arial"/>
              <a:defRPr sz="3100">
                <a:solidFill>
                  <a:srgbClr val="000000"/>
                </a:solidFill>
                <a:uFill>
                  <a:solidFill>
                    <a:srgbClr val="000000"/>
                  </a:solidFill>
                </a:uFill>
                <a:latin typeface="Calibri"/>
                <a:ea typeface="Calibri"/>
                <a:cs typeface="Calibri"/>
                <a:sym typeface="Calibri"/>
              </a:defRPr>
            </a:lvl1pPr>
            <a:lvl2pPr marL="522103" marR="0" indent="-200807" defTabSz="910328">
              <a:spcBef>
                <a:spcPts val="633"/>
              </a:spcBef>
              <a:buClr>
                <a:srgbClr val="000000"/>
              </a:buClr>
              <a:buSzPct val="100000"/>
              <a:buFont typeface="Arial"/>
              <a:buChar char="–"/>
              <a:defRPr sz="2700">
                <a:solidFill>
                  <a:srgbClr val="000000"/>
                </a:solidFill>
                <a:uFill>
                  <a:solidFill>
                    <a:srgbClr val="000000"/>
                  </a:solidFill>
                </a:uFill>
                <a:latin typeface="Calibri"/>
                <a:ea typeface="Calibri"/>
                <a:cs typeface="Calibri"/>
                <a:sym typeface="Calibri"/>
              </a:defRPr>
            </a:lvl2pPr>
            <a:lvl3pPr marL="803233" marR="0" indent="-160647" defTabSz="910328">
              <a:spcBef>
                <a:spcPts val="562"/>
              </a:spcBef>
              <a:buClr>
                <a:srgbClr val="000000"/>
              </a:buClr>
              <a:buSzPct val="100000"/>
              <a:buFont typeface="Arial"/>
              <a:defRPr sz="2400">
                <a:solidFill>
                  <a:srgbClr val="000000"/>
                </a:solidFill>
                <a:uFill>
                  <a:solidFill>
                    <a:srgbClr val="000000"/>
                  </a:solidFill>
                </a:uFill>
                <a:latin typeface="Calibri"/>
                <a:ea typeface="Calibri"/>
                <a:cs typeface="Calibri"/>
                <a:sym typeface="Calibri"/>
              </a:defRPr>
            </a:lvl3pPr>
            <a:lvl4pPr marL="1124525"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4pPr>
            <a:lvl5pPr marL="1445818"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73" name="Shape 273"/>
          <p:cNvSpPr>
            <a:spLocks noGrp="1"/>
          </p:cNvSpPr>
          <p:nvPr>
            <p:ph type="sldNum" sz="quarter" idx="2"/>
          </p:nvPr>
        </p:nvSpPr>
        <p:spPr>
          <a:xfrm>
            <a:off x="8479474" y="6494274"/>
            <a:ext cx="207337" cy="223243"/>
          </a:xfrm>
          <a:prstGeom prst="rect">
            <a:avLst/>
          </a:prstGeom>
          <a:ln>
            <a:round/>
          </a:ln>
        </p:spPr>
        <p:txBody>
          <a:bodyPr lIns="26773" tIns="26773" rIns="26773" bIns="26773" anchor="ctr"/>
          <a:lstStyle>
            <a:lvl1pPr algn="r" defTabSz="910328">
              <a:defRPr sz="1100">
                <a:solidFill>
                  <a:srgbClr val="9A9A9A"/>
                </a:solidFill>
                <a:uFill>
                  <a:solidFill>
                    <a:srgbClr val="9A9A9A"/>
                  </a:solidFill>
                </a:u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787430969"/>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Default - Title Slide">
    <p:spTree>
      <p:nvGrpSpPr>
        <p:cNvPr id="1" name=""/>
        <p:cNvGrpSpPr/>
        <p:nvPr/>
      </p:nvGrpSpPr>
      <p:grpSpPr>
        <a:xfrm>
          <a:off x="0" y="0"/>
          <a:ext cx="0" cy="0"/>
          <a:chOff x="0" y="0"/>
          <a:chExt cx="0" cy="0"/>
        </a:xfrm>
      </p:grpSpPr>
      <p:sp>
        <p:nvSpPr>
          <p:cNvPr id="280" name="Shape 280"/>
          <p:cNvSpPr>
            <a:spLocks noGrp="1"/>
          </p:cNvSpPr>
          <p:nvPr>
            <p:ph type="title"/>
          </p:nvPr>
        </p:nvSpPr>
        <p:spPr>
          <a:xfrm>
            <a:off x="685354" y="1845086"/>
            <a:ext cx="7773294" cy="2041576"/>
          </a:xfrm>
          <a:prstGeom prst="rect">
            <a:avLst/>
          </a:prstGeom>
          <a:ln w="9525">
            <a:round/>
          </a:ln>
        </p:spPr>
        <p:txBody>
          <a:bodyPr lIns="35697" tIns="35697" rIns="35697" bIns="35697"/>
          <a:lstStyle>
            <a:lvl1pPr marL="0" marR="0" indent="0" defTabSz="910328"/>
          </a:lstStyle>
          <a:p>
            <a:r>
              <a:t>Title Text</a:t>
            </a:r>
          </a:p>
        </p:txBody>
      </p:sp>
      <p:sp>
        <p:nvSpPr>
          <p:cNvPr id="281" name="Shape 281"/>
          <p:cNvSpPr>
            <a:spLocks noGrp="1"/>
          </p:cNvSpPr>
          <p:nvPr>
            <p:ph type="body" sz="half" idx="1"/>
          </p:nvPr>
        </p:nvSpPr>
        <p:spPr>
          <a:xfrm>
            <a:off x="1371834" y="3886670"/>
            <a:ext cx="6400355" cy="2971341"/>
          </a:xfrm>
          <a:prstGeom prst="rect">
            <a:avLst/>
          </a:prstGeom>
          <a:ln w="9525">
            <a:round/>
          </a:ln>
        </p:spPr>
        <p:txBody>
          <a:bodyPr lIns="35697" tIns="35697" rIns="35697" bIns="35697"/>
          <a:lstStyle>
            <a:lvl1pPr marL="0" marR="0" indent="0" algn="ctr" defTabSz="910328">
              <a:spcBef>
                <a:spcPts val="492"/>
              </a:spcBef>
              <a:buClr>
                <a:srgbClr val="474747"/>
              </a:buClr>
              <a:buSzTx/>
              <a:buNone/>
            </a:lvl1pPr>
            <a:lvl2pPr marL="321064" marR="0" indent="0" algn="ctr" defTabSz="910328">
              <a:spcBef>
                <a:spcPts val="422"/>
              </a:spcBef>
              <a:buClr>
                <a:srgbClr val="D2420F"/>
              </a:buClr>
              <a:buSzTx/>
              <a:buNone/>
              <a:defRPr sz="2000"/>
            </a:lvl2pPr>
            <a:lvl3pPr marL="642133" marR="0" indent="0" algn="ctr" defTabSz="910328">
              <a:buClr>
                <a:srgbClr val="FFD300"/>
              </a:buClr>
              <a:buSzTx/>
              <a:buNone/>
            </a:lvl3pPr>
            <a:lvl4pPr marL="963198" marR="0" indent="0" algn="ctr" defTabSz="910328">
              <a:spcBef>
                <a:spcPts val="422"/>
              </a:spcBef>
              <a:buSzTx/>
              <a:buFontTx/>
              <a:buNone/>
            </a:lvl4pPr>
            <a:lvl5pPr marL="1284269" marR="0" indent="0" algn="ctr" defTabSz="910328">
              <a:spcBef>
                <a:spcPts val="422"/>
              </a:spcBef>
              <a:buSzTx/>
              <a:buFontTx/>
              <a:buNone/>
            </a:lvl5pPr>
          </a:lstStyle>
          <a:p>
            <a:r>
              <a:t>Body Level One</a:t>
            </a:r>
          </a:p>
          <a:p>
            <a:pPr lvl="1"/>
            <a:r>
              <a:t>Body Level Two</a:t>
            </a:r>
          </a:p>
          <a:p>
            <a:pPr lvl="2"/>
            <a:r>
              <a:t>Body Level Three</a:t>
            </a:r>
          </a:p>
          <a:p>
            <a:pPr lvl="3"/>
            <a:r>
              <a:t>Body Level Four</a:t>
            </a:r>
          </a:p>
          <a:p>
            <a:pPr lvl="4"/>
            <a:r>
              <a:t>Body Level Five</a:t>
            </a:r>
          </a:p>
        </p:txBody>
      </p:sp>
      <p:sp>
        <p:nvSpPr>
          <p:cNvPr id="282" name="Shape 282"/>
          <p:cNvSpPr>
            <a:spLocks noGrp="1"/>
          </p:cNvSpPr>
          <p:nvPr>
            <p:ph type="sldNum" sz="quarter" idx="2"/>
          </p:nvPr>
        </p:nvSpPr>
        <p:spPr>
          <a:xfrm>
            <a:off x="8447512" y="6477794"/>
            <a:ext cx="239288" cy="241102"/>
          </a:xfrm>
          <a:prstGeom prst="rect">
            <a:avLst/>
          </a:prstGeom>
        </p:spPr>
        <p:txBody>
          <a:bodyPr/>
          <a:lstStyle>
            <a:lvl1pPr algn="r" defTabSz="910328">
              <a:defRPr sz="1100">
                <a:latin typeface="Helvetica"/>
                <a:ea typeface="Helvetica"/>
                <a:cs typeface="Helvetica"/>
                <a:sym typeface="Helvetica"/>
              </a:defRPr>
            </a:lvl1pPr>
          </a:lstStyle>
          <a:p>
            <a:fld id="{86CB4B4D-7CA3-9044-876B-883B54F8677D}" type="slidenum">
              <a:rPr/>
              <a:pPr/>
              <a:t>‹#›</a:t>
            </a:fld>
            <a:endParaRPr/>
          </a:p>
        </p:txBody>
      </p:sp>
    </p:spTree>
    <p:extLst>
      <p:ext uri="{BB962C8B-B14F-4D97-AF65-F5344CB8AC3E}">
        <p14:creationId xmlns:p14="http://schemas.microsoft.com/office/powerpoint/2010/main" val="2580551819"/>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Default - Title and Content copy">
    <p:spTree>
      <p:nvGrpSpPr>
        <p:cNvPr id="1" name=""/>
        <p:cNvGrpSpPr/>
        <p:nvPr/>
      </p:nvGrpSpPr>
      <p:grpSpPr>
        <a:xfrm>
          <a:off x="0" y="0"/>
          <a:ext cx="0" cy="0"/>
          <a:chOff x="0" y="0"/>
          <a:chExt cx="0" cy="0"/>
        </a:xfrm>
      </p:grpSpPr>
      <p:sp>
        <p:nvSpPr>
          <p:cNvPr id="289" name="Shape 289"/>
          <p:cNvSpPr/>
          <p:nvPr/>
        </p:nvSpPr>
        <p:spPr>
          <a:xfrm>
            <a:off x="0" y="0"/>
            <a:ext cx="9152930" cy="1412776"/>
          </a:xfrm>
          <a:prstGeom prst="rect">
            <a:avLst/>
          </a:prstGeom>
          <a:gradFill>
            <a:gsLst>
              <a:gs pos="0">
                <a:srgbClr val="000000"/>
              </a:gs>
              <a:gs pos="50000">
                <a:srgbClr val="515151"/>
              </a:gs>
              <a:gs pos="100000">
                <a:srgbClr val="929292"/>
              </a:gs>
            </a:gsLst>
            <a:lin ang="5400000"/>
          </a:gradFill>
          <a:ln w="25400">
            <a:solidFill>
              <a:srgbClr val="000000"/>
            </a:solidFill>
          </a:ln>
        </p:spPr>
        <p:txBody>
          <a:bodyPr lIns="26773" tIns="26773" rIns="26773" bIns="26773" anchor="ctr"/>
          <a:lstStyle/>
          <a:p>
            <a:pPr algn="ctr" defTabSz="910328" fontAlgn="auto" hangingPunct="0">
              <a:spcBef>
                <a:spcPts val="0"/>
              </a:spcBef>
              <a:spcAft>
                <a:spcPts val="0"/>
              </a:spcAft>
              <a:buClr>
                <a:srgbClr val="FFFFFF"/>
              </a:buClr>
              <a:defRPr sz="2400">
                <a:solidFill>
                  <a:srgbClr val="FFFFFF"/>
                </a:solidFill>
                <a:uFill>
                  <a:solidFill>
                    <a:srgbClr val="FFFFFF"/>
                  </a:solidFill>
                </a:uFill>
                <a:latin typeface="Calibri"/>
                <a:ea typeface="Calibri"/>
                <a:cs typeface="Calibri"/>
                <a:sym typeface="Calibri"/>
              </a:defRPr>
            </a:pPr>
            <a:endParaRPr sz="2400" kern="0">
              <a:solidFill>
                <a:srgbClr val="FFFFFF"/>
              </a:solidFill>
              <a:uFill>
                <a:solidFill>
                  <a:srgbClr val="FFFFFF"/>
                </a:solidFill>
              </a:uFill>
              <a:latin typeface="Calibri"/>
              <a:ea typeface="Calibri"/>
              <a:cs typeface="Calibri"/>
              <a:sym typeface="Calibri"/>
            </a:endParaRPr>
          </a:p>
        </p:txBody>
      </p:sp>
      <p:sp>
        <p:nvSpPr>
          <p:cNvPr id="290" name="Shape 290"/>
          <p:cNvSpPr/>
          <p:nvPr/>
        </p:nvSpPr>
        <p:spPr>
          <a:xfrm>
            <a:off x="0" y="6525346"/>
            <a:ext cx="9152930" cy="332656"/>
          </a:xfrm>
          <a:prstGeom prst="rect">
            <a:avLst/>
          </a:prstGeom>
          <a:gradFill>
            <a:gsLst>
              <a:gs pos="0">
                <a:srgbClr val="000000"/>
              </a:gs>
              <a:gs pos="50000">
                <a:srgbClr val="515151"/>
              </a:gs>
              <a:gs pos="100000">
                <a:srgbClr val="6C6C6C"/>
              </a:gs>
            </a:gsLst>
            <a:lin ang="16200000"/>
          </a:gradFill>
          <a:ln w="25400">
            <a:solidFill>
              <a:srgbClr val="000000"/>
            </a:solidFill>
          </a:ln>
        </p:spPr>
        <p:txBody>
          <a:bodyPr lIns="26773" tIns="26773" rIns="26773" bIns="26773" anchor="ctr"/>
          <a:lstStyle/>
          <a:p>
            <a:pPr algn="ctr" defTabSz="910328" fontAlgn="auto" hangingPunct="0">
              <a:spcBef>
                <a:spcPts val="0"/>
              </a:spcBef>
              <a:spcAft>
                <a:spcPts val="0"/>
              </a:spcAft>
              <a:buClr>
                <a:srgbClr val="FFFFFF"/>
              </a:buClr>
              <a:defRPr sz="2400">
                <a:solidFill>
                  <a:srgbClr val="FFFFFF"/>
                </a:solidFill>
                <a:uFill>
                  <a:solidFill>
                    <a:srgbClr val="FFFFFF"/>
                  </a:solidFill>
                </a:uFill>
                <a:latin typeface="Calibri"/>
                <a:ea typeface="Calibri"/>
                <a:cs typeface="Calibri"/>
                <a:sym typeface="Calibri"/>
              </a:defRPr>
            </a:pPr>
            <a:endParaRPr sz="2400" kern="0">
              <a:solidFill>
                <a:srgbClr val="FFFFFF"/>
              </a:solidFill>
              <a:uFill>
                <a:solidFill>
                  <a:srgbClr val="FFFFFF"/>
                </a:solidFill>
              </a:uFill>
              <a:latin typeface="Calibri"/>
              <a:ea typeface="Calibri"/>
              <a:cs typeface="Calibri"/>
              <a:sym typeface="Calibri"/>
            </a:endParaRPr>
          </a:p>
        </p:txBody>
      </p:sp>
      <p:sp>
        <p:nvSpPr>
          <p:cNvPr id="291" name="Shape 291"/>
          <p:cNvSpPr/>
          <p:nvPr/>
        </p:nvSpPr>
        <p:spPr>
          <a:xfrm>
            <a:off x="7009805" y="6463734"/>
            <a:ext cx="2143125" cy="423431"/>
          </a:xfrm>
          <a:prstGeom prst="rect">
            <a:avLst/>
          </a:prstGeom>
          <a:ln w="12700"/>
        </p:spPr>
        <p:txBody>
          <a:bodyPr lIns="26773" tIns="26773" rIns="26773" bIns="26773" anchor="ctr">
            <a:spAutoFit/>
          </a:bodyPr>
          <a:lstStyle/>
          <a:p>
            <a:pPr algn="r" defTabSz="910328" fontAlgn="auto" hangingPunct="0">
              <a:spcBef>
                <a:spcPts val="0"/>
              </a:spcBef>
              <a:spcAft>
                <a:spcPts val="0"/>
              </a:spcAft>
              <a:buClr>
                <a:srgbClr val="FFFFFF"/>
              </a:buClr>
              <a:defRPr sz="2400">
                <a:uFill>
                  <a:solidFill>
                    <a:srgbClr val="000000"/>
                  </a:solidFill>
                </a:uFill>
                <a:latin typeface="Calibri"/>
                <a:ea typeface="Calibri"/>
                <a:cs typeface="Calibri"/>
                <a:sym typeface="Calibri"/>
              </a:defRPr>
            </a:pPr>
            <a:endParaRPr sz="2400" kern="0">
              <a:solidFill>
                <a:srgbClr val="000000"/>
              </a:solidFill>
              <a:uFill>
                <a:solidFill>
                  <a:srgbClr val="000000"/>
                </a:solidFill>
              </a:uFill>
              <a:latin typeface="Calibri"/>
              <a:ea typeface="Calibri"/>
              <a:cs typeface="Calibri"/>
              <a:sym typeface="Calibri"/>
            </a:endParaRPr>
          </a:p>
        </p:txBody>
      </p:sp>
      <p:sp>
        <p:nvSpPr>
          <p:cNvPr id="292" name="Shape 292"/>
          <p:cNvSpPr/>
          <p:nvPr/>
        </p:nvSpPr>
        <p:spPr>
          <a:xfrm>
            <a:off x="834796" y="6513212"/>
            <a:ext cx="7786688" cy="287496"/>
          </a:xfrm>
          <a:prstGeom prst="rect">
            <a:avLst/>
          </a:prstGeom>
          <a:ln w="12700"/>
          <a:extLst>
            <a:ext uri="{C572A759-6A51-4108-AA02-DFA0A04FC94B}">
              <ma14:wrappingTextBoxFlag xmlns:ma14="http://schemas.microsoft.com/office/mac/drawingml/2011/main" xmlns="" val="1"/>
            </a:ext>
          </a:extLst>
        </p:spPr>
        <p:txBody>
          <a:bodyPr lIns="26773" tIns="26773" rIns="26773" bIns="26773" anchor="ctr">
            <a:spAutoFit/>
          </a:bodyPr>
          <a:lstStyle/>
          <a:p>
            <a:pPr algn="ctr" defTabSz="910328" fontAlgn="auto" hangingPunct="0">
              <a:lnSpc>
                <a:spcPct val="120000"/>
              </a:lnSpc>
              <a:spcBef>
                <a:spcPts val="0"/>
              </a:spcBef>
              <a:spcAft>
                <a:spcPts val="0"/>
              </a:spcAft>
              <a:buClr>
                <a:srgbClr val="FFFFFF"/>
              </a:buClr>
              <a:defRPr sz="2400">
                <a:uFill>
                  <a:solidFill>
                    <a:srgbClr val="000000"/>
                  </a:solidFill>
                </a:uFill>
                <a:latin typeface="Calibri"/>
                <a:ea typeface="Calibri"/>
                <a:cs typeface="Calibri"/>
                <a:sym typeface="Calibri"/>
              </a:defRPr>
            </a:pPr>
            <a:r>
              <a:rPr sz="1300" i="1" kern="0">
                <a:solidFill>
                  <a:srgbClr val="FFFFFF"/>
                </a:solidFill>
                <a:effectLst>
                  <a:outerShdw blurRad="38100" dist="38100" dir="2700000" rotWithShape="0">
                    <a:srgbClr val="000000">
                      <a:alpha val="43137"/>
                    </a:srgbClr>
                  </a:outerShdw>
                </a:effectLst>
                <a:uFill>
                  <a:solidFill>
                    <a:srgbClr val="FFFFFF"/>
                  </a:solidFill>
                </a:uFill>
                <a:latin typeface="Calibri"/>
                <a:ea typeface="Calibri"/>
                <a:cs typeface="Calibri"/>
                <a:sym typeface="Calibri"/>
              </a:rPr>
              <a:t>Mapping the Phase Space of Models for Transport through the NPC</a:t>
            </a:r>
          </a:p>
        </p:txBody>
      </p:sp>
      <p:pic>
        <p:nvPicPr>
          <p:cNvPr id="293" name="image1.png"/>
          <p:cNvPicPr>
            <a:picLocks noChangeAspect="1"/>
          </p:cNvPicPr>
          <p:nvPr/>
        </p:nvPicPr>
        <p:blipFill>
          <a:blip r:embed="rId2"/>
          <a:stretch>
            <a:fillRect/>
          </a:stretch>
        </p:blipFill>
        <p:spPr>
          <a:xfrm>
            <a:off x="45840" y="6558767"/>
            <a:ext cx="474502" cy="241350"/>
          </a:xfrm>
          <a:prstGeom prst="rect">
            <a:avLst/>
          </a:prstGeom>
          <a:ln w="12700"/>
        </p:spPr>
      </p:pic>
      <p:sp>
        <p:nvSpPr>
          <p:cNvPr id="294" name="Shape 294"/>
          <p:cNvSpPr>
            <a:spLocks noGrp="1"/>
          </p:cNvSpPr>
          <p:nvPr>
            <p:ph type="title"/>
          </p:nvPr>
        </p:nvSpPr>
        <p:spPr>
          <a:xfrm>
            <a:off x="455414" y="188650"/>
            <a:ext cx="8233172" cy="1143001"/>
          </a:xfrm>
          <a:prstGeom prst="rect">
            <a:avLst/>
          </a:prstGeom>
          <a:ln>
            <a:round/>
          </a:ln>
        </p:spPr>
        <p:txBody>
          <a:bodyPr lIns="26773" tIns="26773" rIns="26773" bIns="26773"/>
          <a:lstStyle>
            <a:lvl1pPr marL="0" marR="0" indent="0" defTabSz="910328">
              <a:defRPr sz="3500" b="0">
                <a:solidFill>
                  <a:srgbClr val="FFFFFF"/>
                </a:solidFill>
                <a:effectLst>
                  <a:outerShdw blurRad="38100" dist="38100" dir="2700000" rotWithShape="0">
                    <a:srgbClr val="000000">
                      <a:alpha val="43137"/>
                    </a:srgbClr>
                  </a:outerShdw>
                </a:effectLst>
                <a:uFill>
                  <a:solidFill>
                    <a:srgbClr val="FFFFFF"/>
                  </a:solidFill>
                </a:uFill>
                <a:latin typeface="Lucida Fax"/>
                <a:ea typeface="Lucida Fax"/>
                <a:cs typeface="Lucida Fax"/>
                <a:sym typeface="Lucida Fax"/>
              </a:defRPr>
            </a:lvl1pPr>
          </a:lstStyle>
          <a:p>
            <a:r>
              <a:t>Title Text</a:t>
            </a:r>
          </a:p>
        </p:txBody>
      </p:sp>
      <p:sp>
        <p:nvSpPr>
          <p:cNvPr id="295" name="Shape 295"/>
          <p:cNvSpPr>
            <a:spLocks noGrp="1"/>
          </p:cNvSpPr>
          <p:nvPr>
            <p:ph type="body" idx="1"/>
          </p:nvPr>
        </p:nvSpPr>
        <p:spPr>
          <a:xfrm>
            <a:off x="455414" y="1598415"/>
            <a:ext cx="8233172" cy="4525964"/>
          </a:xfrm>
          <a:prstGeom prst="rect">
            <a:avLst/>
          </a:prstGeom>
          <a:ln>
            <a:round/>
          </a:ln>
        </p:spPr>
        <p:txBody>
          <a:bodyPr lIns="26773" tIns="26773" rIns="26773" bIns="26773"/>
          <a:lstStyle>
            <a:lvl1pPr marL="240971" marR="0" indent="-240971" defTabSz="910328">
              <a:spcBef>
                <a:spcPts val="703"/>
              </a:spcBef>
              <a:buClr>
                <a:srgbClr val="000000"/>
              </a:buClr>
              <a:buSzPct val="100000"/>
              <a:buFont typeface="Arial"/>
              <a:defRPr sz="3100">
                <a:solidFill>
                  <a:srgbClr val="000000"/>
                </a:solidFill>
                <a:uFill>
                  <a:solidFill>
                    <a:srgbClr val="000000"/>
                  </a:solidFill>
                </a:uFill>
                <a:latin typeface="Calibri"/>
                <a:ea typeface="Calibri"/>
                <a:cs typeface="Calibri"/>
                <a:sym typeface="Calibri"/>
              </a:defRPr>
            </a:lvl1pPr>
            <a:lvl2pPr marL="522103" marR="0" indent="-200807" defTabSz="910328">
              <a:spcBef>
                <a:spcPts val="633"/>
              </a:spcBef>
              <a:buClr>
                <a:srgbClr val="000000"/>
              </a:buClr>
              <a:buSzPct val="100000"/>
              <a:buFont typeface="Arial"/>
              <a:buChar char="–"/>
              <a:defRPr sz="2700">
                <a:solidFill>
                  <a:srgbClr val="000000"/>
                </a:solidFill>
                <a:uFill>
                  <a:solidFill>
                    <a:srgbClr val="000000"/>
                  </a:solidFill>
                </a:uFill>
                <a:latin typeface="Calibri"/>
                <a:ea typeface="Calibri"/>
                <a:cs typeface="Calibri"/>
                <a:sym typeface="Calibri"/>
              </a:defRPr>
            </a:lvl2pPr>
            <a:lvl3pPr marL="803233" marR="0" indent="-160647" defTabSz="910328">
              <a:spcBef>
                <a:spcPts val="562"/>
              </a:spcBef>
              <a:buClr>
                <a:srgbClr val="000000"/>
              </a:buClr>
              <a:buSzPct val="100000"/>
              <a:buFont typeface="Arial"/>
              <a:defRPr sz="2400">
                <a:solidFill>
                  <a:srgbClr val="000000"/>
                </a:solidFill>
                <a:uFill>
                  <a:solidFill>
                    <a:srgbClr val="000000"/>
                  </a:solidFill>
                </a:uFill>
                <a:latin typeface="Calibri"/>
                <a:ea typeface="Calibri"/>
                <a:cs typeface="Calibri"/>
                <a:sym typeface="Calibri"/>
              </a:defRPr>
            </a:lvl3pPr>
            <a:lvl4pPr marL="1124525"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4pPr>
            <a:lvl5pPr marL="1445818"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96" name="Shape 296"/>
          <p:cNvSpPr>
            <a:spLocks noGrp="1"/>
          </p:cNvSpPr>
          <p:nvPr>
            <p:ph type="sldNum" sz="quarter" idx="2"/>
          </p:nvPr>
        </p:nvSpPr>
        <p:spPr>
          <a:xfrm>
            <a:off x="8479474" y="6494274"/>
            <a:ext cx="207337" cy="223243"/>
          </a:xfrm>
          <a:prstGeom prst="rect">
            <a:avLst/>
          </a:prstGeom>
          <a:ln>
            <a:round/>
          </a:ln>
        </p:spPr>
        <p:txBody>
          <a:bodyPr lIns="26773" tIns="26773" rIns="26773" bIns="26773" anchor="ctr"/>
          <a:lstStyle>
            <a:lvl1pPr algn="r" defTabSz="910328">
              <a:defRPr sz="1100">
                <a:solidFill>
                  <a:srgbClr val="9A9A9A"/>
                </a:solidFill>
                <a:uFill>
                  <a:solidFill>
                    <a:srgbClr val="9A9A9A"/>
                  </a:solidFill>
                </a:u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202772380"/>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Default - Title and Content copy 1">
    <p:spTree>
      <p:nvGrpSpPr>
        <p:cNvPr id="1" name=""/>
        <p:cNvGrpSpPr/>
        <p:nvPr/>
      </p:nvGrpSpPr>
      <p:grpSpPr>
        <a:xfrm>
          <a:off x="0" y="0"/>
          <a:ext cx="0" cy="0"/>
          <a:chOff x="0" y="0"/>
          <a:chExt cx="0" cy="0"/>
        </a:xfrm>
      </p:grpSpPr>
      <p:sp>
        <p:nvSpPr>
          <p:cNvPr id="303" name="Shape 303"/>
          <p:cNvSpPr/>
          <p:nvPr/>
        </p:nvSpPr>
        <p:spPr>
          <a:xfrm>
            <a:off x="0" y="0"/>
            <a:ext cx="9152930" cy="1412776"/>
          </a:xfrm>
          <a:prstGeom prst="rect">
            <a:avLst/>
          </a:prstGeom>
          <a:gradFill>
            <a:gsLst>
              <a:gs pos="0">
                <a:srgbClr val="000000"/>
              </a:gs>
              <a:gs pos="50000">
                <a:srgbClr val="515151"/>
              </a:gs>
              <a:gs pos="100000">
                <a:srgbClr val="929292"/>
              </a:gs>
            </a:gsLst>
            <a:lin ang="5400000"/>
          </a:gradFill>
          <a:ln w="25400">
            <a:solidFill>
              <a:srgbClr val="000000"/>
            </a:solidFill>
          </a:ln>
        </p:spPr>
        <p:txBody>
          <a:bodyPr lIns="26773" tIns="26773" rIns="26773" bIns="26773" anchor="ctr"/>
          <a:lstStyle/>
          <a:p>
            <a:pPr algn="ctr" defTabSz="910328" fontAlgn="auto" hangingPunct="0">
              <a:spcBef>
                <a:spcPts val="0"/>
              </a:spcBef>
              <a:spcAft>
                <a:spcPts val="0"/>
              </a:spcAft>
              <a:buClr>
                <a:srgbClr val="FFFFFF"/>
              </a:buClr>
              <a:defRPr sz="2400">
                <a:solidFill>
                  <a:srgbClr val="FFFFFF"/>
                </a:solidFill>
                <a:uFill>
                  <a:solidFill>
                    <a:srgbClr val="FFFFFF"/>
                  </a:solidFill>
                </a:uFill>
                <a:latin typeface="Calibri"/>
                <a:ea typeface="Calibri"/>
                <a:cs typeface="Calibri"/>
                <a:sym typeface="Calibri"/>
              </a:defRPr>
            </a:pPr>
            <a:endParaRPr sz="2400" kern="0">
              <a:solidFill>
                <a:srgbClr val="FFFFFF"/>
              </a:solidFill>
              <a:uFill>
                <a:solidFill>
                  <a:srgbClr val="FFFFFF"/>
                </a:solidFill>
              </a:uFill>
              <a:latin typeface="Calibri"/>
              <a:ea typeface="Calibri"/>
              <a:cs typeface="Calibri"/>
              <a:sym typeface="Calibri"/>
            </a:endParaRPr>
          </a:p>
        </p:txBody>
      </p:sp>
      <p:sp>
        <p:nvSpPr>
          <p:cNvPr id="304" name="Shape 304"/>
          <p:cNvSpPr/>
          <p:nvPr/>
        </p:nvSpPr>
        <p:spPr>
          <a:xfrm>
            <a:off x="0" y="6525346"/>
            <a:ext cx="9152930" cy="332656"/>
          </a:xfrm>
          <a:prstGeom prst="rect">
            <a:avLst/>
          </a:prstGeom>
          <a:gradFill>
            <a:gsLst>
              <a:gs pos="0">
                <a:srgbClr val="000000"/>
              </a:gs>
              <a:gs pos="50000">
                <a:srgbClr val="515151"/>
              </a:gs>
              <a:gs pos="100000">
                <a:srgbClr val="6C6C6C"/>
              </a:gs>
            </a:gsLst>
            <a:lin ang="16200000"/>
          </a:gradFill>
          <a:ln w="25400">
            <a:solidFill>
              <a:srgbClr val="000000"/>
            </a:solidFill>
          </a:ln>
        </p:spPr>
        <p:txBody>
          <a:bodyPr lIns="26773" tIns="26773" rIns="26773" bIns="26773" anchor="ctr"/>
          <a:lstStyle/>
          <a:p>
            <a:pPr algn="ctr" defTabSz="910328" fontAlgn="auto" hangingPunct="0">
              <a:spcBef>
                <a:spcPts val="0"/>
              </a:spcBef>
              <a:spcAft>
                <a:spcPts val="0"/>
              </a:spcAft>
              <a:buClr>
                <a:srgbClr val="FFFFFF"/>
              </a:buClr>
              <a:defRPr sz="2400">
                <a:solidFill>
                  <a:srgbClr val="FFFFFF"/>
                </a:solidFill>
                <a:uFill>
                  <a:solidFill>
                    <a:srgbClr val="FFFFFF"/>
                  </a:solidFill>
                </a:uFill>
                <a:latin typeface="Calibri"/>
                <a:ea typeface="Calibri"/>
                <a:cs typeface="Calibri"/>
                <a:sym typeface="Calibri"/>
              </a:defRPr>
            </a:pPr>
            <a:endParaRPr sz="2400" kern="0">
              <a:solidFill>
                <a:srgbClr val="FFFFFF"/>
              </a:solidFill>
              <a:uFill>
                <a:solidFill>
                  <a:srgbClr val="FFFFFF"/>
                </a:solidFill>
              </a:uFill>
              <a:latin typeface="Calibri"/>
              <a:ea typeface="Calibri"/>
              <a:cs typeface="Calibri"/>
              <a:sym typeface="Calibri"/>
            </a:endParaRPr>
          </a:p>
        </p:txBody>
      </p:sp>
      <p:sp>
        <p:nvSpPr>
          <p:cNvPr id="305" name="Shape 305"/>
          <p:cNvSpPr/>
          <p:nvPr/>
        </p:nvSpPr>
        <p:spPr>
          <a:xfrm>
            <a:off x="7009805" y="6463734"/>
            <a:ext cx="2143125" cy="423431"/>
          </a:xfrm>
          <a:prstGeom prst="rect">
            <a:avLst/>
          </a:prstGeom>
          <a:ln w="12700"/>
        </p:spPr>
        <p:txBody>
          <a:bodyPr lIns="26773" tIns="26773" rIns="26773" bIns="26773" anchor="ctr">
            <a:spAutoFit/>
          </a:bodyPr>
          <a:lstStyle/>
          <a:p>
            <a:pPr algn="r" defTabSz="910328" fontAlgn="auto" hangingPunct="0">
              <a:spcBef>
                <a:spcPts val="0"/>
              </a:spcBef>
              <a:spcAft>
                <a:spcPts val="0"/>
              </a:spcAft>
              <a:buClr>
                <a:srgbClr val="FFFFFF"/>
              </a:buClr>
              <a:defRPr sz="2400">
                <a:uFill>
                  <a:solidFill>
                    <a:srgbClr val="000000"/>
                  </a:solidFill>
                </a:uFill>
                <a:latin typeface="Calibri"/>
                <a:ea typeface="Calibri"/>
                <a:cs typeface="Calibri"/>
                <a:sym typeface="Calibri"/>
              </a:defRPr>
            </a:pPr>
            <a:endParaRPr sz="2400" kern="0">
              <a:solidFill>
                <a:srgbClr val="000000"/>
              </a:solidFill>
              <a:uFill>
                <a:solidFill>
                  <a:srgbClr val="000000"/>
                </a:solidFill>
              </a:uFill>
              <a:latin typeface="Calibri"/>
              <a:ea typeface="Calibri"/>
              <a:cs typeface="Calibri"/>
              <a:sym typeface="Calibri"/>
            </a:endParaRPr>
          </a:p>
        </p:txBody>
      </p:sp>
      <p:sp>
        <p:nvSpPr>
          <p:cNvPr id="306" name="Shape 306"/>
          <p:cNvSpPr/>
          <p:nvPr/>
        </p:nvSpPr>
        <p:spPr>
          <a:xfrm>
            <a:off x="834796" y="6513212"/>
            <a:ext cx="7786688" cy="287496"/>
          </a:xfrm>
          <a:prstGeom prst="rect">
            <a:avLst/>
          </a:prstGeom>
          <a:ln w="12700"/>
          <a:extLst>
            <a:ext uri="{C572A759-6A51-4108-AA02-DFA0A04FC94B}">
              <ma14:wrappingTextBoxFlag xmlns:ma14="http://schemas.microsoft.com/office/mac/drawingml/2011/main" xmlns="" val="1"/>
            </a:ext>
          </a:extLst>
        </p:spPr>
        <p:txBody>
          <a:bodyPr lIns="26773" tIns="26773" rIns="26773" bIns="26773" anchor="ctr">
            <a:spAutoFit/>
          </a:bodyPr>
          <a:lstStyle/>
          <a:p>
            <a:pPr algn="ctr" defTabSz="910328" fontAlgn="auto" hangingPunct="0">
              <a:lnSpc>
                <a:spcPct val="120000"/>
              </a:lnSpc>
              <a:spcBef>
                <a:spcPts val="0"/>
              </a:spcBef>
              <a:spcAft>
                <a:spcPts val="0"/>
              </a:spcAft>
              <a:buClr>
                <a:srgbClr val="FFFFFF"/>
              </a:buClr>
              <a:defRPr sz="2400">
                <a:uFill>
                  <a:solidFill>
                    <a:srgbClr val="000000"/>
                  </a:solidFill>
                </a:uFill>
                <a:latin typeface="Calibri"/>
                <a:ea typeface="Calibri"/>
                <a:cs typeface="Calibri"/>
                <a:sym typeface="Calibri"/>
              </a:defRPr>
            </a:pPr>
            <a:r>
              <a:rPr sz="1300" i="1" kern="0">
                <a:solidFill>
                  <a:srgbClr val="FFFFFF"/>
                </a:solidFill>
                <a:effectLst>
                  <a:outerShdw blurRad="38100" dist="38100" dir="2700000" rotWithShape="0">
                    <a:srgbClr val="000000">
                      <a:alpha val="43137"/>
                    </a:srgbClr>
                  </a:outerShdw>
                </a:effectLst>
                <a:uFill>
                  <a:solidFill>
                    <a:srgbClr val="FFFFFF"/>
                  </a:solidFill>
                </a:uFill>
                <a:latin typeface="Calibri"/>
                <a:ea typeface="Calibri"/>
                <a:cs typeface="Calibri"/>
                <a:sym typeface="Calibri"/>
              </a:rPr>
              <a:t>Mapping the Phase Space of Models for Transport through the NPC</a:t>
            </a:r>
          </a:p>
        </p:txBody>
      </p:sp>
      <p:pic>
        <p:nvPicPr>
          <p:cNvPr id="307" name="image1.png"/>
          <p:cNvPicPr>
            <a:picLocks noChangeAspect="1"/>
          </p:cNvPicPr>
          <p:nvPr/>
        </p:nvPicPr>
        <p:blipFill>
          <a:blip r:embed="rId2"/>
          <a:stretch>
            <a:fillRect/>
          </a:stretch>
        </p:blipFill>
        <p:spPr>
          <a:xfrm>
            <a:off x="45840" y="6558767"/>
            <a:ext cx="474502" cy="241350"/>
          </a:xfrm>
          <a:prstGeom prst="rect">
            <a:avLst/>
          </a:prstGeom>
          <a:ln w="12700"/>
        </p:spPr>
      </p:pic>
      <p:sp>
        <p:nvSpPr>
          <p:cNvPr id="308" name="Shape 308"/>
          <p:cNvSpPr>
            <a:spLocks noGrp="1"/>
          </p:cNvSpPr>
          <p:nvPr>
            <p:ph type="title"/>
          </p:nvPr>
        </p:nvSpPr>
        <p:spPr>
          <a:xfrm>
            <a:off x="455414" y="188650"/>
            <a:ext cx="8233172" cy="1143001"/>
          </a:xfrm>
          <a:prstGeom prst="rect">
            <a:avLst/>
          </a:prstGeom>
          <a:ln>
            <a:round/>
          </a:ln>
        </p:spPr>
        <p:txBody>
          <a:bodyPr lIns="26773" tIns="26773" rIns="26773" bIns="26773"/>
          <a:lstStyle>
            <a:lvl1pPr marL="0" marR="0" indent="0" defTabSz="910328">
              <a:defRPr sz="3500" b="0">
                <a:solidFill>
                  <a:srgbClr val="FFFFFF"/>
                </a:solidFill>
                <a:effectLst>
                  <a:outerShdw blurRad="38100" dist="38100" dir="2700000" rotWithShape="0">
                    <a:srgbClr val="000000">
                      <a:alpha val="43137"/>
                    </a:srgbClr>
                  </a:outerShdw>
                </a:effectLst>
                <a:uFill>
                  <a:solidFill>
                    <a:srgbClr val="FFFFFF"/>
                  </a:solidFill>
                </a:uFill>
                <a:latin typeface="Lucida Fax"/>
                <a:ea typeface="Lucida Fax"/>
                <a:cs typeface="Lucida Fax"/>
                <a:sym typeface="Lucida Fax"/>
              </a:defRPr>
            </a:lvl1pPr>
          </a:lstStyle>
          <a:p>
            <a:r>
              <a:t>Title Text</a:t>
            </a:r>
          </a:p>
        </p:txBody>
      </p:sp>
      <p:sp>
        <p:nvSpPr>
          <p:cNvPr id="309" name="Shape 309"/>
          <p:cNvSpPr>
            <a:spLocks noGrp="1"/>
          </p:cNvSpPr>
          <p:nvPr>
            <p:ph type="body" idx="1"/>
          </p:nvPr>
        </p:nvSpPr>
        <p:spPr>
          <a:xfrm>
            <a:off x="455414" y="1598415"/>
            <a:ext cx="8233172" cy="4525964"/>
          </a:xfrm>
          <a:prstGeom prst="rect">
            <a:avLst/>
          </a:prstGeom>
          <a:ln>
            <a:round/>
          </a:ln>
        </p:spPr>
        <p:txBody>
          <a:bodyPr lIns="26773" tIns="26773" rIns="26773" bIns="26773"/>
          <a:lstStyle>
            <a:lvl1pPr marL="240971" marR="0" indent="-240971" defTabSz="910328">
              <a:spcBef>
                <a:spcPts val="703"/>
              </a:spcBef>
              <a:buClr>
                <a:srgbClr val="000000"/>
              </a:buClr>
              <a:buSzPct val="100000"/>
              <a:buFont typeface="Arial"/>
              <a:defRPr sz="3100">
                <a:solidFill>
                  <a:srgbClr val="000000"/>
                </a:solidFill>
                <a:uFill>
                  <a:solidFill>
                    <a:srgbClr val="000000"/>
                  </a:solidFill>
                </a:uFill>
                <a:latin typeface="Calibri"/>
                <a:ea typeface="Calibri"/>
                <a:cs typeface="Calibri"/>
                <a:sym typeface="Calibri"/>
              </a:defRPr>
            </a:lvl1pPr>
            <a:lvl2pPr marL="522103" marR="0" indent="-200807" defTabSz="910328">
              <a:spcBef>
                <a:spcPts val="633"/>
              </a:spcBef>
              <a:buClr>
                <a:srgbClr val="000000"/>
              </a:buClr>
              <a:buSzPct val="100000"/>
              <a:buFont typeface="Arial"/>
              <a:buChar char="–"/>
              <a:defRPr sz="2700">
                <a:solidFill>
                  <a:srgbClr val="000000"/>
                </a:solidFill>
                <a:uFill>
                  <a:solidFill>
                    <a:srgbClr val="000000"/>
                  </a:solidFill>
                </a:uFill>
                <a:latin typeface="Calibri"/>
                <a:ea typeface="Calibri"/>
                <a:cs typeface="Calibri"/>
                <a:sym typeface="Calibri"/>
              </a:defRPr>
            </a:lvl2pPr>
            <a:lvl3pPr marL="803233" marR="0" indent="-160647" defTabSz="910328">
              <a:spcBef>
                <a:spcPts val="562"/>
              </a:spcBef>
              <a:buClr>
                <a:srgbClr val="000000"/>
              </a:buClr>
              <a:buSzPct val="100000"/>
              <a:buFont typeface="Arial"/>
              <a:defRPr sz="2400">
                <a:solidFill>
                  <a:srgbClr val="000000"/>
                </a:solidFill>
                <a:uFill>
                  <a:solidFill>
                    <a:srgbClr val="000000"/>
                  </a:solidFill>
                </a:uFill>
                <a:latin typeface="Calibri"/>
                <a:ea typeface="Calibri"/>
                <a:cs typeface="Calibri"/>
                <a:sym typeface="Calibri"/>
              </a:defRPr>
            </a:lvl3pPr>
            <a:lvl4pPr marL="1124525"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4pPr>
            <a:lvl5pPr marL="1445818"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10" name="Shape 310"/>
          <p:cNvSpPr>
            <a:spLocks noGrp="1"/>
          </p:cNvSpPr>
          <p:nvPr>
            <p:ph type="sldNum" sz="quarter" idx="2"/>
          </p:nvPr>
        </p:nvSpPr>
        <p:spPr>
          <a:xfrm>
            <a:off x="8479474" y="6494274"/>
            <a:ext cx="207337" cy="223243"/>
          </a:xfrm>
          <a:prstGeom prst="rect">
            <a:avLst/>
          </a:prstGeom>
          <a:ln>
            <a:round/>
          </a:ln>
        </p:spPr>
        <p:txBody>
          <a:bodyPr lIns="26773" tIns="26773" rIns="26773" bIns="26773" anchor="ctr"/>
          <a:lstStyle>
            <a:lvl1pPr algn="r" defTabSz="910328">
              <a:defRPr sz="1100">
                <a:solidFill>
                  <a:srgbClr val="9A9A9A"/>
                </a:solidFill>
                <a:uFill>
                  <a:solidFill>
                    <a:srgbClr val="9A9A9A"/>
                  </a:solidFill>
                </a:u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648207908"/>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Default - Title and Content copy 2">
    <p:spTree>
      <p:nvGrpSpPr>
        <p:cNvPr id="1" name=""/>
        <p:cNvGrpSpPr/>
        <p:nvPr/>
      </p:nvGrpSpPr>
      <p:grpSpPr>
        <a:xfrm>
          <a:off x="0" y="0"/>
          <a:ext cx="0" cy="0"/>
          <a:chOff x="0" y="0"/>
          <a:chExt cx="0" cy="0"/>
        </a:xfrm>
      </p:grpSpPr>
      <p:sp>
        <p:nvSpPr>
          <p:cNvPr id="317" name="Shape 317"/>
          <p:cNvSpPr/>
          <p:nvPr/>
        </p:nvSpPr>
        <p:spPr>
          <a:xfrm>
            <a:off x="0" y="0"/>
            <a:ext cx="9152930" cy="1412776"/>
          </a:xfrm>
          <a:prstGeom prst="rect">
            <a:avLst/>
          </a:prstGeom>
          <a:gradFill>
            <a:gsLst>
              <a:gs pos="0">
                <a:srgbClr val="000000"/>
              </a:gs>
              <a:gs pos="50000">
                <a:srgbClr val="515151"/>
              </a:gs>
              <a:gs pos="100000">
                <a:srgbClr val="929292"/>
              </a:gs>
            </a:gsLst>
            <a:lin ang="5400000"/>
          </a:gradFill>
          <a:ln w="25400">
            <a:solidFill>
              <a:srgbClr val="000000"/>
            </a:solidFill>
          </a:ln>
        </p:spPr>
        <p:txBody>
          <a:bodyPr lIns="26773" tIns="26773" rIns="26773" bIns="26773" anchor="ctr"/>
          <a:lstStyle/>
          <a:p>
            <a:pPr algn="ctr" defTabSz="910328" fontAlgn="auto" hangingPunct="0">
              <a:spcBef>
                <a:spcPts val="0"/>
              </a:spcBef>
              <a:spcAft>
                <a:spcPts val="0"/>
              </a:spcAft>
              <a:buClr>
                <a:srgbClr val="FFFFFF"/>
              </a:buClr>
              <a:defRPr sz="2400">
                <a:solidFill>
                  <a:srgbClr val="FFFFFF"/>
                </a:solidFill>
                <a:uFill>
                  <a:solidFill>
                    <a:srgbClr val="FFFFFF"/>
                  </a:solidFill>
                </a:uFill>
                <a:latin typeface="Calibri"/>
                <a:ea typeface="Calibri"/>
                <a:cs typeface="Calibri"/>
                <a:sym typeface="Calibri"/>
              </a:defRPr>
            </a:pPr>
            <a:endParaRPr sz="2400" kern="0">
              <a:solidFill>
                <a:srgbClr val="FFFFFF"/>
              </a:solidFill>
              <a:uFill>
                <a:solidFill>
                  <a:srgbClr val="FFFFFF"/>
                </a:solidFill>
              </a:uFill>
              <a:latin typeface="Calibri"/>
              <a:ea typeface="Calibri"/>
              <a:cs typeface="Calibri"/>
              <a:sym typeface="Calibri"/>
            </a:endParaRPr>
          </a:p>
        </p:txBody>
      </p:sp>
      <p:sp>
        <p:nvSpPr>
          <p:cNvPr id="318" name="Shape 318"/>
          <p:cNvSpPr/>
          <p:nvPr/>
        </p:nvSpPr>
        <p:spPr>
          <a:xfrm>
            <a:off x="0" y="6525346"/>
            <a:ext cx="9152930" cy="332656"/>
          </a:xfrm>
          <a:prstGeom prst="rect">
            <a:avLst/>
          </a:prstGeom>
          <a:gradFill>
            <a:gsLst>
              <a:gs pos="0">
                <a:srgbClr val="000000"/>
              </a:gs>
              <a:gs pos="50000">
                <a:srgbClr val="515151"/>
              </a:gs>
              <a:gs pos="100000">
                <a:srgbClr val="6C6C6C"/>
              </a:gs>
            </a:gsLst>
            <a:lin ang="16200000"/>
          </a:gradFill>
          <a:ln w="25400">
            <a:solidFill>
              <a:srgbClr val="000000"/>
            </a:solidFill>
          </a:ln>
        </p:spPr>
        <p:txBody>
          <a:bodyPr lIns="26773" tIns="26773" rIns="26773" bIns="26773" anchor="ctr"/>
          <a:lstStyle/>
          <a:p>
            <a:pPr algn="ctr" defTabSz="910328" fontAlgn="auto" hangingPunct="0">
              <a:spcBef>
                <a:spcPts val="0"/>
              </a:spcBef>
              <a:spcAft>
                <a:spcPts val="0"/>
              </a:spcAft>
              <a:buClr>
                <a:srgbClr val="FFFFFF"/>
              </a:buClr>
              <a:defRPr sz="2400">
                <a:solidFill>
                  <a:srgbClr val="FFFFFF"/>
                </a:solidFill>
                <a:uFill>
                  <a:solidFill>
                    <a:srgbClr val="FFFFFF"/>
                  </a:solidFill>
                </a:uFill>
                <a:latin typeface="Calibri"/>
                <a:ea typeface="Calibri"/>
                <a:cs typeface="Calibri"/>
                <a:sym typeface="Calibri"/>
              </a:defRPr>
            </a:pPr>
            <a:endParaRPr sz="2400" kern="0">
              <a:solidFill>
                <a:srgbClr val="FFFFFF"/>
              </a:solidFill>
              <a:uFill>
                <a:solidFill>
                  <a:srgbClr val="FFFFFF"/>
                </a:solidFill>
              </a:uFill>
              <a:latin typeface="Calibri"/>
              <a:ea typeface="Calibri"/>
              <a:cs typeface="Calibri"/>
              <a:sym typeface="Calibri"/>
            </a:endParaRPr>
          </a:p>
        </p:txBody>
      </p:sp>
      <p:sp>
        <p:nvSpPr>
          <p:cNvPr id="319" name="Shape 319"/>
          <p:cNvSpPr/>
          <p:nvPr/>
        </p:nvSpPr>
        <p:spPr>
          <a:xfrm>
            <a:off x="7009805" y="6463734"/>
            <a:ext cx="2143125" cy="423431"/>
          </a:xfrm>
          <a:prstGeom prst="rect">
            <a:avLst/>
          </a:prstGeom>
          <a:ln w="12700"/>
        </p:spPr>
        <p:txBody>
          <a:bodyPr lIns="26773" tIns="26773" rIns="26773" bIns="26773" anchor="ctr">
            <a:spAutoFit/>
          </a:bodyPr>
          <a:lstStyle/>
          <a:p>
            <a:pPr algn="r" defTabSz="910328" fontAlgn="auto" hangingPunct="0">
              <a:spcBef>
                <a:spcPts val="0"/>
              </a:spcBef>
              <a:spcAft>
                <a:spcPts val="0"/>
              </a:spcAft>
              <a:buClr>
                <a:srgbClr val="FFFFFF"/>
              </a:buClr>
              <a:defRPr sz="2400">
                <a:uFill>
                  <a:solidFill>
                    <a:srgbClr val="000000"/>
                  </a:solidFill>
                </a:uFill>
                <a:latin typeface="Calibri"/>
                <a:ea typeface="Calibri"/>
                <a:cs typeface="Calibri"/>
                <a:sym typeface="Calibri"/>
              </a:defRPr>
            </a:pPr>
            <a:endParaRPr sz="2400" kern="0">
              <a:solidFill>
                <a:srgbClr val="000000"/>
              </a:solidFill>
              <a:uFill>
                <a:solidFill>
                  <a:srgbClr val="000000"/>
                </a:solidFill>
              </a:uFill>
              <a:latin typeface="Calibri"/>
              <a:ea typeface="Calibri"/>
              <a:cs typeface="Calibri"/>
              <a:sym typeface="Calibri"/>
            </a:endParaRPr>
          </a:p>
        </p:txBody>
      </p:sp>
      <p:sp>
        <p:nvSpPr>
          <p:cNvPr id="320" name="Shape 320"/>
          <p:cNvSpPr/>
          <p:nvPr/>
        </p:nvSpPr>
        <p:spPr>
          <a:xfrm>
            <a:off x="834796" y="6513212"/>
            <a:ext cx="7786688" cy="287496"/>
          </a:xfrm>
          <a:prstGeom prst="rect">
            <a:avLst/>
          </a:prstGeom>
          <a:ln w="12700"/>
          <a:extLst>
            <a:ext uri="{C572A759-6A51-4108-AA02-DFA0A04FC94B}">
              <ma14:wrappingTextBoxFlag xmlns:ma14="http://schemas.microsoft.com/office/mac/drawingml/2011/main" xmlns="" val="1"/>
            </a:ext>
          </a:extLst>
        </p:spPr>
        <p:txBody>
          <a:bodyPr lIns="26773" tIns="26773" rIns="26773" bIns="26773" anchor="ctr">
            <a:spAutoFit/>
          </a:bodyPr>
          <a:lstStyle/>
          <a:p>
            <a:pPr algn="ctr" defTabSz="910328" fontAlgn="auto" hangingPunct="0">
              <a:lnSpc>
                <a:spcPct val="120000"/>
              </a:lnSpc>
              <a:spcBef>
                <a:spcPts val="0"/>
              </a:spcBef>
              <a:spcAft>
                <a:spcPts val="0"/>
              </a:spcAft>
              <a:buClr>
                <a:srgbClr val="FFFFFF"/>
              </a:buClr>
              <a:defRPr sz="2400">
                <a:uFill>
                  <a:solidFill>
                    <a:srgbClr val="000000"/>
                  </a:solidFill>
                </a:uFill>
                <a:latin typeface="Calibri"/>
                <a:ea typeface="Calibri"/>
                <a:cs typeface="Calibri"/>
                <a:sym typeface="Calibri"/>
              </a:defRPr>
            </a:pPr>
            <a:r>
              <a:rPr sz="1300" i="1" kern="0">
                <a:solidFill>
                  <a:srgbClr val="FFFFFF"/>
                </a:solidFill>
                <a:effectLst>
                  <a:outerShdw blurRad="38100" dist="38100" dir="2700000" rotWithShape="0">
                    <a:srgbClr val="000000">
                      <a:alpha val="43137"/>
                    </a:srgbClr>
                  </a:outerShdw>
                </a:effectLst>
                <a:uFill>
                  <a:solidFill>
                    <a:srgbClr val="FFFFFF"/>
                  </a:solidFill>
                </a:uFill>
                <a:latin typeface="Calibri"/>
                <a:ea typeface="Calibri"/>
                <a:cs typeface="Calibri"/>
                <a:sym typeface="Calibri"/>
              </a:rPr>
              <a:t>Mapping the Phase Space of Models for Transport through the NPC</a:t>
            </a:r>
          </a:p>
        </p:txBody>
      </p:sp>
      <p:pic>
        <p:nvPicPr>
          <p:cNvPr id="321" name="image1.png"/>
          <p:cNvPicPr>
            <a:picLocks noChangeAspect="1"/>
          </p:cNvPicPr>
          <p:nvPr/>
        </p:nvPicPr>
        <p:blipFill>
          <a:blip r:embed="rId2"/>
          <a:stretch>
            <a:fillRect/>
          </a:stretch>
        </p:blipFill>
        <p:spPr>
          <a:xfrm>
            <a:off x="45840" y="6558767"/>
            <a:ext cx="474502" cy="241350"/>
          </a:xfrm>
          <a:prstGeom prst="rect">
            <a:avLst/>
          </a:prstGeom>
          <a:ln w="12700"/>
        </p:spPr>
      </p:pic>
      <p:sp>
        <p:nvSpPr>
          <p:cNvPr id="322" name="Shape 322"/>
          <p:cNvSpPr>
            <a:spLocks noGrp="1"/>
          </p:cNvSpPr>
          <p:nvPr>
            <p:ph type="title"/>
          </p:nvPr>
        </p:nvSpPr>
        <p:spPr>
          <a:xfrm>
            <a:off x="455414" y="188650"/>
            <a:ext cx="8233172" cy="1143001"/>
          </a:xfrm>
          <a:prstGeom prst="rect">
            <a:avLst/>
          </a:prstGeom>
          <a:ln>
            <a:round/>
          </a:ln>
        </p:spPr>
        <p:txBody>
          <a:bodyPr lIns="26773" tIns="26773" rIns="26773" bIns="26773"/>
          <a:lstStyle>
            <a:lvl1pPr marL="0" marR="0" indent="0" defTabSz="910328">
              <a:defRPr sz="3500" b="0">
                <a:solidFill>
                  <a:srgbClr val="FFFFFF"/>
                </a:solidFill>
                <a:effectLst>
                  <a:outerShdw blurRad="38100" dist="38100" dir="2700000" rotWithShape="0">
                    <a:srgbClr val="000000">
                      <a:alpha val="43137"/>
                    </a:srgbClr>
                  </a:outerShdw>
                </a:effectLst>
                <a:uFill>
                  <a:solidFill>
                    <a:srgbClr val="FFFFFF"/>
                  </a:solidFill>
                </a:uFill>
                <a:latin typeface="Lucida Fax"/>
                <a:ea typeface="Lucida Fax"/>
                <a:cs typeface="Lucida Fax"/>
                <a:sym typeface="Lucida Fax"/>
              </a:defRPr>
            </a:lvl1pPr>
          </a:lstStyle>
          <a:p>
            <a:r>
              <a:t>Title Text</a:t>
            </a:r>
          </a:p>
        </p:txBody>
      </p:sp>
      <p:sp>
        <p:nvSpPr>
          <p:cNvPr id="323" name="Shape 323"/>
          <p:cNvSpPr>
            <a:spLocks noGrp="1"/>
          </p:cNvSpPr>
          <p:nvPr>
            <p:ph type="body" idx="1"/>
          </p:nvPr>
        </p:nvSpPr>
        <p:spPr>
          <a:xfrm>
            <a:off x="455414" y="1598415"/>
            <a:ext cx="8233172" cy="4525964"/>
          </a:xfrm>
          <a:prstGeom prst="rect">
            <a:avLst/>
          </a:prstGeom>
          <a:ln>
            <a:round/>
          </a:ln>
        </p:spPr>
        <p:txBody>
          <a:bodyPr lIns="26773" tIns="26773" rIns="26773" bIns="26773"/>
          <a:lstStyle>
            <a:lvl1pPr marL="240971" marR="0" indent="-240971" defTabSz="910328">
              <a:spcBef>
                <a:spcPts val="703"/>
              </a:spcBef>
              <a:buClr>
                <a:srgbClr val="000000"/>
              </a:buClr>
              <a:buSzPct val="100000"/>
              <a:buFont typeface="Arial"/>
              <a:defRPr sz="3100">
                <a:solidFill>
                  <a:srgbClr val="000000"/>
                </a:solidFill>
                <a:uFill>
                  <a:solidFill>
                    <a:srgbClr val="000000"/>
                  </a:solidFill>
                </a:uFill>
                <a:latin typeface="Calibri"/>
                <a:ea typeface="Calibri"/>
                <a:cs typeface="Calibri"/>
                <a:sym typeface="Calibri"/>
              </a:defRPr>
            </a:lvl1pPr>
            <a:lvl2pPr marL="522103" marR="0" indent="-200807" defTabSz="910328">
              <a:spcBef>
                <a:spcPts val="633"/>
              </a:spcBef>
              <a:buClr>
                <a:srgbClr val="000000"/>
              </a:buClr>
              <a:buSzPct val="100000"/>
              <a:buFont typeface="Arial"/>
              <a:buChar char="–"/>
              <a:defRPr sz="2700">
                <a:solidFill>
                  <a:srgbClr val="000000"/>
                </a:solidFill>
                <a:uFill>
                  <a:solidFill>
                    <a:srgbClr val="000000"/>
                  </a:solidFill>
                </a:uFill>
                <a:latin typeface="Calibri"/>
                <a:ea typeface="Calibri"/>
                <a:cs typeface="Calibri"/>
                <a:sym typeface="Calibri"/>
              </a:defRPr>
            </a:lvl2pPr>
            <a:lvl3pPr marL="803233" marR="0" indent="-160647" defTabSz="910328">
              <a:spcBef>
                <a:spcPts val="562"/>
              </a:spcBef>
              <a:buClr>
                <a:srgbClr val="000000"/>
              </a:buClr>
              <a:buSzPct val="100000"/>
              <a:buFont typeface="Arial"/>
              <a:defRPr sz="2400">
                <a:solidFill>
                  <a:srgbClr val="000000"/>
                </a:solidFill>
                <a:uFill>
                  <a:solidFill>
                    <a:srgbClr val="000000"/>
                  </a:solidFill>
                </a:uFill>
                <a:latin typeface="Calibri"/>
                <a:ea typeface="Calibri"/>
                <a:cs typeface="Calibri"/>
                <a:sym typeface="Calibri"/>
              </a:defRPr>
            </a:lvl3pPr>
            <a:lvl4pPr marL="1124525"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4pPr>
            <a:lvl5pPr marL="1445818"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24" name="Shape 324"/>
          <p:cNvSpPr>
            <a:spLocks noGrp="1"/>
          </p:cNvSpPr>
          <p:nvPr>
            <p:ph type="sldNum" sz="quarter" idx="2"/>
          </p:nvPr>
        </p:nvSpPr>
        <p:spPr>
          <a:xfrm>
            <a:off x="8479474" y="6494274"/>
            <a:ext cx="207337" cy="223243"/>
          </a:xfrm>
          <a:prstGeom prst="rect">
            <a:avLst/>
          </a:prstGeom>
          <a:ln>
            <a:round/>
          </a:ln>
        </p:spPr>
        <p:txBody>
          <a:bodyPr lIns="26773" tIns="26773" rIns="26773" bIns="26773" anchor="ctr"/>
          <a:lstStyle>
            <a:lvl1pPr algn="r" defTabSz="910328">
              <a:defRPr sz="1100">
                <a:solidFill>
                  <a:srgbClr val="9A9A9A"/>
                </a:solidFill>
                <a:uFill>
                  <a:solidFill>
                    <a:srgbClr val="9A9A9A"/>
                  </a:solidFill>
                </a:u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48802838"/>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Default - Title and Content copy 3">
    <p:spTree>
      <p:nvGrpSpPr>
        <p:cNvPr id="1" name=""/>
        <p:cNvGrpSpPr/>
        <p:nvPr/>
      </p:nvGrpSpPr>
      <p:grpSpPr>
        <a:xfrm>
          <a:off x="0" y="0"/>
          <a:ext cx="0" cy="0"/>
          <a:chOff x="0" y="0"/>
          <a:chExt cx="0" cy="0"/>
        </a:xfrm>
      </p:grpSpPr>
      <p:sp>
        <p:nvSpPr>
          <p:cNvPr id="331" name="Shape 331"/>
          <p:cNvSpPr/>
          <p:nvPr/>
        </p:nvSpPr>
        <p:spPr>
          <a:xfrm>
            <a:off x="0" y="0"/>
            <a:ext cx="9152930" cy="1412776"/>
          </a:xfrm>
          <a:prstGeom prst="rect">
            <a:avLst/>
          </a:prstGeom>
          <a:gradFill>
            <a:gsLst>
              <a:gs pos="0">
                <a:srgbClr val="000000"/>
              </a:gs>
              <a:gs pos="50000">
                <a:srgbClr val="515151"/>
              </a:gs>
              <a:gs pos="100000">
                <a:srgbClr val="929292"/>
              </a:gs>
            </a:gsLst>
            <a:lin ang="5400000"/>
          </a:gradFill>
          <a:ln w="25400">
            <a:solidFill>
              <a:srgbClr val="000000"/>
            </a:solidFill>
          </a:ln>
        </p:spPr>
        <p:txBody>
          <a:bodyPr lIns="26773" tIns="26773" rIns="26773" bIns="26773" anchor="ctr"/>
          <a:lstStyle/>
          <a:p>
            <a:pPr algn="ctr" defTabSz="910328" fontAlgn="auto" hangingPunct="0">
              <a:spcBef>
                <a:spcPts val="0"/>
              </a:spcBef>
              <a:spcAft>
                <a:spcPts val="0"/>
              </a:spcAft>
              <a:buClr>
                <a:srgbClr val="FFFFFF"/>
              </a:buClr>
              <a:defRPr sz="2400">
                <a:solidFill>
                  <a:srgbClr val="FFFFFF"/>
                </a:solidFill>
                <a:uFill>
                  <a:solidFill>
                    <a:srgbClr val="FFFFFF"/>
                  </a:solidFill>
                </a:uFill>
                <a:latin typeface="Calibri"/>
                <a:ea typeface="Calibri"/>
                <a:cs typeface="Calibri"/>
                <a:sym typeface="Calibri"/>
              </a:defRPr>
            </a:pPr>
            <a:endParaRPr sz="2400" kern="0">
              <a:solidFill>
                <a:srgbClr val="FFFFFF"/>
              </a:solidFill>
              <a:uFill>
                <a:solidFill>
                  <a:srgbClr val="FFFFFF"/>
                </a:solidFill>
              </a:uFill>
              <a:latin typeface="Calibri"/>
              <a:ea typeface="Calibri"/>
              <a:cs typeface="Calibri"/>
              <a:sym typeface="Calibri"/>
            </a:endParaRPr>
          </a:p>
        </p:txBody>
      </p:sp>
      <p:sp>
        <p:nvSpPr>
          <p:cNvPr id="332" name="Shape 332"/>
          <p:cNvSpPr/>
          <p:nvPr/>
        </p:nvSpPr>
        <p:spPr>
          <a:xfrm>
            <a:off x="0" y="6525346"/>
            <a:ext cx="9152930" cy="332656"/>
          </a:xfrm>
          <a:prstGeom prst="rect">
            <a:avLst/>
          </a:prstGeom>
          <a:gradFill>
            <a:gsLst>
              <a:gs pos="0">
                <a:srgbClr val="000000"/>
              </a:gs>
              <a:gs pos="50000">
                <a:srgbClr val="515151"/>
              </a:gs>
              <a:gs pos="100000">
                <a:srgbClr val="6C6C6C"/>
              </a:gs>
            </a:gsLst>
            <a:lin ang="16200000"/>
          </a:gradFill>
          <a:ln w="25400">
            <a:solidFill>
              <a:srgbClr val="000000"/>
            </a:solidFill>
          </a:ln>
        </p:spPr>
        <p:txBody>
          <a:bodyPr lIns="26773" tIns="26773" rIns="26773" bIns="26773" anchor="ctr"/>
          <a:lstStyle/>
          <a:p>
            <a:pPr algn="ctr" defTabSz="910328" fontAlgn="auto" hangingPunct="0">
              <a:spcBef>
                <a:spcPts val="0"/>
              </a:spcBef>
              <a:spcAft>
                <a:spcPts val="0"/>
              </a:spcAft>
              <a:buClr>
                <a:srgbClr val="FFFFFF"/>
              </a:buClr>
              <a:defRPr sz="2400">
                <a:solidFill>
                  <a:srgbClr val="FFFFFF"/>
                </a:solidFill>
                <a:uFill>
                  <a:solidFill>
                    <a:srgbClr val="FFFFFF"/>
                  </a:solidFill>
                </a:uFill>
                <a:latin typeface="Calibri"/>
                <a:ea typeface="Calibri"/>
                <a:cs typeface="Calibri"/>
                <a:sym typeface="Calibri"/>
              </a:defRPr>
            </a:pPr>
            <a:endParaRPr sz="2400" kern="0">
              <a:solidFill>
                <a:srgbClr val="FFFFFF"/>
              </a:solidFill>
              <a:uFill>
                <a:solidFill>
                  <a:srgbClr val="FFFFFF"/>
                </a:solidFill>
              </a:uFill>
              <a:latin typeface="Calibri"/>
              <a:ea typeface="Calibri"/>
              <a:cs typeface="Calibri"/>
              <a:sym typeface="Calibri"/>
            </a:endParaRPr>
          </a:p>
        </p:txBody>
      </p:sp>
      <p:sp>
        <p:nvSpPr>
          <p:cNvPr id="333" name="Shape 333"/>
          <p:cNvSpPr/>
          <p:nvPr/>
        </p:nvSpPr>
        <p:spPr>
          <a:xfrm>
            <a:off x="7009805" y="6463734"/>
            <a:ext cx="2143125" cy="423431"/>
          </a:xfrm>
          <a:prstGeom prst="rect">
            <a:avLst/>
          </a:prstGeom>
          <a:ln w="12700"/>
        </p:spPr>
        <p:txBody>
          <a:bodyPr lIns="26773" tIns="26773" rIns="26773" bIns="26773" anchor="ctr">
            <a:spAutoFit/>
          </a:bodyPr>
          <a:lstStyle/>
          <a:p>
            <a:pPr algn="r" defTabSz="910328" fontAlgn="auto" hangingPunct="0">
              <a:spcBef>
                <a:spcPts val="0"/>
              </a:spcBef>
              <a:spcAft>
                <a:spcPts val="0"/>
              </a:spcAft>
              <a:buClr>
                <a:srgbClr val="FFFFFF"/>
              </a:buClr>
              <a:defRPr sz="2400">
                <a:uFill>
                  <a:solidFill>
                    <a:srgbClr val="000000"/>
                  </a:solidFill>
                </a:uFill>
                <a:latin typeface="Calibri"/>
                <a:ea typeface="Calibri"/>
                <a:cs typeface="Calibri"/>
                <a:sym typeface="Calibri"/>
              </a:defRPr>
            </a:pPr>
            <a:endParaRPr sz="2400" kern="0">
              <a:solidFill>
                <a:srgbClr val="000000"/>
              </a:solidFill>
              <a:uFill>
                <a:solidFill>
                  <a:srgbClr val="000000"/>
                </a:solidFill>
              </a:uFill>
              <a:latin typeface="Calibri"/>
              <a:ea typeface="Calibri"/>
              <a:cs typeface="Calibri"/>
              <a:sym typeface="Calibri"/>
            </a:endParaRPr>
          </a:p>
        </p:txBody>
      </p:sp>
      <p:sp>
        <p:nvSpPr>
          <p:cNvPr id="334" name="Shape 334"/>
          <p:cNvSpPr/>
          <p:nvPr/>
        </p:nvSpPr>
        <p:spPr>
          <a:xfrm>
            <a:off x="834796" y="6513212"/>
            <a:ext cx="7786688" cy="287496"/>
          </a:xfrm>
          <a:prstGeom prst="rect">
            <a:avLst/>
          </a:prstGeom>
          <a:ln w="12700"/>
          <a:extLst>
            <a:ext uri="{C572A759-6A51-4108-AA02-DFA0A04FC94B}">
              <ma14:wrappingTextBoxFlag xmlns:ma14="http://schemas.microsoft.com/office/mac/drawingml/2011/main" xmlns="" val="1"/>
            </a:ext>
          </a:extLst>
        </p:spPr>
        <p:txBody>
          <a:bodyPr lIns="26773" tIns="26773" rIns="26773" bIns="26773" anchor="ctr">
            <a:spAutoFit/>
          </a:bodyPr>
          <a:lstStyle/>
          <a:p>
            <a:pPr algn="ctr" defTabSz="910328" fontAlgn="auto" hangingPunct="0">
              <a:lnSpc>
                <a:spcPct val="120000"/>
              </a:lnSpc>
              <a:spcBef>
                <a:spcPts val="0"/>
              </a:spcBef>
              <a:spcAft>
                <a:spcPts val="0"/>
              </a:spcAft>
              <a:buClr>
                <a:srgbClr val="FFFFFF"/>
              </a:buClr>
              <a:defRPr sz="2400">
                <a:uFill>
                  <a:solidFill>
                    <a:srgbClr val="000000"/>
                  </a:solidFill>
                </a:uFill>
                <a:latin typeface="Calibri"/>
                <a:ea typeface="Calibri"/>
                <a:cs typeface="Calibri"/>
                <a:sym typeface="Calibri"/>
              </a:defRPr>
            </a:pPr>
            <a:r>
              <a:rPr sz="1300" i="1" kern="0">
                <a:solidFill>
                  <a:srgbClr val="FFFFFF"/>
                </a:solidFill>
                <a:effectLst>
                  <a:outerShdw blurRad="38100" dist="38100" dir="2700000" rotWithShape="0">
                    <a:srgbClr val="000000">
                      <a:alpha val="43137"/>
                    </a:srgbClr>
                  </a:outerShdw>
                </a:effectLst>
                <a:uFill>
                  <a:solidFill>
                    <a:srgbClr val="FFFFFF"/>
                  </a:solidFill>
                </a:uFill>
                <a:latin typeface="Calibri"/>
                <a:ea typeface="Calibri"/>
                <a:cs typeface="Calibri"/>
                <a:sym typeface="Calibri"/>
              </a:rPr>
              <a:t>Mapping the Phase Space of Models for Transport through the NPC</a:t>
            </a:r>
          </a:p>
        </p:txBody>
      </p:sp>
      <p:pic>
        <p:nvPicPr>
          <p:cNvPr id="335" name="image1.png"/>
          <p:cNvPicPr>
            <a:picLocks noChangeAspect="1"/>
          </p:cNvPicPr>
          <p:nvPr/>
        </p:nvPicPr>
        <p:blipFill>
          <a:blip r:embed="rId2"/>
          <a:stretch>
            <a:fillRect/>
          </a:stretch>
        </p:blipFill>
        <p:spPr>
          <a:xfrm>
            <a:off x="45840" y="6558767"/>
            <a:ext cx="474502" cy="241350"/>
          </a:xfrm>
          <a:prstGeom prst="rect">
            <a:avLst/>
          </a:prstGeom>
          <a:ln w="12700"/>
        </p:spPr>
      </p:pic>
      <p:sp>
        <p:nvSpPr>
          <p:cNvPr id="336" name="Shape 336"/>
          <p:cNvSpPr>
            <a:spLocks noGrp="1"/>
          </p:cNvSpPr>
          <p:nvPr>
            <p:ph type="title"/>
          </p:nvPr>
        </p:nvSpPr>
        <p:spPr>
          <a:xfrm>
            <a:off x="455414" y="188650"/>
            <a:ext cx="8233172" cy="1143001"/>
          </a:xfrm>
          <a:prstGeom prst="rect">
            <a:avLst/>
          </a:prstGeom>
          <a:ln>
            <a:round/>
          </a:ln>
        </p:spPr>
        <p:txBody>
          <a:bodyPr lIns="26773" tIns="26773" rIns="26773" bIns="26773"/>
          <a:lstStyle>
            <a:lvl1pPr marL="0" marR="0" indent="0" defTabSz="910328">
              <a:defRPr sz="3500" b="0">
                <a:solidFill>
                  <a:srgbClr val="FFFFFF"/>
                </a:solidFill>
                <a:effectLst>
                  <a:outerShdw blurRad="38100" dist="38100" dir="2700000" rotWithShape="0">
                    <a:srgbClr val="000000">
                      <a:alpha val="43137"/>
                    </a:srgbClr>
                  </a:outerShdw>
                </a:effectLst>
                <a:uFill>
                  <a:solidFill>
                    <a:srgbClr val="FFFFFF"/>
                  </a:solidFill>
                </a:uFill>
                <a:latin typeface="Lucida Fax"/>
                <a:ea typeface="Lucida Fax"/>
                <a:cs typeface="Lucida Fax"/>
                <a:sym typeface="Lucida Fax"/>
              </a:defRPr>
            </a:lvl1pPr>
          </a:lstStyle>
          <a:p>
            <a:r>
              <a:t>Title Text</a:t>
            </a:r>
          </a:p>
        </p:txBody>
      </p:sp>
      <p:sp>
        <p:nvSpPr>
          <p:cNvPr id="337" name="Shape 337"/>
          <p:cNvSpPr>
            <a:spLocks noGrp="1"/>
          </p:cNvSpPr>
          <p:nvPr>
            <p:ph type="body" idx="1"/>
          </p:nvPr>
        </p:nvSpPr>
        <p:spPr>
          <a:xfrm>
            <a:off x="455414" y="1598415"/>
            <a:ext cx="8233172" cy="4525964"/>
          </a:xfrm>
          <a:prstGeom prst="rect">
            <a:avLst/>
          </a:prstGeom>
          <a:ln>
            <a:round/>
          </a:ln>
        </p:spPr>
        <p:txBody>
          <a:bodyPr lIns="26773" tIns="26773" rIns="26773" bIns="26773"/>
          <a:lstStyle>
            <a:lvl1pPr marL="240971" marR="0" indent="-240971" defTabSz="910328">
              <a:spcBef>
                <a:spcPts val="703"/>
              </a:spcBef>
              <a:buClr>
                <a:srgbClr val="000000"/>
              </a:buClr>
              <a:buSzPct val="100000"/>
              <a:buFont typeface="Arial"/>
              <a:defRPr sz="3100">
                <a:solidFill>
                  <a:srgbClr val="000000"/>
                </a:solidFill>
                <a:uFill>
                  <a:solidFill>
                    <a:srgbClr val="000000"/>
                  </a:solidFill>
                </a:uFill>
                <a:latin typeface="Calibri"/>
                <a:ea typeface="Calibri"/>
                <a:cs typeface="Calibri"/>
                <a:sym typeface="Calibri"/>
              </a:defRPr>
            </a:lvl1pPr>
            <a:lvl2pPr marL="522103" marR="0" indent="-200807" defTabSz="910328">
              <a:spcBef>
                <a:spcPts val="633"/>
              </a:spcBef>
              <a:buClr>
                <a:srgbClr val="000000"/>
              </a:buClr>
              <a:buSzPct val="100000"/>
              <a:buFont typeface="Arial"/>
              <a:buChar char="–"/>
              <a:defRPr sz="2700">
                <a:solidFill>
                  <a:srgbClr val="000000"/>
                </a:solidFill>
                <a:uFill>
                  <a:solidFill>
                    <a:srgbClr val="000000"/>
                  </a:solidFill>
                </a:uFill>
                <a:latin typeface="Calibri"/>
                <a:ea typeface="Calibri"/>
                <a:cs typeface="Calibri"/>
                <a:sym typeface="Calibri"/>
              </a:defRPr>
            </a:lvl2pPr>
            <a:lvl3pPr marL="803233" marR="0" indent="-160647" defTabSz="910328">
              <a:spcBef>
                <a:spcPts val="562"/>
              </a:spcBef>
              <a:buClr>
                <a:srgbClr val="000000"/>
              </a:buClr>
              <a:buSzPct val="100000"/>
              <a:buFont typeface="Arial"/>
              <a:defRPr sz="2400">
                <a:solidFill>
                  <a:srgbClr val="000000"/>
                </a:solidFill>
                <a:uFill>
                  <a:solidFill>
                    <a:srgbClr val="000000"/>
                  </a:solidFill>
                </a:uFill>
                <a:latin typeface="Calibri"/>
                <a:ea typeface="Calibri"/>
                <a:cs typeface="Calibri"/>
                <a:sym typeface="Calibri"/>
              </a:defRPr>
            </a:lvl3pPr>
            <a:lvl4pPr marL="1124525"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4pPr>
            <a:lvl5pPr marL="1445818"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38" name="Shape 338"/>
          <p:cNvSpPr>
            <a:spLocks noGrp="1"/>
          </p:cNvSpPr>
          <p:nvPr>
            <p:ph type="sldNum" sz="quarter" idx="2"/>
          </p:nvPr>
        </p:nvSpPr>
        <p:spPr>
          <a:xfrm>
            <a:off x="8479474" y="6494274"/>
            <a:ext cx="207337" cy="223243"/>
          </a:xfrm>
          <a:prstGeom prst="rect">
            <a:avLst/>
          </a:prstGeom>
          <a:ln>
            <a:round/>
          </a:ln>
        </p:spPr>
        <p:txBody>
          <a:bodyPr lIns="26773" tIns="26773" rIns="26773" bIns="26773" anchor="ctr"/>
          <a:lstStyle>
            <a:lvl1pPr algn="r" defTabSz="910328">
              <a:defRPr sz="1100">
                <a:solidFill>
                  <a:srgbClr val="9A9A9A"/>
                </a:solidFill>
                <a:uFill>
                  <a:solidFill>
                    <a:srgbClr val="9A9A9A"/>
                  </a:solidFill>
                </a:u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133064045"/>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Default - Thin Title">
    <p:spTree>
      <p:nvGrpSpPr>
        <p:cNvPr id="1" name=""/>
        <p:cNvGrpSpPr/>
        <p:nvPr/>
      </p:nvGrpSpPr>
      <p:grpSpPr>
        <a:xfrm>
          <a:off x="0" y="0"/>
          <a:ext cx="0" cy="0"/>
          <a:chOff x="0" y="0"/>
          <a:chExt cx="0" cy="0"/>
        </a:xfrm>
      </p:grpSpPr>
      <p:sp>
        <p:nvSpPr>
          <p:cNvPr id="345" name="Shape 345"/>
          <p:cNvSpPr/>
          <p:nvPr/>
        </p:nvSpPr>
        <p:spPr>
          <a:xfrm>
            <a:off x="0" y="0"/>
            <a:ext cx="9152930" cy="928254"/>
          </a:xfrm>
          <a:prstGeom prst="rect">
            <a:avLst/>
          </a:prstGeom>
          <a:gradFill>
            <a:gsLst>
              <a:gs pos="0">
                <a:srgbClr val="000000"/>
              </a:gs>
              <a:gs pos="50000">
                <a:srgbClr val="515151"/>
              </a:gs>
              <a:gs pos="100000">
                <a:srgbClr val="929292"/>
              </a:gs>
            </a:gsLst>
            <a:lin ang="5400000"/>
          </a:gradFill>
          <a:ln w="25400">
            <a:solidFill>
              <a:srgbClr val="000000"/>
            </a:solidFill>
          </a:ln>
        </p:spPr>
        <p:txBody>
          <a:bodyPr lIns="26773" tIns="26773" rIns="26773" bIns="26773" anchor="ctr"/>
          <a:lstStyle/>
          <a:p>
            <a:pPr algn="ctr" defTabSz="910328" fontAlgn="auto" hangingPunct="0">
              <a:spcBef>
                <a:spcPts val="0"/>
              </a:spcBef>
              <a:spcAft>
                <a:spcPts val="0"/>
              </a:spcAft>
              <a:buClr>
                <a:srgbClr val="FFFFFF"/>
              </a:buClr>
              <a:defRPr sz="2400">
                <a:solidFill>
                  <a:srgbClr val="FFFFFF"/>
                </a:solidFill>
                <a:uFill>
                  <a:solidFill>
                    <a:srgbClr val="FFFFFF"/>
                  </a:solidFill>
                </a:uFill>
                <a:latin typeface="Calibri"/>
                <a:ea typeface="Calibri"/>
                <a:cs typeface="Calibri"/>
                <a:sym typeface="Calibri"/>
              </a:defRPr>
            </a:pPr>
            <a:endParaRPr sz="2400" kern="0">
              <a:solidFill>
                <a:srgbClr val="FFFFFF"/>
              </a:solidFill>
              <a:uFill>
                <a:solidFill>
                  <a:srgbClr val="FFFFFF"/>
                </a:solidFill>
              </a:uFill>
              <a:latin typeface="Calibri"/>
              <a:ea typeface="Calibri"/>
              <a:cs typeface="Calibri"/>
              <a:sym typeface="Calibri"/>
            </a:endParaRPr>
          </a:p>
        </p:txBody>
      </p:sp>
      <p:sp>
        <p:nvSpPr>
          <p:cNvPr id="346" name="Shape 346"/>
          <p:cNvSpPr/>
          <p:nvPr/>
        </p:nvSpPr>
        <p:spPr>
          <a:xfrm>
            <a:off x="0" y="6525346"/>
            <a:ext cx="9152930" cy="332656"/>
          </a:xfrm>
          <a:prstGeom prst="rect">
            <a:avLst/>
          </a:prstGeom>
          <a:gradFill>
            <a:gsLst>
              <a:gs pos="0">
                <a:srgbClr val="000000"/>
              </a:gs>
              <a:gs pos="50000">
                <a:srgbClr val="515151"/>
              </a:gs>
              <a:gs pos="100000">
                <a:srgbClr val="6C6C6C"/>
              </a:gs>
            </a:gsLst>
            <a:lin ang="16200000"/>
          </a:gradFill>
          <a:ln w="25400">
            <a:solidFill>
              <a:srgbClr val="000000"/>
            </a:solidFill>
          </a:ln>
        </p:spPr>
        <p:txBody>
          <a:bodyPr lIns="26773" tIns="26773" rIns="26773" bIns="26773" anchor="ctr"/>
          <a:lstStyle/>
          <a:p>
            <a:pPr algn="ctr" defTabSz="910328" fontAlgn="auto" hangingPunct="0">
              <a:spcBef>
                <a:spcPts val="0"/>
              </a:spcBef>
              <a:spcAft>
                <a:spcPts val="0"/>
              </a:spcAft>
              <a:buClr>
                <a:srgbClr val="FFFFFF"/>
              </a:buClr>
              <a:defRPr sz="2400">
                <a:solidFill>
                  <a:srgbClr val="FFFFFF"/>
                </a:solidFill>
                <a:uFill>
                  <a:solidFill>
                    <a:srgbClr val="FFFFFF"/>
                  </a:solidFill>
                </a:uFill>
                <a:latin typeface="Calibri"/>
                <a:ea typeface="Calibri"/>
                <a:cs typeface="Calibri"/>
                <a:sym typeface="Calibri"/>
              </a:defRPr>
            </a:pPr>
            <a:endParaRPr sz="2400" kern="0">
              <a:solidFill>
                <a:srgbClr val="FFFFFF"/>
              </a:solidFill>
              <a:uFill>
                <a:solidFill>
                  <a:srgbClr val="FFFFFF"/>
                </a:solidFill>
              </a:uFill>
              <a:latin typeface="Calibri"/>
              <a:ea typeface="Calibri"/>
              <a:cs typeface="Calibri"/>
              <a:sym typeface="Calibri"/>
            </a:endParaRPr>
          </a:p>
        </p:txBody>
      </p:sp>
      <p:sp>
        <p:nvSpPr>
          <p:cNvPr id="347" name="Shape 347"/>
          <p:cNvSpPr/>
          <p:nvPr/>
        </p:nvSpPr>
        <p:spPr>
          <a:xfrm>
            <a:off x="7009805" y="6463734"/>
            <a:ext cx="2143125" cy="423431"/>
          </a:xfrm>
          <a:prstGeom prst="rect">
            <a:avLst/>
          </a:prstGeom>
          <a:ln w="12700"/>
        </p:spPr>
        <p:txBody>
          <a:bodyPr lIns="26773" tIns="26773" rIns="26773" bIns="26773" anchor="ctr">
            <a:spAutoFit/>
          </a:bodyPr>
          <a:lstStyle/>
          <a:p>
            <a:pPr algn="r" defTabSz="910328" fontAlgn="auto" hangingPunct="0">
              <a:spcBef>
                <a:spcPts val="0"/>
              </a:spcBef>
              <a:spcAft>
                <a:spcPts val="0"/>
              </a:spcAft>
              <a:buClr>
                <a:srgbClr val="FFFFFF"/>
              </a:buClr>
              <a:defRPr sz="2400">
                <a:uFill>
                  <a:solidFill>
                    <a:srgbClr val="000000"/>
                  </a:solidFill>
                </a:uFill>
                <a:latin typeface="Calibri"/>
                <a:ea typeface="Calibri"/>
                <a:cs typeface="Calibri"/>
                <a:sym typeface="Calibri"/>
              </a:defRPr>
            </a:pPr>
            <a:endParaRPr sz="2400" kern="0">
              <a:solidFill>
                <a:srgbClr val="000000"/>
              </a:solidFill>
              <a:uFill>
                <a:solidFill>
                  <a:srgbClr val="000000"/>
                </a:solidFill>
              </a:uFill>
              <a:latin typeface="Calibri"/>
              <a:ea typeface="Calibri"/>
              <a:cs typeface="Calibri"/>
              <a:sym typeface="Calibri"/>
            </a:endParaRPr>
          </a:p>
        </p:txBody>
      </p:sp>
      <p:pic>
        <p:nvPicPr>
          <p:cNvPr id="348" name="image1.png"/>
          <p:cNvPicPr>
            <a:picLocks noChangeAspect="1"/>
          </p:cNvPicPr>
          <p:nvPr/>
        </p:nvPicPr>
        <p:blipFill>
          <a:blip r:embed="rId2"/>
          <a:stretch>
            <a:fillRect/>
          </a:stretch>
        </p:blipFill>
        <p:spPr>
          <a:xfrm>
            <a:off x="45840" y="6558767"/>
            <a:ext cx="474502" cy="241350"/>
          </a:xfrm>
          <a:prstGeom prst="rect">
            <a:avLst/>
          </a:prstGeom>
          <a:ln w="12700"/>
        </p:spPr>
      </p:pic>
      <p:sp>
        <p:nvSpPr>
          <p:cNvPr id="349" name="Shape 349"/>
          <p:cNvSpPr/>
          <p:nvPr/>
        </p:nvSpPr>
        <p:spPr>
          <a:xfrm>
            <a:off x="834796" y="6513212"/>
            <a:ext cx="7786688" cy="287496"/>
          </a:xfrm>
          <a:prstGeom prst="rect">
            <a:avLst/>
          </a:prstGeom>
          <a:ln w="12700"/>
          <a:extLst>
            <a:ext uri="{C572A759-6A51-4108-AA02-DFA0A04FC94B}">
              <ma14:wrappingTextBoxFlag xmlns:ma14="http://schemas.microsoft.com/office/mac/drawingml/2011/main" xmlns="" val="1"/>
            </a:ext>
          </a:extLst>
        </p:spPr>
        <p:txBody>
          <a:bodyPr lIns="26773" tIns="26773" rIns="26773" bIns="26773" anchor="ctr">
            <a:spAutoFit/>
          </a:bodyPr>
          <a:lstStyle/>
          <a:p>
            <a:pPr algn="ctr" defTabSz="910328" fontAlgn="auto" hangingPunct="0">
              <a:lnSpc>
                <a:spcPct val="120000"/>
              </a:lnSpc>
              <a:spcBef>
                <a:spcPts val="0"/>
              </a:spcBef>
              <a:spcAft>
                <a:spcPts val="0"/>
              </a:spcAft>
              <a:buClr>
                <a:srgbClr val="FFFFFF"/>
              </a:buClr>
              <a:defRPr sz="2400">
                <a:uFill>
                  <a:solidFill>
                    <a:srgbClr val="000000"/>
                  </a:solidFill>
                </a:uFill>
                <a:latin typeface="Calibri"/>
                <a:ea typeface="Calibri"/>
                <a:cs typeface="Calibri"/>
                <a:sym typeface="Calibri"/>
              </a:defRPr>
            </a:pPr>
            <a:r>
              <a:rPr sz="1300" i="1" kern="0">
                <a:solidFill>
                  <a:srgbClr val="FFFFFF"/>
                </a:solidFill>
                <a:effectLst>
                  <a:outerShdw blurRad="38100" dist="38100" dir="2700000" rotWithShape="0">
                    <a:srgbClr val="000000">
                      <a:alpha val="43137"/>
                    </a:srgbClr>
                  </a:outerShdw>
                </a:effectLst>
                <a:uFill>
                  <a:solidFill>
                    <a:srgbClr val="FFFFFF"/>
                  </a:solidFill>
                </a:uFill>
                <a:latin typeface="Calibri"/>
                <a:ea typeface="Calibri"/>
                <a:cs typeface="Calibri"/>
                <a:sym typeface="Calibri"/>
              </a:rPr>
              <a:t>Mapping the Phase Space of Models for Transport through the NPC</a:t>
            </a:r>
          </a:p>
        </p:txBody>
      </p:sp>
      <p:sp>
        <p:nvSpPr>
          <p:cNvPr id="350" name="Shape 350"/>
          <p:cNvSpPr>
            <a:spLocks noGrp="1"/>
          </p:cNvSpPr>
          <p:nvPr>
            <p:ph type="title"/>
          </p:nvPr>
        </p:nvSpPr>
        <p:spPr>
          <a:xfrm>
            <a:off x="455414" y="116640"/>
            <a:ext cx="8233172" cy="792089"/>
          </a:xfrm>
          <a:prstGeom prst="rect">
            <a:avLst/>
          </a:prstGeom>
          <a:ln>
            <a:round/>
          </a:ln>
        </p:spPr>
        <p:txBody>
          <a:bodyPr lIns="26773" tIns="26773" rIns="26773" bIns="26773"/>
          <a:lstStyle>
            <a:lvl1pPr marL="0" marR="0" indent="0" defTabSz="910328">
              <a:defRPr sz="3500" b="0">
                <a:solidFill>
                  <a:srgbClr val="FFFFFF"/>
                </a:solidFill>
                <a:effectLst>
                  <a:outerShdw blurRad="38100" dist="38100" dir="2700000" rotWithShape="0">
                    <a:srgbClr val="000000">
                      <a:alpha val="43137"/>
                    </a:srgbClr>
                  </a:outerShdw>
                </a:effectLst>
                <a:uFill>
                  <a:solidFill>
                    <a:srgbClr val="FFFFFF"/>
                  </a:solidFill>
                </a:uFill>
                <a:latin typeface="Lucida Fax"/>
                <a:ea typeface="Lucida Fax"/>
                <a:cs typeface="Lucida Fax"/>
                <a:sym typeface="Lucida Fax"/>
              </a:defRPr>
            </a:lvl1pPr>
          </a:lstStyle>
          <a:p>
            <a:r>
              <a:t>Title Text</a:t>
            </a:r>
          </a:p>
        </p:txBody>
      </p:sp>
      <p:sp>
        <p:nvSpPr>
          <p:cNvPr id="351" name="Shape 351"/>
          <p:cNvSpPr>
            <a:spLocks noGrp="1"/>
          </p:cNvSpPr>
          <p:nvPr>
            <p:ph type="sldNum" sz="quarter" idx="2"/>
          </p:nvPr>
        </p:nvSpPr>
        <p:spPr>
          <a:xfrm>
            <a:off x="8829170" y="6586176"/>
            <a:ext cx="207337" cy="223243"/>
          </a:xfrm>
          <a:prstGeom prst="rect">
            <a:avLst/>
          </a:prstGeom>
          <a:ln>
            <a:round/>
          </a:ln>
        </p:spPr>
        <p:txBody>
          <a:bodyPr lIns="26773" tIns="26773" rIns="26773" bIns="26773" anchor="ctr"/>
          <a:lstStyle>
            <a:lvl1pPr algn="r" defTabSz="910328">
              <a:defRPr sz="1100">
                <a:solidFill>
                  <a:srgbClr val="9A9A9A"/>
                </a:solidFill>
                <a:uFill>
                  <a:solidFill>
                    <a:srgbClr val="9A9A9A"/>
                  </a:solidFill>
                </a:u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4284886765"/>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Default - Title and Content copy 7">
    <p:spTree>
      <p:nvGrpSpPr>
        <p:cNvPr id="1" name=""/>
        <p:cNvGrpSpPr/>
        <p:nvPr/>
      </p:nvGrpSpPr>
      <p:grpSpPr>
        <a:xfrm>
          <a:off x="0" y="0"/>
          <a:ext cx="0" cy="0"/>
          <a:chOff x="0" y="0"/>
          <a:chExt cx="0" cy="0"/>
        </a:xfrm>
      </p:grpSpPr>
      <p:sp>
        <p:nvSpPr>
          <p:cNvPr id="358" name="Shape 358"/>
          <p:cNvSpPr/>
          <p:nvPr/>
        </p:nvSpPr>
        <p:spPr>
          <a:xfrm>
            <a:off x="0" y="0"/>
            <a:ext cx="9152930" cy="1412776"/>
          </a:xfrm>
          <a:prstGeom prst="rect">
            <a:avLst/>
          </a:prstGeom>
          <a:gradFill>
            <a:gsLst>
              <a:gs pos="0">
                <a:srgbClr val="000000"/>
              </a:gs>
              <a:gs pos="50000">
                <a:srgbClr val="515151"/>
              </a:gs>
              <a:gs pos="100000">
                <a:srgbClr val="929292"/>
              </a:gs>
            </a:gsLst>
            <a:lin ang="5400000"/>
          </a:gradFill>
          <a:ln w="25400">
            <a:solidFill>
              <a:srgbClr val="000000"/>
            </a:solidFill>
          </a:ln>
        </p:spPr>
        <p:txBody>
          <a:bodyPr lIns="26773" tIns="26773" rIns="26773" bIns="26773" anchor="ctr"/>
          <a:lstStyle/>
          <a:p>
            <a:pPr algn="ctr" defTabSz="910328" fontAlgn="auto" hangingPunct="0">
              <a:spcBef>
                <a:spcPts val="0"/>
              </a:spcBef>
              <a:spcAft>
                <a:spcPts val="0"/>
              </a:spcAft>
              <a:buClr>
                <a:srgbClr val="FFFFFF"/>
              </a:buClr>
              <a:defRPr sz="2400">
                <a:solidFill>
                  <a:srgbClr val="FFFFFF"/>
                </a:solidFill>
                <a:uFill>
                  <a:solidFill>
                    <a:srgbClr val="FFFFFF"/>
                  </a:solidFill>
                </a:uFill>
                <a:latin typeface="Calibri"/>
                <a:ea typeface="Calibri"/>
                <a:cs typeface="Calibri"/>
                <a:sym typeface="Calibri"/>
              </a:defRPr>
            </a:pPr>
            <a:endParaRPr sz="2400" kern="0">
              <a:solidFill>
                <a:srgbClr val="FFFFFF"/>
              </a:solidFill>
              <a:uFill>
                <a:solidFill>
                  <a:srgbClr val="FFFFFF"/>
                </a:solidFill>
              </a:uFill>
              <a:latin typeface="Calibri"/>
              <a:ea typeface="Calibri"/>
              <a:cs typeface="Calibri"/>
              <a:sym typeface="Calibri"/>
            </a:endParaRPr>
          </a:p>
        </p:txBody>
      </p:sp>
      <p:sp>
        <p:nvSpPr>
          <p:cNvPr id="359" name="Shape 359"/>
          <p:cNvSpPr/>
          <p:nvPr/>
        </p:nvSpPr>
        <p:spPr>
          <a:xfrm>
            <a:off x="0" y="6525346"/>
            <a:ext cx="9152930" cy="332656"/>
          </a:xfrm>
          <a:prstGeom prst="rect">
            <a:avLst/>
          </a:prstGeom>
          <a:gradFill>
            <a:gsLst>
              <a:gs pos="0">
                <a:srgbClr val="000000"/>
              </a:gs>
              <a:gs pos="50000">
                <a:srgbClr val="515151"/>
              </a:gs>
              <a:gs pos="100000">
                <a:srgbClr val="6C6C6C"/>
              </a:gs>
            </a:gsLst>
            <a:lin ang="16200000"/>
          </a:gradFill>
          <a:ln w="25400">
            <a:solidFill>
              <a:srgbClr val="000000"/>
            </a:solidFill>
          </a:ln>
        </p:spPr>
        <p:txBody>
          <a:bodyPr lIns="26773" tIns="26773" rIns="26773" bIns="26773" anchor="ctr"/>
          <a:lstStyle/>
          <a:p>
            <a:pPr algn="ctr" defTabSz="910328" fontAlgn="auto" hangingPunct="0">
              <a:spcBef>
                <a:spcPts val="0"/>
              </a:spcBef>
              <a:spcAft>
                <a:spcPts val="0"/>
              </a:spcAft>
              <a:buClr>
                <a:srgbClr val="FFFFFF"/>
              </a:buClr>
              <a:defRPr sz="2400">
                <a:solidFill>
                  <a:srgbClr val="FFFFFF"/>
                </a:solidFill>
                <a:uFill>
                  <a:solidFill>
                    <a:srgbClr val="FFFFFF"/>
                  </a:solidFill>
                </a:uFill>
                <a:latin typeface="Calibri"/>
                <a:ea typeface="Calibri"/>
                <a:cs typeface="Calibri"/>
                <a:sym typeface="Calibri"/>
              </a:defRPr>
            </a:pPr>
            <a:endParaRPr sz="2400" kern="0">
              <a:solidFill>
                <a:srgbClr val="FFFFFF"/>
              </a:solidFill>
              <a:uFill>
                <a:solidFill>
                  <a:srgbClr val="FFFFFF"/>
                </a:solidFill>
              </a:uFill>
              <a:latin typeface="Calibri"/>
              <a:ea typeface="Calibri"/>
              <a:cs typeface="Calibri"/>
              <a:sym typeface="Calibri"/>
            </a:endParaRPr>
          </a:p>
        </p:txBody>
      </p:sp>
      <p:sp>
        <p:nvSpPr>
          <p:cNvPr id="360" name="Shape 360"/>
          <p:cNvSpPr/>
          <p:nvPr/>
        </p:nvSpPr>
        <p:spPr>
          <a:xfrm>
            <a:off x="7009805" y="6463734"/>
            <a:ext cx="2143125" cy="423431"/>
          </a:xfrm>
          <a:prstGeom prst="rect">
            <a:avLst/>
          </a:prstGeom>
          <a:ln w="12700"/>
        </p:spPr>
        <p:txBody>
          <a:bodyPr lIns="26773" tIns="26773" rIns="26773" bIns="26773" anchor="ctr">
            <a:spAutoFit/>
          </a:bodyPr>
          <a:lstStyle/>
          <a:p>
            <a:pPr algn="r" defTabSz="910328" fontAlgn="auto" hangingPunct="0">
              <a:spcBef>
                <a:spcPts val="0"/>
              </a:spcBef>
              <a:spcAft>
                <a:spcPts val="0"/>
              </a:spcAft>
              <a:buClr>
                <a:srgbClr val="FFFFFF"/>
              </a:buClr>
              <a:defRPr sz="2400">
                <a:uFill>
                  <a:solidFill>
                    <a:srgbClr val="000000"/>
                  </a:solidFill>
                </a:uFill>
                <a:latin typeface="Calibri"/>
                <a:ea typeface="Calibri"/>
                <a:cs typeface="Calibri"/>
                <a:sym typeface="Calibri"/>
              </a:defRPr>
            </a:pPr>
            <a:endParaRPr sz="2400" kern="0">
              <a:solidFill>
                <a:srgbClr val="000000"/>
              </a:solidFill>
              <a:uFill>
                <a:solidFill>
                  <a:srgbClr val="000000"/>
                </a:solidFill>
              </a:uFill>
              <a:latin typeface="Calibri"/>
              <a:ea typeface="Calibri"/>
              <a:cs typeface="Calibri"/>
              <a:sym typeface="Calibri"/>
            </a:endParaRPr>
          </a:p>
        </p:txBody>
      </p:sp>
      <p:sp>
        <p:nvSpPr>
          <p:cNvPr id="361" name="Shape 361"/>
          <p:cNvSpPr/>
          <p:nvPr/>
        </p:nvSpPr>
        <p:spPr>
          <a:xfrm>
            <a:off x="834796" y="6513212"/>
            <a:ext cx="7786688" cy="287496"/>
          </a:xfrm>
          <a:prstGeom prst="rect">
            <a:avLst/>
          </a:prstGeom>
          <a:ln w="12700"/>
          <a:extLst>
            <a:ext uri="{C572A759-6A51-4108-AA02-DFA0A04FC94B}">
              <ma14:wrappingTextBoxFlag xmlns:ma14="http://schemas.microsoft.com/office/mac/drawingml/2011/main" xmlns="" val="1"/>
            </a:ext>
          </a:extLst>
        </p:spPr>
        <p:txBody>
          <a:bodyPr lIns="26773" tIns="26773" rIns="26773" bIns="26773" anchor="ctr">
            <a:spAutoFit/>
          </a:bodyPr>
          <a:lstStyle/>
          <a:p>
            <a:pPr algn="ctr" defTabSz="910328" fontAlgn="auto" hangingPunct="0">
              <a:lnSpc>
                <a:spcPct val="120000"/>
              </a:lnSpc>
              <a:spcBef>
                <a:spcPts val="0"/>
              </a:spcBef>
              <a:spcAft>
                <a:spcPts val="0"/>
              </a:spcAft>
              <a:buClr>
                <a:srgbClr val="FFFFFF"/>
              </a:buClr>
              <a:defRPr sz="2400">
                <a:uFill>
                  <a:solidFill>
                    <a:srgbClr val="000000"/>
                  </a:solidFill>
                </a:uFill>
                <a:latin typeface="Calibri"/>
                <a:ea typeface="Calibri"/>
                <a:cs typeface="Calibri"/>
                <a:sym typeface="Calibri"/>
              </a:defRPr>
            </a:pPr>
            <a:r>
              <a:rPr sz="1300" i="1" kern="0">
                <a:solidFill>
                  <a:srgbClr val="FFFFFF"/>
                </a:solidFill>
                <a:effectLst>
                  <a:outerShdw blurRad="38100" dist="38100" dir="2700000" rotWithShape="0">
                    <a:srgbClr val="000000">
                      <a:alpha val="43137"/>
                    </a:srgbClr>
                  </a:outerShdw>
                </a:effectLst>
                <a:uFill>
                  <a:solidFill>
                    <a:srgbClr val="FFFFFF"/>
                  </a:solidFill>
                </a:uFill>
                <a:latin typeface="Calibri"/>
                <a:ea typeface="Calibri"/>
                <a:cs typeface="Calibri"/>
                <a:sym typeface="Calibri"/>
              </a:rPr>
              <a:t>Mapping the Phase Space of Models for Transport through the NPC</a:t>
            </a:r>
          </a:p>
        </p:txBody>
      </p:sp>
      <p:pic>
        <p:nvPicPr>
          <p:cNvPr id="362" name="image1.png"/>
          <p:cNvPicPr>
            <a:picLocks noChangeAspect="1"/>
          </p:cNvPicPr>
          <p:nvPr/>
        </p:nvPicPr>
        <p:blipFill>
          <a:blip r:embed="rId2"/>
          <a:stretch>
            <a:fillRect/>
          </a:stretch>
        </p:blipFill>
        <p:spPr>
          <a:xfrm>
            <a:off x="45840" y="6558767"/>
            <a:ext cx="474502" cy="241350"/>
          </a:xfrm>
          <a:prstGeom prst="rect">
            <a:avLst/>
          </a:prstGeom>
          <a:ln w="12700"/>
        </p:spPr>
      </p:pic>
      <p:sp>
        <p:nvSpPr>
          <p:cNvPr id="363" name="Shape 363"/>
          <p:cNvSpPr>
            <a:spLocks noGrp="1"/>
          </p:cNvSpPr>
          <p:nvPr>
            <p:ph type="title"/>
          </p:nvPr>
        </p:nvSpPr>
        <p:spPr>
          <a:xfrm>
            <a:off x="455414" y="188650"/>
            <a:ext cx="8233172" cy="1143001"/>
          </a:xfrm>
          <a:prstGeom prst="rect">
            <a:avLst/>
          </a:prstGeom>
          <a:ln>
            <a:round/>
          </a:ln>
        </p:spPr>
        <p:txBody>
          <a:bodyPr lIns="26773" tIns="26773" rIns="26773" bIns="26773"/>
          <a:lstStyle>
            <a:lvl1pPr marL="0" marR="0" indent="0" defTabSz="910328">
              <a:defRPr sz="3500" b="0">
                <a:solidFill>
                  <a:srgbClr val="FFFFFF"/>
                </a:solidFill>
                <a:effectLst>
                  <a:outerShdw blurRad="38100" dist="38100" dir="2700000" rotWithShape="0">
                    <a:srgbClr val="000000">
                      <a:alpha val="43137"/>
                    </a:srgbClr>
                  </a:outerShdw>
                </a:effectLst>
                <a:uFill>
                  <a:solidFill>
                    <a:srgbClr val="FFFFFF"/>
                  </a:solidFill>
                </a:uFill>
                <a:latin typeface="Lucida Fax"/>
                <a:ea typeface="Lucida Fax"/>
                <a:cs typeface="Lucida Fax"/>
                <a:sym typeface="Lucida Fax"/>
              </a:defRPr>
            </a:lvl1pPr>
          </a:lstStyle>
          <a:p>
            <a:r>
              <a:t>Title Text</a:t>
            </a:r>
          </a:p>
        </p:txBody>
      </p:sp>
      <p:sp>
        <p:nvSpPr>
          <p:cNvPr id="364" name="Shape 364"/>
          <p:cNvSpPr>
            <a:spLocks noGrp="1"/>
          </p:cNvSpPr>
          <p:nvPr>
            <p:ph type="body" idx="1"/>
          </p:nvPr>
        </p:nvSpPr>
        <p:spPr>
          <a:xfrm>
            <a:off x="455414" y="1598415"/>
            <a:ext cx="8233172" cy="4525964"/>
          </a:xfrm>
          <a:prstGeom prst="rect">
            <a:avLst/>
          </a:prstGeom>
          <a:ln>
            <a:round/>
          </a:ln>
        </p:spPr>
        <p:txBody>
          <a:bodyPr lIns="26773" tIns="26773" rIns="26773" bIns="26773"/>
          <a:lstStyle>
            <a:lvl1pPr marL="240971" marR="0" indent="-240971" defTabSz="910328">
              <a:spcBef>
                <a:spcPts val="703"/>
              </a:spcBef>
              <a:buClr>
                <a:srgbClr val="000000"/>
              </a:buClr>
              <a:buSzPct val="100000"/>
              <a:buFont typeface="Arial"/>
              <a:defRPr sz="3100">
                <a:solidFill>
                  <a:srgbClr val="000000"/>
                </a:solidFill>
                <a:uFill>
                  <a:solidFill>
                    <a:srgbClr val="000000"/>
                  </a:solidFill>
                </a:uFill>
                <a:latin typeface="Calibri"/>
                <a:ea typeface="Calibri"/>
                <a:cs typeface="Calibri"/>
                <a:sym typeface="Calibri"/>
              </a:defRPr>
            </a:lvl1pPr>
            <a:lvl2pPr marL="522103" marR="0" indent="-200807" defTabSz="910328">
              <a:spcBef>
                <a:spcPts val="633"/>
              </a:spcBef>
              <a:buClr>
                <a:srgbClr val="000000"/>
              </a:buClr>
              <a:buSzPct val="100000"/>
              <a:buFont typeface="Arial"/>
              <a:buChar char="–"/>
              <a:defRPr sz="2700">
                <a:solidFill>
                  <a:srgbClr val="000000"/>
                </a:solidFill>
                <a:uFill>
                  <a:solidFill>
                    <a:srgbClr val="000000"/>
                  </a:solidFill>
                </a:uFill>
                <a:latin typeface="Calibri"/>
                <a:ea typeface="Calibri"/>
                <a:cs typeface="Calibri"/>
                <a:sym typeface="Calibri"/>
              </a:defRPr>
            </a:lvl2pPr>
            <a:lvl3pPr marL="803233" marR="0" indent="-160647" defTabSz="910328">
              <a:spcBef>
                <a:spcPts val="562"/>
              </a:spcBef>
              <a:buClr>
                <a:srgbClr val="000000"/>
              </a:buClr>
              <a:buSzPct val="100000"/>
              <a:buFont typeface="Arial"/>
              <a:defRPr sz="2400">
                <a:solidFill>
                  <a:srgbClr val="000000"/>
                </a:solidFill>
                <a:uFill>
                  <a:solidFill>
                    <a:srgbClr val="000000"/>
                  </a:solidFill>
                </a:uFill>
                <a:latin typeface="Calibri"/>
                <a:ea typeface="Calibri"/>
                <a:cs typeface="Calibri"/>
                <a:sym typeface="Calibri"/>
              </a:defRPr>
            </a:lvl3pPr>
            <a:lvl4pPr marL="1124525"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4pPr>
            <a:lvl5pPr marL="1445818"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65" name="Shape 365"/>
          <p:cNvSpPr>
            <a:spLocks noGrp="1"/>
          </p:cNvSpPr>
          <p:nvPr>
            <p:ph type="sldNum" sz="quarter" idx="2"/>
          </p:nvPr>
        </p:nvSpPr>
        <p:spPr>
          <a:xfrm>
            <a:off x="8479474" y="6494274"/>
            <a:ext cx="207337" cy="223243"/>
          </a:xfrm>
          <a:prstGeom prst="rect">
            <a:avLst/>
          </a:prstGeom>
          <a:ln>
            <a:round/>
          </a:ln>
        </p:spPr>
        <p:txBody>
          <a:bodyPr lIns="26773" tIns="26773" rIns="26773" bIns="26773" anchor="ctr"/>
          <a:lstStyle>
            <a:lvl1pPr algn="r" defTabSz="910328">
              <a:defRPr sz="1100">
                <a:solidFill>
                  <a:srgbClr val="9A9A9A"/>
                </a:solidFill>
                <a:uFill>
                  <a:solidFill>
                    <a:srgbClr val="9A9A9A"/>
                  </a:solidFill>
                </a:u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1904251259"/>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Default - Title and Content copy 8">
    <p:spTree>
      <p:nvGrpSpPr>
        <p:cNvPr id="1" name=""/>
        <p:cNvGrpSpPr/>
        <p:nvPr/>
      </p:nvGrpSpPr>
      <p:grpSpPr>
        <a:xfrm>
          <a:off x="0" y="0"/>
          <a:ext cx="0" cy="0"/>
          <a:chOff x="0" y="0"/>
          <a:chExt cx="0" cy="0"/>
        </a:xfrm>
      </p:grpSpPr>
      <p:sp>
        <p:nvSpPr>
          <p:cNvPr id="372" name="Shape 372"/>
          <p:cNvSpPr/>
          <p:nvPr/>
        </p:nvSpPr>
        <p:spPr>
          <a:xfrm>
            <a:off x="0" y="0"/>
            <a:ext cx="9152930" cy="1412776"/>
          </a:xfrm>
          <a:prstGeom prst="rect">
            <a:avLst/>
          </a:prstGeom>
          <a:gradFill>
            <a:gsLst>
              <a:gs pos="0">
                <a:srgbClr val="000000"/>
              </a:gs>
              <a:gs pos="50000">
                <a:srgbClr val="515151"/>
              </a:gs>
              <a:gs pos="100000">
                <a:srgbClr val="929292"/>
              </a:gs>
            </a:gsLst>
            <a:lin ang="5400000"/>
          </a:gradFill>
          <a:ln w="25400">
            <a:solidFill>
              <a:srgbClr val="000000"/>
            </a:solidFill>
          </a:ln>
        </p:spPr>
        <p:txBody>
          <a:bodyPr lIns="26773" tIns="26773" rIns="26773" bIns="26773" anchor="ctr"/>
          <a:lstStyle/>
          <a:p>
            <a:pPr algn="ctr" defTabSz="910328" fontAlgn="auto" hangingPunct="0">
              <a:spcBef>
                <a:spcPts val="0"/>
              </a:spcBef>
              <a:spcAft>
                <a:spcPts val="0"/>
              </a:spcAft>
              <a:buClr>
                <a:srgbClr val="FFFFFF"/>
              </a:buClr>
              <a:defRPr sz="2400">
                <a:solidFill>
                  <a:srgbClr val="FFFFFF"/>
                </a:solidFill>
                <a:uFill>
                  <a:solidFill>
                    <a:srgbClr val="FFFFFF"/>
                  </a:solidFill>
                </a:uFill>
                <a:latin typeface="Calibri"/>
                <a:ea typeface="Calibri"/>
                <a:cs typeface="Calibri"/>
                <a:sym typeface="Calibri"/>
              </a:defRPr>
            </a:pPr>
            <a:endParaRPr sz="2400" kern="0">
              <a:solidFill>
                <a:srgbClr val="FFFFFF"/>
              </a:solidFill>
              <a:uFill>
                <a:solidFill>
                  <a:srgbClr val="FFFFFF"/>
                </a:solidFill>
              </a:uFill>
              <a:latin typeface="Calibri"/>
              <a:ea typeface="Calibri"/>
              <a:cs typeface="Calibri"/>
              <a:sym typeface="Calibri"/>
            </a:endParaRPr>
          </a:p>
        </p:txBody>
      </p:sp>
      <p:sp>
        <p:nvSpPr>
          <p:cNvPr id="373" name="Shape 373"/>
          <p:cNvSpPr/>
          <p:nvPr/>
        </p:nvSpPr>
        <p:spPr>
          <a:xfrm>
            <a:off x="0" y="6525346"/>
            <a:ext cx="9152930" cy="332656"/>
          </a:xfrm>
          <a:prstGeom prst="rect">
            <a:avLst/>
          </a:prstGeom>
          <a:gradFill>
            <a:gsLst>
              <a:gs pos="0">
                <a:srgbClr val="000000"/>
              </a:gs>
              <a:gs pos="50000">
                <a:srgbClr val="515151"/>
              </a:gs>
              <a:gs pos="100000">
                <a:srgbClr val="6C6C6C"/>
              </a:gs>
            </a:gsLst>
            <a:lin ang="16200000"/>
          </a:gradFill>
          <a:ln w="25400">
            <a:solidFill>
              <a:srgbClr val="000000"/>
            </a:solidFill>
          </a:ln>
        </p:spPr>
        <p:txBody>
          <a:bodyPr lIns="26773" tIns="26773" rIns="26773" bIns="26773" anchor="ctr"/>
          <a:lstStyle/>
          <a:p>
            <a:pPr algn="ctr" defTabSz="910328" fontAlgn="auto" hangingPunct="0">
              <a:spcBef>
                <a:spcPts val="0"/>
              </a:spcBef>
              <a:spcAft>
                <a:spcPts val="0"/>
              </a:spcAft>
              <a:buClr>
                <a:srgbClr val="FFFFFF"/>
              </a:buClr>
              <a:defRPr sz="2400">
                <a:solidFill>
                  <a:srgbClr val="FFFFFF"/>
                </a:solidFill>
                <a:uFill>
                  <a:solidFill>
                    <a:srgbClr val="FFFFFF"/>
                  </a:solidFill>
                </a:uFill>
                <a:latin typeface="Calibri"/>
                <a:ea typeface="Calibri"/>
                <a:cs typeface="Calibri"/>
                <a:sym typeface="Calibri"/>
              </a:defRPr>
            </a:pPr>
            <a:endParaRPr sz="2400" kern="0">
              <a:solidFill>
                <a:srgbClr val="FFFFFF"/>
              </a:solidFill>
              <a:uFill>
                <a:solidFill>
                  <a:srgbClr val="FFFFFF"/>
                </a:solidFill>
              </a:uFill>
              <a:latin typeface="Calibri"/>
              <a:ea typeface="Calibri"/>
              <a:cs typeface="Calibri"/>
              <a:sym typeface="Calibri"/>
            </a:endParaRPr>
          </a:p>
        </p:txBody>
      </p:sp>
      <p:sp>
        <p:nvSpPr>
          <p:cNvPr id="374" name="Shape 374"/>
          <p:cNvSpPr/>
          <p:nvPr/>
        </p:nvSpPr>
        <p:spPr>
          <a:xfrm>
            <a:off x="7009805" y="6463734"/>
            <a:ext cx="2143125" cy="423431"/>
          </a:xfrm>
          <a:prstGeom prst="rect">
            <a:avLst/>
          </a:prstGeom>
          <a:ln w="12700"/>
        </p:spPr>
        <p:txBody>
          <a:bodyPr lIns="26773" tIns="26773" rIns="26773" bIns="26773" anchor="ctr">
            <a:spAutoFit/>
          </a:bodyPr>
          <a:lstStyle/>
          <a:p>
            <a:pPr algn="r" defTabSz="910328" fontAlgn="auto" hangingPunct="0">
              <a:spcBef>
                <a:spcPts val="0"/>
              </a:spcBef>
              <a:spcAft>
                <a:spcPts val="0"/>
              </a:spcAft>
              <a:buClr>
                <a:srgbClr val="FFFFFF"/>
              </a:buClr>
              <a:defRPr sz="2400">
                <a:uFill>
                  <a:solidFill>
                    <a:srgbClr val="000000"/>
                  </a:solidFill>
                </a:uFill>
                <a:latin typeface="Calibri"/>
                <a:ea typeface="Calibri"/>
                <a:cs typeface="Calibri"/>
                <a:sym typeface="Calibri"/>
              </a:defRPr>
            </a:pPr>
            <a:endParaRPr sz="2400" kern="0">
              <a:solidFill>
                <a:srgbClr val="000000"/>
              </a:solidFill>
              <a:uFill>
                <a:solidFill>
                  <a:srgbClr val="000000"/>
                </a:solidFill>
              </a:uFill>
              <a:latin typeface="Calibri"/>
              <a:ea typeface="Calibri"/>
              <a:cs typeface="Calibri"/>
              <a:sym typeface="Calibri"/>
            </a:endParaRPr>
          </a:p>
        </p:txBody>
      </p:sp>
      <p:sp>
        <p:nvSpPr>
          <p:cNvPr id="375" name="Shape 375"/>
          <p:cNvSpPr/>
          <p:nvPr/>
        </p:nvSpPr>
        <p:spPr>
          <a:xfrm>
            <a:off x="834796" y="6513212"/>
            <a:ext cx="7786688" cy="287496"/>
          </a:xfrm>
          <a:prstGeom prst="rect">
            <a:avLst/>
          </a:prstGeom>
          <a:ln w="12700"/>
          <a:extLst>
            <a:ext uri="{C572A759-6A51-4108-AA02-DFA0A04FC94B}">
              <ma14:wrappingTextBoxFlag xmlns:ma14="http://schemas.microsoft.com/office/mac/drawingml/2011/main" xmlns="" val="1"/>
            </a:ext>
          </a:extLst>
        </p:spPr>
        <p:txBody>
          <a:bodyPr lIns="26773" tIns="26773" rIns="26773" bIns="26773" anchor="ctr">
            <a:spAutoFit/>
          </a:bodyPr>
          <a:lstStyle/>
          <a:p>
            <a:pPr algn="ctr" defTabSz="910328" fontAlgn="auto" hangingPunct="0">
              <a:lnSpc>
                <a:spcPct val="120000"/>
              </a:lnSpc>
              <a:spcBef>
                <a:spcPts val="0"/>
              </a:spcBef>
              <a:spcAft>
                <a:spcPts val="0"/>
              </a:spcAft>
              <a:buClr>
                <a:srgbClr val="FFFFFF"/>
              </a:buClr>
              <a:defRPr sz="2400">
                <a:uFill>
                  <a:solidFill>
                    <a:srgbClr val="000000"/>
                  </a:solidFill>
                </a:uFill>
                <a:latin typeface="Calibri"/>
                <a:ea typeface="Calibri"/>
                <a:cs typeface="Calibri"/>
                <a:sym typeface="Calibri"/>
              </a:defRPr>
            </a:pPr>
            <a:r>
              <a:rPr sz="1300" i="1" kern="0">
                <a:solidFill>
                  <a:srgbClr val="FFFFFF"/>
                </a:solidFill>
                <a:effectLst>
                  <a:outerShdw blurRad="38100" dist="38100" dir="2700000" rotWithShape="0">
                    <a:srgbClr val="000000">
                      <a:alpha val="43137"/>
                    </a:srgbClr>
                  </a:outerShdw>
                </a:effectLst>
                <a:uFill>
                  <a:solidFill>
                    <a:srgbClr val="FFFFFF"/>
                  </a:solidFill>
                </a:uFill>
                <a:latin typeface="Calibri"/>
                <a:ea typeface="Calibri"/>
                <a:cs typeface="Calibri"/>
                <a:sym typeface="Calibri"/>
              </a:rPr>
              <a:t>Mapping the Phase Space of Models for Transport through the NPC</a:t>
            </a:r>
          </a:p>
        </p:txBody>
      </p:sp>
      <p:pic>
        <p:nvPicPr>
          <p:cNvPr id="376" name="image1.png"/>
          <p:cNvPicPr>
            <a:picLocks noChangeAspect="1"/>
          </p:cNvPicPr>
          <p:nvPr/>
        </p:nvPicPr>
        <p:blipFill>
          <a:blip r:embed="rId2"/>
          <a:stretch>
            <a:fillRect/>
          </a:stretch>
        </p:blipFill>
        <p:spPr>
          <a:xfrm>
            <a:off x="45840" y="6558767"/>
            <a:ext cx="474502" cy="241350"/>
          </a:xfrm>
          <a:prstGeom prst="rect">
            <a:avLst/>
          </a:prstGeom>
          <a:ln w="12700"/>
        </p:spPr>
      </p:pic>
      <p:sp>
        <p:nvSpPr>
          <p:cNvPr id="377" name="Shape 377"/>
          <p:cNvSpPr>
            <a:spLocks noGrp="1"/>
          </p:cNvSpPr>
          <p:nvPr>
            <p:ph type="title"/>
          </p:nvPr>
        </p:nvSpPr>
        <p:spPr>
          <a:xfrm>
            <a:off x="455414" y="188650"/>
            <a:ext cx="8233172" cy="1143001"/>
          </a:xfrm>
          <a:prstGeom prst="rect">
            <a:avLst/>
          </a:prstGeom>
          <a:ln>
            <a:round/>
          </a:ln>
        </p:spPr>
        <p:txBody>
          <a:bodyPr lIns="26773" tIns="26773" rIns="26773" bIns="26773"/>
          <a:lstStyle>
            <a:lvl1pPr marL="0" marR="0" indent="0" defTabSz="910328">
              <a:defRPr sz="3500" b="0">
                <a:solidFill>
                  <a:srgbClr val="FFFFFF"/>
                </a:solidFill>
                <a:effectLst>
                  <a:outerShdw blurRad="38100" dist="38100" dir="2700000" rotWithShape="0">
                    <a:srgbClr val="000000">
                      <a:alpha val="43137"/>
                    </a:srgbClr>
                  </a:outerShdw>
                </a:effectLst>
                <a:uFill>
                  <a:solidFill>
                    <a:srgbClr val="FFFFFF"/>
                  </a:solidFill>
                </a:uFill>
                <a:latin typeface="Lucida Fax"/>
                <a:ea typeface="Lucida Fax"/>
                <a:cs typeface="Lucida Fax"/>
                <a:sym typeface="Lucida Fax"/>
              </a:defRPr>
            </a:lvl1pPr>
          </a:lstStyle>
          <a:p>
            <a:r>
              <a:t>Title Text</a:t>
            </a:r>
          </a:p>
        </p:txBody>
      </p:sp>
      <p:sp>
        <p:nvSpPr>
          <p:cNvPr id="378" name="Shape 378"/>
          <p:cNvSpPr>
            <a:spLocks noGrp="1"/>
          </p:cNvSpPr>
          <p:nvPr>
            <p:ph type="body" idx="1"/>
          </p:nvPr>
        </p:nvSpPr>
        <p:spPr>
          <a:xfrm>
            <a:off x="455414" y="1598415"/>
            <a:ext cx="8233172" cy="4525964"/>
          </a:xfrm>
          <a:prstGeom prst="rect">
            <a:avLst/>
          </a:prstGeom>
          <a:ln>
            <a:round/>
          </a:ln>
        </p:spPr>
        <p:txBody>
          <a:bodyPr lIns="26773" tIns="26773" rIns="26773" bIns="26773"/>
          <a:lstStyle>
            <a:lvl1pPr marL="240971" marR="0" indent="-240971" defTabSz="910328">
              <a:spcBef>
                <a:spcPts val="703"/>
              </a:spcBef>
              <a:buClr>
                <a:srgbClr val="000000"/>
              </a:buClr>
              <a:buSzPct val="100000"/>
              <a:buFont typeface="Arial"/>
              <a:defRPr sz="3100">
                <a:solidFill>
                  <a:srgbClr val="000000"/>
                </a:solidFill>
                <a:uFill>
                  <a:solidFill>
                    <a:srgbClr val="000000"/>
                  </a:solidFill>
                </a:uFill>
                <a:latin typeface="Calibri"/>
                <a:ea typeface="Calibri"/>
                <a:cs typeface="Calibri"/>
                <a:sym typeface="Calibri"/>
              </a:defRPr>
            </a:lvl1pPr>
            <a:lvl2pPr marL="522103" marR="0" indent="-200807" defTabSz="910328">
              <a:spcBef>
                <a:spcPts val="633"/>
              </a:spcBef>
              <a:buClr>
                <a:srgbClr val="000000"/>
              </a:buClr>
              <a:buSzPct val="100000"/>
              <a:buFont typeface="Arial"/>
              <a:buChar char="–"/>
              <a:defRPr sz="2700">
                <a:solidFill>
                  <a:srgbClr val="000000"/>
                </a:solidFill>
                <a:uFill>
                  <a:solidFill>
                    <a:srgbClr val="000000"/>
                  </a:solidFill>
                </a:uFill>
                <a:latin typeface="Calibri"/>
                <a:ea typeface="Calibri"/>
                <a:cs typeface="Calibri"/>
                <a:sym typeface="Calibri"/>
              </a:defRPr>
            </a:lvl2pPr>
            <a:lvl3pPr marL="803233" marR="0" indent="-160647" defTabSz="910328">
              <a:spcBef>
                <a:spcPts val="562"/>
              </a:spcBef>
              <a:buClr>
                <a:srgbClr val="000000"/>
              </a:buClr>
              <a:buSzPct val="100000"/>
              <a:buFont typeface="Arial"/>
              <a:defRPr sz="2400">
                <a:solidFill>
                  <a:srgbClr val="000000"/>
                </a:solidFill>
                <a:uFill>
                  <a:solidFill>
                    <a:srgbClr val="000000"/>
                  </a:solidFill>
                </a:uFill>
                <a:latin typeface="Calibri"/>
                <a:ea typeface="Calibri"/>
                <a:cs typeface="Calibri"/>
                <a:sym typeface="Calibri"/>
              </a:defRPr>
            </a:lvl3pPr>
            <a:lvl4pPr marL="1124525"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4pPr>
            <a:lvl5pPr marL="1445818"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79" name="Shape 379"/>
          <p:cNvSpPr>
            <a:spLocks noGrp="1"/>
          </p:cNvSpPr>
          <p:nvPr>
            <p:ph type="sldNum" sz="quarter" idx="2"/>
          </p:nvPr>
        </p:nvSpPr>
        <p:spPr>
          <a:xfrm>
            <a:off x="8479474" y="6494274"/>
            <a:ext cx="207337" cy="223243"/>
          </a:xfrm>
          <a:prstGeom prst="rect">
            <a:avLst/>
          </a:prstGeom>
          <a:ln>
            <a:round/>
          </a:ln>
        </p:spPr>
        <p:txBody>
          <a:bodyPr lIns="26773" tIns="26773" rIns="26773" bIns="26773" anchor="ctr"/>
          <a:lstStyle>
            <a:lvl1pPr algn="r" defTabSz="910328">
              <a:defRPr sz="1100">
                <a:solidFill>
                  <a:srgbClr val="9A9A9A"/>
                </a:solidFill>
                <a:uFill>
                  <a:solidFill>
                    <a:srgbClr val="9A9A9A"/>
                  </a:solidFill>
                </a:u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44285098"/>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Default - Title and Content copy 9">
    <p:spTree>
      <p:nvGrpSpPr>
        <p:cNvPr id="1" name=""/>
        <p:cNvGrpSpPr/>
        <p:nvPr/>
      </p:nvGrpSpPr>
      <p:grpSpPr>
        <a:xfrm>
          <a:off x="0" y="0"/>
          <a:ext cx="0" cy="0"/>
          <a:chOff x="0" y="0"/>
          <a:chExt cx="0" cy="0"/>
        </a:xfrm>
      </p:grpSpPr>
      <p:sp>
        <p:nvSpPr>
          <p:cNvPr id="386" name="Shape 386"/>
          <p:cNvSpPr>
            <a:spLocks noGrp="1"/>
          </p:cNvSpPr>
          <p:nvPr>
            <p:ph type="title"/>
          </p:nvPr>
        </p:nvSpPr>
        <p:spPr>
          <a:xfrm>
            <a:off x="455414" y="188650"/>
            <a:ext cx="8233172" cy="1143001"/>
          </a:xfrm>
          <a:prstGeom prst="rect">
            <a:avLst/>
          </a:prstGeom>
          <a:ln>
            <a:round/>
          </a:ln>
        </p:spPr>
        <p:txBody>
          <a:bodyPr lIns="26773" tIns="26773" rIns="26773" bIns="26773"/>
          <a:lstStyle>
            <a:lvl1pPr marL="0" marR="0" indent="0" defTabSz="910328"/>
          </a:lstStyle>
          <a:p>
            <a:r>
              <a:t>Title Text</a:t>
            </a:r>
          </a:p>
        </p:txBody>
      </p:sp>
      <p:sp>
        <p:nvSpPr>
          <p:cNvPr id="387" name="Shape 387"/>
          <p:cNvSpPr>
            <a:spLocks noGrp="1"/>
          </p:cNvSpPr>
          <p:nvPr>
            <p:ph type="body" idx="1"/>
          </p:nvPr>
        </p:nvSpPr>
        <p:spPr>
          <a:xfrm>
            <a:off x="455414" y="1598415"/>
            <a:ext cx="8233172" cy="4525964"/>
          </a:xfrm>
          <a:prstGeom prst="rect">
            <a:avLst/>
          </a:prstGeom>
          <a:ln>
            <a:round/>
          </a:ln>
        </p:spPr>
        <p:txBody>
          <a:bodyPr lIns="26773" tIns="26773" rIns="26773" bIns="26773"/>
          <a:lstStyle>
            <a:lvl1pPr marL="281132" marR="0" indent="-240971" defTabSz="910328">
              <a:spcBef>
                <a:spcPts val="703"/>
              </a:spcBef>
              <a:buClr>
                <a:srgbClr val="000000"/>
              </a:buClr>
              <a:buSzPct val="100000"/>
              <a:buFont typeface="Arial"/>
              <a:defRPr sz="3100">
                <a:solidFill>
                  <a:srgbClr val="000000"/>
                </a:solidFill>
                <a:uFill>
                  <a:solidFill>
                    <a:srgbClr val="000000"/>
                  </a:solidFill>
                </a:uFill>
                <a:latin typeface="Calibri"/>
                <a:ea typeface="Calibri"/>
                <a:cs typeface="Calibri"/>
                <a:sym typeface="Calibri"/>
              </a:defRPr>
            </a:lvl1pPr>
            <a:lvl2pPr marL="644817" marR="0" indent="-200807" defTabSz="910328">
              <a:spcBef>
                <a:spcPts val="633"/>
              </a:spcBef>
              <a:buClr>
                <a:srgbClr val="000000"/>
              </a:buClr>
              <a:buSzPct val="100000"/>
              <a:buFont typeface="Arial"/>
              <a:buChar char="–"/>
              <a:defRPr sz="2700">
                <a:solidFill>
                  <a:srgbClr val="000000"/>
                </a:solidFill>
                <a:uFill>
                  <a:solidFill>
                    <a:srgbClr val="000000"/>
                  </a:solidFill>
                </a:uFill>
                <a:latin typeface="Calibri"/>
                <a:ea typeface="Calibri"/>
                <a:cs typeface="Calibri"/>
                <a:sym typeface="Calibri"/>
              </a:defRPr>
            </a:lvl2pPr>
            <a:lvl3pPr marL="1060934" marR="0" indent="-160647" defTabSz="910328">
              <a:spcBef>
                <a:spcPts val="562"/>
              </a:spcBef>
              <a:buClr>
                <a:srgbClr val="000000"/>
              </a:buClr>
              <a:buSzPct val="100000"/>
              <a:buFont typeface="Arial"/>
              <a:defRPr sz="2400">
                <a:solidFill>
                  <a:srgbClr val="000000"/>
                </a:solidFill>
                <a:uFill>
                  <a:solidFill>
                    <a:srgbClr val="000000"/>
                  </a:solidFill>
                </a:uFill>
                <a:latin typeface="Calibri"/>
                <a:ea typeface="Calibri"/>
                <a:cs typeface="Calibri"/>
                <a:sym typeface="Calibri"/>
              </a:defRPr>
            </a:lvl3pPr>
            <a:lvl4pPr marL="1518329"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4pPr>
            <a:lvl5pPr marL="1974613" marR="0" indent="-160647" defTabSz="910328">
              <a:spcBef>
                <a:spcPts val="422"/>
              </a:spcBef>
              <a:buClr>
                <a:srgbClr val="000000"/>
              </a:buClr>
              <a:defRPr>
                <a:solidFill>
                  <a:srgbClr val="000000"/>
                </a:solidFill>
                <a:uFill>
                  <a:solidFill>
                    <a:srgbClr val="000000"/>
                  </a:solidFill>
                </a:u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88" name="Shape 388"/>
          <p:cNvSpPr>
            <a:spLocks noGrp="1"/>
          </p:cNvSpPr>
          <p:nvPr>
            <p:ph type="sldNum" sz="quarter" idx="2"/>
          </p:nvPr>
        </p:nvSpPr>
        <p:spPr>
          <a:xfrm>
            <a:off x="8479474" y="6494274"/>
            <a:ext cx="207337" cy="223243"/>
          </a:xfrm>
          <a:prstGeom prst="rect">
            <a:avLst/>
          </a:prstGeom>
          <a:ln>
            <a:round/>
          </a:ln>
        </p:spPr>
        <p:txBody>
          <a:bodyPr lIns="26773" tIns="26773" rIns="26773" bIns="26773" anchor="ctr"/>
          <a:lstStyle>
            <a:lvl1pPr algn="r" defTabSz="910328">
              <a:defRPr sz="1100">
                <a:solidFill>
                  <a:srgbClr val="9A9A9A"/>
                </a:solidFill>
                <a:uFill>
                  <a:solidFill>
                    <a:srgbClr val="9A9A9A"/>
                  </a:solidFill>
                </a:u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12510679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98.xml"/><Relationship Id="rId2" Type="http://schemas.openxmlformats.org/officeDocument/2006/relationships/slideLayout" Target="../slideLayouts/slideLayout497.xml"/><Relationship Id="rId1" Type="http://schemas.openxmlformats.org/officeDocument/2006/relationships/slideLayout" Target="../slideLayouts/slideLayout496.xml"/><Relationship Id="rId6" Type="http://schemas.openxmlformats.org/officeDocument/2006/relationships/image" Target="../media/image5.png"/><Relationship Id="rId5" Type="http://schemas.openxmlformats.org/officeDocument/2006/relationships/theme" Target="../theme/theme10.xml"/><Relationship Id="rId4" Type="http://schemas.openxmlformats.org/officeDocument/2006/relationships/slideLayout" Target="../slideLayouts/slideLayout49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3.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theme" Target="../theme/theme4.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88.xml"/><Relationship Id="rId21" Type="http://schemas.openxmlformats.org/officeDocument/2006/relationships/slideLayout" Target="../slideLayouts/slideLayout83.xml"/><Relationship Id="rId42" Type="http://schemas.openxmlformats.org/officeDocument/2006/relationships/slideLayout" Target="../slideLayouts/slideLayout104.xml"/><Relationship Id="rId47" Type="http://schemas.openxmlformats.org/officeDocument/2006/relationships/slideLayout" Target="../slideLayouts/slideLayout109.xml"/><Relationship Id="rId63" Type="http://schemas.openxmlformats.org/officeDocument/2006/relationships/slideLayout" Target="../slideLayouts/slideLayout125.xml"/><Relationship Id="rId68" Type="http://schemas.openxmlformats.org/officeDocument/2006/relationships/slideLayout" Target="../slideLayouts/slideLayout130.xml"/><Relationship Id="rId16" Type="http://schemas.openxmlformats.org/officeDocument/2006/relationships/slideLayout" Target="../slideLayouts/slideLayout7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45" Type="http://schemas.openxmlformats.org/officeDocument/2006/relationships/slideLayout" Target="../slideLayouts/slideLayout107.xml"/><Relationship Id="rId53" Type="http://schemas.openxmlformats.org/officeDocument/2006/relationships/slideLayout" Target="../slideLayouts/slideLayout115.xml"/><Relationship Id="rId58" Type="http://schemas.openxmlformats.org/officeDocument/2006/relationships/slideLayout" Target="../slideLayouts/slideLayout120.xml"/><Relationship Id="rId66" Type="http://schemas.openxmlformats.org/officeDocument/2006/relationships/slideLayout" Target="../slideLayouts/slideLayout128.xml"/><Relationship Id="rId74" Type="http://schemas.openxmlformats.org/officeDocument/2006/relationships/slideLayout" Target="../slideLayouts/slideLayout136.xml"/><Relationship Id="rId79" Type="http://schemas.openxmlformats.org/officeDocument/2006/relationships/theme" Target="../theme/theme5.xml"/><Relationship Id="rId5" Type="http://schemas.openxmlformats.org/officeDocument/2006/relationships/slideLayout" Target="../slideLayouts/slideLayout67.xml"/><Relationship Id="rId61" Type="http://schemas.openxmlformats.org/officeDocument/2006/relationships/slideLayout" Target="../slideLayouts/slideLayout123.xml"/><Relationship Id="rId19" Type="http://schemas.openxmlformats.org/officeDocument/2006/relationships/slideLayout" Target="../slideLayouts/slideLayout8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43" Type="http://schemas.openxmlformats.org/officeDocument/2006/relationships/slideLayout" Target="../slideLayouts/slideLayout105.xml"/><Relationship Id="rId48" Type="http://schemas.openxmlformats.org/officeDocument/2006/relationships/slideLayout" Target="../slideLayouts/slideLayout110.xml"/><Relationship Id="rId56" Type="http://schemas.openxmlformats.org/officeDocument/2006/relationships/slideLayout" Target="../slideLayouts/slideLayout118.xml"/><Relationship Id="rId64" Type="http://schemas.openxmlformats.org/officeDocument/2006/relationships/slideLayout" Target="../slideLayouts/slideLayout126.xml"/><Relationship Id="rId69" Type="http://schemas.openxmlformats.org/officeDocument/2006/relationships/slideLayout" Target="../slideLayouts/slideLayout131.xml"/><Relationship Id="rId77" Type="http://schemas.openxmlformats.org/officeDocument/2006/relationships/slideLayout" Target="../slideLayouts/slideLayout139.xml"/><Relationship Id="rId8" Type="http://schemas.openxmlformats.org/officeDocument/2006/relationships/slideLayout" Target="../slideLayouts/slideLayout70.xml"/><Relationship Id="rId51" Type="http://schemas.openxmlformats.org/officeDocument/2006/relationships/slideLayout" Target="../slideLayouts/slideLayout113.xml"/><Relationship Id="rId72" Type="http://schemas.openxmlformats.org/officeDocument/2006/relationships/slideLayout" Target="../slideLayouts/slideLayout134.xml"/><Relationship Id="rId3" Type="http://schemas.openxmlformats.org/officeDocument/2006/relationships/slideLayout" Target="../slideLayouts/slideLayout65.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46" Type="http://schemas.openxmlformats.org/officeDocument/2006/relationships/slideLayout" Target="../slideLayouts/slideLayout108.xml"/><Relationship Id="rId59" Type="http://schemas.openxmlformats.org/officeDocument/2006/relationships/slideLayout" Target="../slideLayouts/slideLayout121.xml"/><Relationship Id="rId67" Type="http://schemas.openxmlformats.org/officeDocument/2006/relationships/slideLayout" Target="../slideLayouts/slideLayout129.xml"/><Relationship Id="rId20" Type="http://schemas.openxmlformats.org/officeDocument/2006/relationships/slideLayout" Target="../slideLayouts/slideLayout82.xml"/><Relationship Id="rId41" Type="http://schemas.openxmlformats.org/officeDocument/2006/relationships/slideLayout" Target="../slideLayouts/slideLayout103.xml"/><Relationship Id="rId54" Type="http://schemas.openxmlformats.org/officeDocument/2006/relationships/slideLayout" Target="../slideLayouts/slideLayout116.xml"/><Relationship Id="rId62" Type="http://schemas.openxmlformats.org/officeDocument/2006/relationships/slideLayout" Target="../slideLayouts/slideLayout124.xml"/><Relationship Id="rId70" Type="http://schemas.openxmlformats.org/officeDocument/2006/relationships/slideLayout" Target="../slideLayouts/slideLayout132.xml"/><Relationship Id="rId75" Type="http://schemas.openxmlformats.org/officeDocument/2006/relationships/slideLayout" Target="../slideLayouts/slideLayout137.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49" Type="http://schemas.openxmlformats.org/officeDocument/2006/relationships/slideLayout" Target="../slideLayouts/slideLayout111.xml"/><Relationship Id="rId57" Type="http://schemas.openxmlformats.org/officeDocument/2006/relationships/slideLayout" Target="../slideLayouts/slideLayout119.xml"/><Relationship Id="rId10" Type="http://schemas.openxmlformats.org/officeDocument/2006/relationships/slideLayout" Target="../slideLayouts/slideLayout72.xml"/><Relationship Id="rId31" Type="http://schemas.openxmlformats.org/officeDocument/2006/relationships/slideLayout" Target="../slideLayouts/slideLayout93.xml"/><Relationship Id="rId44" Type="http://schemas.openxmlformats.org/officeDocument/2006/relationships/slideLayout" Target="../slideLayouts/slideLayout106.xml"/><Relationship Id="rId52" Type="http://schemas.openxmlformats.org/officeDocument/2006/relationships/slideLayout" Target="../slideLayouts/slideLayout114.xml"/><Relationship Id="rId60" Type="http://schemas.openxmlformats.org/officeDocument/2006/relationships/slideLayout" Target="../slideLayouts/slideLayout122.xml"/><Relationship Id="rId65" Type="http://schemas.openxmlformats.org/officeDocument/2006/relationships/slideLayout" Target="../slideLayouts/slideLayout127.xml"/><Relationship Id="rId73" Type="http://schemas.openxmlformats.org/officeDocument/2006/relationships/slideLayout" Target="../slideLayouts/slideLayout135.xml"/><Relationship Id="rId78" Type="http://schemas.openxmlformats.org/officeDocument/2006/relationships/slideLayout" Target="../slideLayouts/slideLayout140.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9" Type="http://schemas.openxmlformats.org/officeDocument/2006/relationships/slideLayout" Target="../slideLayouts/slideLayout101.xml"/><Relationship Id="rId34" Type="http://schemas.openxmlformats.org/officeDocument/2006/relationships/slideLayout" Target="../slideLayouts/slideLayout96.xml"/><Relationship Id="rId50" Type="http://schemas.openxmlformats.org/officeDocument/2006/relationships/slideLayout" Target="../slideLayouts/slideLayout112.xml"/><Relationship Id="rId55" Type="http://schemas.openxmlformats.org/officeDocument/2006/relationships/slideLayout" Target="../slideLayouts/slideLayout117.xml"/><Relationship Id="rId76" Type="http://schemas.openxmlformats.org/officeDocument/2006/relationships/slideLayout" Target="../slideLayouts/slideLayout138.xml"/><Relationship Id="rId7" Type="http://schemas.openxmlformats.org/officeDocument/2006/relationships/slideLayout" Target="../slideLayouts/slideLayout69.xml"/><Relationship Id="rId71" Type="http://schemas.openxmlformats.org/officeDocument/2006/relationships/slideLayout" Target="../slideLayouts/slideLayout133.xml"/><Relationship Id="rId2" Type="http://schemas.openxmlformats.org/officeDocument/2006/relationships/slideLayout" Target="../slideLayouts/slideLayout64.xml"/><Relationship Id="rId29"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117" Type="http://schemas.openxmlformats.org/officeDocument/2006/relationships/slideLayout" Target="../slideLayouts/slideLayout257.xml"/><Relationship Id="rId21" Type="http://schemas.openxmlformats.org/officeDocument/2006/relationships/slideLayout" Target="../slideLayouts/slideLayout161.xml"/><Relationship Id="rId42" Type="http://schemas.openxmlformats.org/officeDocument/2006/relationships/slideLayout" Target="../slideLayouts/slideLayout182.xml"/><Relationship Id="rId63" Type="http://schemas.openxmlformats.org/officeDocument/2006/relationships/slideLayout" Target="../slideLayouts/slideLayout203.xml"/><Relationship Id="rId84" Type="http://schemas.openxmlformats.org/officeDocument/2006/relationships/slideLayout" Target="../slideLayouts/slideLayout224.xml"/><Relationship Id="rId138" Type="http://schemas.openxmlformats.org/officeDocument/2006/relationships/slideLayout" Target="../slideLayouts/slideLayout278.xml"/><Relationship Id="rId159" Type="http://schemas.openxmlformats.org/officeDocument/2006/relationships/slideLayout" Target="../slideLayouts/slideLayout299.xml"/><Relationship Id="rId107" Type="http://schemas.openxmlformats.org/officeDocument/2006/relationships/slideLayout" Target="../slideLayouts/slideLayout247.xml"/><Relationship Id="rId11" Type="http://schemas.openxmlformats.org/officeDocument/2006/relationships/slideLayout" Target="../slideLayouts/slideLayout151.xml"/><Relationship Id="rId32" Type="http://schemas.openxmlformats.org/officeDocument/2006/relationships/slideLayout" Target="../slideLayouts/slideLayout172.xml"/><Relationship Id="rId53" Type="http://schemas.openxmlformats.org/officeDocument/2006/relationships/slideLayout" Target="../slideLayouts/slideLayout193.xml"/><Relationship Id="rId74" Type="http://schemas.openxmlformats.org/officeDocument/2006/relationships/slideLayout" Target="../slideLayouts/slideLayout214.xml"/><Relationship Id="rId128" Type="http://schemas.openxmlformats.org/officeDocument/2006/relationships/slideLayout" Target="../slideLayouts/slideLayout268.xml"/><Relationship Id="rId149" Type="http://schemas.openxmlformats.org/officeDocument/2006/relationships/slideLayout" Target="../slideLayouts/slideLayout289.xml"/><Relationship Id="rId5" Type="http://schemas.openxmlformats.org/officeDocument/2006/relationships/slideLayout" Target="../slideLayouts/slideLayout145.xml"/><Relationship Id="rId95" Type="http://schemas.openxmlformats.org/officeDocument/2006/relationships/slideLayout" Target="../slideLayouts/slideLayout235.xml"/><Relationship Id="rId160" Type="http://schemas.openxmlformats.org/officeDocument/2006/relationships/slideLayout" Target="../slideLayouts/slideLayout300.xml"/><Relationship Id="rId22" Type="http://schemas.openxmlformats.org/officeDocument/2006/relationships/slideLayout" Target="../slideLayouts/slideLayout162.xml"/><Relationship Id="rId43" Type="http://schemas.openxmlformats.org/officeDocument/2006/relationships/slideLayout" Target="../slideLayouts/slideLayout183.xml"/><Relationship Id="rId64" Type="http://schemas.openxmlformats.org/officeDocument/2006/relationships/slideLayout" Target="../slideLayouts/slideLayout204.xml"/><Relationship Id="rId118" Type="http://schemas.openxmlformats.org/officeDocument/2006/relationships/slideLayout" Target="../slideLayouts/slideLayout258.xml"/><Relationship Id="rId139" Type="http://schemas.openxmlformats.org/officeDocument/2006/relationships/slideLayout" Target="../slideLayouts/slideLayout279.xml"/><Relationship Id="rId85" Type="http://schemas.openxmlformats.org/officeDocument/2006/relationships/slideLayout" Target="../slideLayouts/slideLayout225.xml"/><Relationship Id="rId150" Type="http://schemas.openxmlformats.org/officeDocument/2006/relationships/slideLayout" Target="../slideLayouts/slideLayout290.xml"/><Relationship Id="rId12" Type="http://schemas.openxmlformats.org/officeDocument/2006/relationships/slideLayout" Target="../slideLayouts/slideLayout152.xml"/><Relationship Id="rId33" Type="http://schemas.openxmlformats.org/officeDocument/2006/relationships/slideLayout" Target="../slideLayouts/slideLayout173.xml"/><Relationship Id="rId108" Type="http://schemas.openxmlformats.org/officeDocument/2006/relationships/slideLayout" Target="../slideLayouts/slideLayout248.xml"/><Relationship Id="rId129" Type="http://schemas.openxmlformats.org/officeDocument/2006/relationships/slideLayout" Target="../slideLayouts/slideLayout269.xml"/><Relationship Id="rId54" Type="http://schemas.openxmlformats.org/officeDocument/2006/relationships/slideLayout" Target="../slideLayouts/slideLayout194.xml"/><Relationship Id="rId70" Type="http://schemas.openxmlformats.org/officeDocument/2006/relationships/slideLayout" Target="../slideLayouts/slideLayout210.xml"/><Relationship Id="rId75" Type="http://schemas.openxmlformats.org/officeDocument/2006/relationships/slideLayout" Target="../slideLayouts/slideLayout215.xml"/><Relationship Id="rId91" Type="http://schemas.openxmlformats.org/officeDocument/2006/relationships/slideLayout" Target="../slideLayouts/slideLayout231.xml"/><Relationship Id="rId96" Type="http://schemas.openxmlformats.org/officeDocument/2006/relationships/slideLayout" Target="../slideLayouts/slideLayout236.xml"/><Relationship Id="rId140" Type="http://schemas.openxmlformats.org/officeDocument/2006/relationships/slideLayout" Target="../slideLayouts/slideLayout280.xml"/><Relationship Id="rId145" Type="http://schemas.openxmlformats.org/officeDocument/2006/relationships/slideLayout" Target="../slideLayouts/slideLayout285.xml"/><Relationship Id="rId161" Type="http://schemas.openxmlformats.org/officeDocument/2006/relationships/slideLayout" Target="../slideLayouts/slideLayout301.xml"/><Relationship Id="rId166" Type="http://schemas.openxmlformats.org/officeDocument/2006/relationships/slideLayout" Target="../slideLayouts/slideLayout306.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49" Type="http://schemas.openxmlformats.org/officeDocument/2006/relationships/slideLayout" Target="../slideLayouts/slideLayout189.xml"/><Relationship Id="rId114" Type="http://schemas.openxmlformats.org/officeDocument/2006/relationships/slideLayout" Target="../slideLayouts/slideLayout254.xml"/><Relationship Id="rId119" Type="http://schemas.openxmlformats.org/officeDocument/2006/relationships/slideLayout" Target="../slideLayouts/slideLayout259.xml"/><Relationship Id="rId44" Type="http://schemas.openxmlformats.org/officeDocument/2006/relationships/slideLayout" Target="../slideLayouts/slideLayout184.xml"/><Relationship Id="rId60" Type="http://schemas.openxmlformats.org/officeDocument/2006/relationships/slideLayout" Target="../slideLayouts/slideLayout200.xml"/><Relationship Id="rId65" Type="http://schemas.openxmlformats.org/officeDocument/2006/relationships/slideLayout" Target="../slideLayouts/slideLayout205.xml"/><Relationship Id="rId81" Type="http://schemas.openxmlformats.org/officeDocument/2006/relationships/slideLayout" Target="../slideLayouts/slideLayout221.xml"/><Relationship Id="rId86" Type="http://schemas.openxmlformats.org/officeDocument/2006/relationships/slideLayout" Target="../slideLayouts/slideLayout226.xml"/><Relationship Id="rId130" Type="http://schemas.openxmlformats.org/officeDocument/2006/relationships/slideLayout" Target="../slideLayouts/slideLayout270.xml"/><Relationship Id="rId135" Type="http://schemas.openxmlformats.org/officeDocument/2006/relationships/slideLayout" Target="../slideLayouts/slideLayout275.xml"/><Relationship Id="rId151" Type="http://schemas.openxmlformats.org/officeDocument/2006/relationships/slideLayout" Target="../slideLayouts/slideLayout291.xml"/><Relationship Id="rId156" Type="http://schemas.openxmlformats.org/officeDocument/2006/relationships/slideLayout" Target="../slideLayouts/slideLayout296.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9" Type="http://schemas.openxmlformats.org/officeDocument/2006/relationships/slideLayout" Target="../slideLayouts/slideLayout179.xml"/><Relationship Id="rId109" Type="http://schemas.openxmlformats.org/officeDocument/2006/relationships/slideLayout" Target="../slideLayouts/slideLayout249.xml"/><Relationship Id="rId34" Type="http://schemas.openxmlformats.org/officeDocument/2006/relationships/slideLayout" Target="../slideLayouts/slideLayout174.xml"/><Relationship Id="rId50" Type="http://schemas.openxmlformats.org/officeDocument/2006/relationships/slideLayout" Target="../slideLayouts/slideLayout190.xml"/><Relationship Id="rId55" Type="http://schemas.openxmlformats.org/officeDocument/2006/relationships/slideLayout" Target="../slideLayouts/slideLayout195.xml"/><Relationship Id="rId76" Type="http://schemas.openxmlformats.org/officeDocument/2006/relationships/slideLayout" Target="../slideLayouts/slideLayout216.xml"/><Relationship Id="rId97" Type="http://schemas.openxmlformats.org/officeDocument/2006/relationships/slideLayout" Target="../slideLayouts/slideLayout237.xml"/><Relationship Id="rId104" Type="http://schemas.openxmlformats.org/officeDocument/2006/relationships/slideLayout" Target="../slideLayouts/slideLayout244.xml"/><Relationship Id="rId120" Type="http://schemas.openxmlformats.org/officeDocument/2006/relationships/slideLayout" Target="../slideLayouts/slideLayout260.xml"/><Relationship Id="rId125" Type="http://schemas.openxmlformats.org/officeDocument/2006/relationships/slideLayout" Target="../slideLayouts/slideLayout265.xml"/><Relationship Id="rId141" Type="http://schemas.openxmlformats.org/officeDocument/2006/relationships/slideLayout" Target="../slideLayouts/slideLayout281.xml"/><Relationship Id="rId146" Type="http://schemas.openxmlformats.org/officeDocument/2006/relationships/slideLayout" Target="../slideLayouts/slideLayout286.xml"/><Relationship Id="rId167" Type="http://schemas.openxmlformats.org/officeDocument/2006/relationships/slideLayout" Target="../slideLayouts/slideLayout307.xml"/><Relationship Id="rId7" Type="http://schemas.openxmlformats.org/officeDocument/2006/relationships/slideLayout" Target="../slideLayouts/slideLayout147.xml"/><Relationship Id="rId71" Type="http://schemas.openxmlformats.org/officeDocument/2006/relationships/slideLayout" Target="../slideLayouts/slideLayout211.xml"/><Relationship Id="rId92" Type="http://schemas.openxmlformats.org/officeDocument/2006/relationships/slideLayout" Target="../slideLayouts/slideLayout232.xml"/><Relationship Id="rId162" Type="http://schemas.openxmlformats.org/officeDocument/2006/relationships/slideLayout" Target="../slideLayouts/slideLayout302.xml"/><Relationship Id="rId2" Type="http://schemas.openxmlformats.org/officeDocument/2006/relationships/slideLayout" Target="../slideLayouts/slideLayout142.xml"/><Relationship Id="rId29" Type="http://schemas.openxmlformats.org/officeDocument/2006/relationships/slideLayout" Target="../slideLayouts/slideLayout169.xml"/><Relationship Id="rId24" Type="http://schemas.openxmlformats.org/officeDocument/2006/relationships/slideLayout" Target="../slideLayouts/slideLayout164.xml"/><Relationship Id="rId40" Type="http://schemas.openxmlformats.org/officeDocument/2006/relationships/slideLayout" Target="../slideLayouts/slideLayout180.xml"/><Relationship Id="rId45" Type="http://schemas.openxmlformats.org/officeDocument/2006/relationships/slideLayout" Target="../slideLayouts/slideLayout185.xml"/><Relationship Id="rId66" Type="http://schemas.openxmlformats.org/officeDocument/2006/relationships/slideLayout" Target="../slideLayouts/slideLayout206.xml"/><Relationship Id="rId87" Type="http://schemas.openxmlformats.org/officeDocument/2006/relationships/slideLayout" Target="../slideLayouts/slideLayout227.xml"/><Relationship Id="rId110" Type="http://schemas.openxmlformats.org/officeDocument/2006/relationships/slideLayout" Target="../slideLayouts/slideLayout250.xml"/><Relationship Id="rId115" Type="http://schemas.openxmlformats.org/officeDocument/2006/relationships/slideLayout" Target="../slideLayouts/slideLayout255.xml"/><Relationship Id="rId131" Type="http://schemas.openxmlformats.org/officeDocument/2006/relationships/slideLayout" Target="../slideLayouts/slideLayout271.xml"/><Relationship Id="rId136" Type="http://schemas.openxmlformats.org/officeDocument/2006/relationships/slideLayout" Target="../slideLayouts/slideLayout276.xml"/><Relationship Id="rId157" Type="http://schemas.openxmlformats.org/officeDocument/2006/relationships/slideLayout" Target="../slideLayouts/slideLayout297.xml"/><Relationship Id="rId61" Type="http://schemas.openxmlformats.org/officeDocument/2006/relationships/slideLayout" Target="../slideLayouts/slideLayout201.xml"/><Relationship Id="rId82" Type="http://schemas.openxmlformats.org/officeDocument/2006/relationships/slideLayout" Target="../slideLayouts/slideLayout222.xml"/><Relationship Id="rId152" Type="http://schemas.openxmlformats.org/officeDocument/2006/relationships/slideLayout" Target="../slideLayouts/slideLayout292.xml"/><Relationship Id="rId19" Type="http://schemas.openxmlformats.org/officeDocument/2006/relationships/slideLayout" Target="../slideLayouts/slideLayout159.xml"/><Relationship Id="rId14" Type="http://schemas.openxmlformats.org/officeDocument/2006/relationships/slideLayout" Target="../slideLayouts/slideLayout154.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56" Type="http://schemas.openxmlformats.org/officeDocument/2006/relationships/slideLayout" Target="../slideLayouts/slideLayout196.xml"/><Relationship Id="rId77" Type="http://schemas.openxmlformats.org/officeDocument/2006/relationships/slideLayout" Target="../slideLayouts/slideLayout217.xml"/><Relationship Id="rId100" Type="http://schemas.openxmlformats.org/officeDocument/2006/relationships/slideLayout" Target="../slideLayouts/slideLayout240.xml"/><Relationship Id="rId105" Type="http://schemas.openxmlformats.org/officeDocument/2006/relationships/slideLayout" Target="../slideLayouts/slideLayout245.xml"/><Relationship Id="rId126" Type="http://schemas.openxmlformats.org/officeDocument/2006/relationships/slideLayout" Target="../slideLayouts/slideLayout266.xml"/><Relationship Id="rId147" Type="http://schemas.openxmlformats.org/officeDocument/2006/relationships/slideLayout" Target="../slideLayouts/slideLayout287.xml"/><Relationship Id="rId168" Type="http://schemas.openxmlformats.org/officeDocument/2006/relationships/slideLayout" Target="../slideLayouts/slideLayout308.xml"/><Relationship Id="rId8" Type="http://schemas.openxmlformats.org/officeDocument/2006/relationships/slideLayout" Target="../slideLayouts/slideLayout148.xml"/><Relationship Id="rId51" Type="http://schemas.openxmlformats.org/officeDocument/2006/relationships/slideLayout" Target="../slideLayouts/slideLayout191.xml"/><Relationship Id="rId72" Type="http://schemas.openxmlformats.org/officeDocument/2006/relationships/slideLayout" Target="../slideLayouts/slideLayout212.xml"/><Relationship Id="rId93" Type="http://schemas.openxmlformats.org/officeDocument/2006/relationships/slideLayout" Target="../slideLayouts/slideLayout233.xml"/><Relationship Id="rId98" Type="http://schemas.openxmlformats.org/officeDocument/2006/relationships/slideLayout" Target="../slideLayouts/slideLayout238.xml"/><Relationship Id="rId121" Type="http://schemas.openxmlformats.org/officeDocument/2006/relationships/slideLayout" Target="../slideLayouts/slideLayout261.xml"/><Relationship Id="rId142" Type="http://schemas.openxmlformats.org/officeDocument/2006/relationships/slideLayout" Target="../slideLayouts/slideLayout282.xml"/><Relationship Id="rId163" Type="http://schemas.openxmlformats.org/officeDocument/2006/relationships/slideLayout" Target="../slideLayouts/slideLayout303.xml"/><Relationship Id="rId3" Type="http://schemas.openxmlformats.org/officeDocument/2006/relationships/slideLayout" Target="../slideLayouts/slideLayout143.xml"/><Relationship Id="rId25" Type="http://schemas.openxmlformats.org/officeDocument/2006/relationships/slideLayout" Target="../slideLayouts/slideLayout165.xml"/><Relationship Id="rId46" Type="http://schemas.openxmlformats.org/officeDocument/2006/relationships/slideLayout" Target="../slideLayouts/slideLayout186.xml"/><Relationship Id="rId67" Type="http://schemas.openxmlformats.org/officeDocument/2006/relationships/slideLayout" Target="../slideLayouts/slideLayout207.xml"/><Relationship Id="rId116" Type="http://schemas.openxmlformats.org/officeDocument/2006/relationships/slideLayout" Target="../slideLayouts/slideLayout256.xml"/><Relationship Id="rId137" Type="http://schemas.openxmlformats.org/officeDocument/2006/relationships/slideLayout" Target="../slideLayouts/slideLayout277.xml"/><Relationship Id="rId158" Type="http://schemas.openxmlformats.org/officeDocument/2006/relationships/slideLayout" Target="../slideLayouts/slideLayout298.xml"/><Relationship Id="rId20" Type="http://schemas.openxmlformats.org/officeDocument/2006/relationships/slideLayout" Target="../slideLayouts/slideLayout160.xml"/><Relationship Id="rId41" Type="http://schemas.openxmlformats.org/officeDocument/2006/relationships/slideLayout" Target="../slideLayouts/slideLayout181.xml"/><Relationship Id="rId62" Type="http://schemas.openxmlformats.org/officeDocument/2006/relationships/slideLayout" Target="../slideLayouts/slideLayout202.xml"/><Relationship Id="rId83" Type="http://schemas.openxmlformats.org/officeDocument/2006/relationships/slideLayout" Target="../slideLayouts/slideLayout223.xml"/><Relationship Id="rId88" Type="http://schemas.openxmlformats.org/officeDocument/2006/relationships/slideLayout" Target="../slideLayouts/slideLayout228.xml"/><Relationship Id="rId111" Type="http://schemas.openxmlformats.org/officeDocument/2006/relationships/slideLayout" Target="../slideLayouts/slideLayout251.xml"/><Relationship Id="rId132" Type="http://schemas.openxmlformats.org/officeDocument/2006/relationships/slideLayout" Target="../slideLayouts/slideLayout272.xml"/><Relationship Id="rId153" Type="http://schemas.openxmlformats.org/officeDocument/2006/relationships/slideLayout" Target="../slideLayouts/slideLayout293.xml"/><Relationship Id="rId15" Type="http://schemas.openxmlformats.org/officeDocument/2006/relationships/slideLayout" Target="../slideLayouts/slideLayout155.xml"/><Relationship Id="rId36" Type="http://schemas.openxmlformats.org/officeDocument/2006/relationships/slideLayout" Target="../slideLayouts/slideLayout176.xml"/><Relationship Id="rId57" Type="http://schemas.openxmlformats.org/officeDocument/2006/relationships/slideLayout" Target="../slideLayouts/slideLayout197.xml"/><Relationship Id="rId106" Type="http://schemas.openxmlformats.org/officeDocument/2006/relationships/slideLayout" Target="../slideLayouts/slideLayout246.xml"/><Relationship Id="rId127" Type="http://schemas.openxmlformats.org/officeDocument/2006/relationships/slideLayout" Target="../slideLayouts/slideLayout267.xml"/><Relationship Id="rId10" Type="http://schemas.openxmlformats.org/officeDocument/2006/relationships/slideLayout" Target="../slideLayouts/slideLayout150.xml"/><Relationship Id="rId31" Type="http://schemas.openxmlformats.org/officeDocument/2006/relationships/slideLayout" Target="../slideLayouts/slideLayout171.xml"/><Relationship Id="rId52" Type="http://schemas.openxmlformats.org/officeDocument/2006/relationships/slideLayout" Target="../slideLayouts/slideLayout192.xml"/><Relationship Id="rId73" Type="http://schemas.openxmlformats.org/officeDocument/2006/relationships/slideLayout" Target="../slideLayouts/slideLayout213.xml"/><Relationship Id="rId78" Type="http://schemas.openxmlformats.org/officeDocument/2006/relationships/slideLayout" Target="../slideLayouts/slideLayout218.xml"/><Relationship Id="rId94" Type="http://schemas.openxmlformats.org/officeDocument/2006/relationships/slideLayout" Target="../slideLayouts/slideLayout234.xml"/><Relationship Id="rId99" Type="http://schemas.openxmlformats.org/officeDocument/2006/relationships/slideLayout" Target="../slideLayouts/slideLayout239.xml"/><Relationship Id="rId101" Type="http://schemas.openxmlformats.org/officeDocument/2006/relationships/slideLayout" Target="../slideLayouts/slideLayout241.xml"/><Relationship Id="rId122" Type="http://schemas.openxmlformats.org/officeDocument/2006/relationships/slideLayout" Target="../slideLayouts/slideLayout262.xml"/><Relationship Id="rId143" Type="http://schemas.openxmlformats.org/officeDocument/2006/relationships/slideLayout" Target="../slideLayouts/slideLayout283.xml"/><Relationship Id="rId148" Type="http://schemas.openxmlformats.org/officeDocument/2006/relationships/slideLayout" Target="../slideLayouts/slideLayout288.xml"/><Relationship Id="rId164" Type="http://schemas.openxmlformats.org/officeDocument/2006/relationships/slideLayout" Target="../slideLayouts/slideLayout304.xml"/><Relationship Id="rId169" Type="http://schemas.openxmlformats.org/officeDocument/2006/relationships/theme" Target="../theme/theme6.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26" Type="http://schemas.openxmlformats.org/officeDocument/2006/relationships/slideLayout" Target="../slideLayouts/slideLayout166.xml"/><Relationship Id="rId47" Type="http://schemas.openxmlformats.org/officeDocument/2006/relationships/slideLayout" Target="../slideLayouts/slideLayout187.xml"/><Relationship Id="rId68" Type="http://schemas.openxmlformats.org/officeDocument/2006/relationships/slideLayout" Target="../slideLayouts/slideLayout208.xml"/><Relationship Id="rId89" Type="http://schemas.openxmlformats.org/officeDocument/2006/relationships/slideLayout" Target="../slideLayouts/slideLayout229.xml"/><Relationship Id="rId112" Type="http://schemas.openxmlformats.org/officeDocument/2006/relationships/slideLayout" Target="../slideLayouts/slideLayout252.xml"/><Relationship Id="rId133" Type="http://schemas.openxmlformats.org/officeDocument/2006/relationships/slideLayout" Target="../slideLayouts/slideLayout273.xml"/><Relationship Id="rId154" Type="http://schemas.openxmlformats.org/officeDocument/2006/relationships/slideLayout" Target="../slideLayouts/slideLayout294.xml"/><Relationship Id="rId16" Type="http://schemas.openxmlformats.org/officeDocument/2006/relationships/slideLayout" Target="../slideLayouts/slideLayout156.xml"/><Relationship Id="rId37" Type="http://schemas.openxmlformats.org/officeDocument/2006/relationships/slideLayout" Target="../slideLayouts/slideLayout177.xml"/><Relationship Id="rId58" Type="http://schemas.openxmlformats.org/officeDocument/2006/relationships/slideLayout" Target="../slideLayouts/slideLayout198.xml"/><Relationship Id="rId79" Type="http://schemas.openxmlformats.org/officeDocument/2006/relationships/slideLayout" Target="../slideLayouts/slideLayout219.xml"/><Relationship Id="rId102" Type="http://schemas.openxmlformats.org/officeDocument/2006/relationships/slideLayout" Target="../slideLayouts/slideLayout242.xml"/><Relationship Id="rId123" Type="http://schemas.openxmlformats.org/officeDocument/2006/relationships/slideLayout" Target="../slideLayouts/slideLayout263.xml"/><Relationship Id="rId144" Type="http://schemas.openxmlformats.org/officeDocument/2006/relationships/slideLayout" Target="../slideLayouts/slideLayout284.xml"/><Relationship Id="rId90" Type="http://schemas.openxmlformats.org/officeDocument/2006/relationships/slideLayout" Target="../slideLayouts/slideLayout230.xml"/><Relationship Id="rId165" Type="http://schemas.openxmlformats.org/officeDocument/2006/relationships/slideLayout" Target="../slideLayouts/slideLayout305.xml"/><Relationship Id="rId27" Type="http://schemas.openxmlformats.org/officeDocument/2006/relationships/slideLayout" Target="../slideLayouts/slideLayout167.xml"/><Relationship Id="rId48" Type="http://schemas.openxmlformats.org/officeDocument/2006/relationships/slideLayout" Target="../slideLayouts/slideLayout188.xml"/><Relationship Id="rId69" Type="http://schemas.openxmlformats.org/officeDocument/2006/relationships/slideLayout" Target="../slideLayouts/slideLayout209.xml"/><Relationship Id="rId113" Type="http://schemas.openxmlformats.org/officeDocument/2006/relationships/slideLayout" Target="../slideLayouts/slideLayout253.xml"/><Relationship Id="rId134" Type="http://schemas.openxmlformats.org/officeDocument/2006/relationships/slideLayout" Target="../slideLayouts/slideLayout274.xml"/><Relationship Id="rId80" Type="http://schemas.openxmlformats.org/officeDocument/2006/relationships/slideLayout" Target="../slideLayouts/slideLayout220.xml"/><Relationship Id="rId155" Type="http://schemas.openxmlformats.org/officeDocument/2006/relationships/slideLayout" Target="../slideLayouts/slideLayout295.xml"/><Relationship Id="rId17" Type="http://schemas.openxmlformats.org/officeDocument/2006/relationships/slideLayout" Target="../slideLayouts/slideLayout157.xml"/><Relationship Id="rId38" Type="http://schemas.openxmlformats.org/officeDocument/2006/relationships/slideLayout" Target="../slideLayouts/slideLayout178.xml"/><Relationship Id="rId59" Type="http://schemas.openxmlformats.org/officeDocument/2006/relationships/slideLayout" Target="../slideLayouts/slideLayout199.xml"/><Relationship Id="rId103" Type="http://schemas.openxmlformats.org/officeDocument/2006/relationships/slideLayout" Target="../slideLayouts/slideLayout243.xml"/><Relationship Id="rId124" Type="http://schemas.openxmlformats.org/officeDocument/2006/relationships/slideLayout" Target="../slideLayouts/slideLayout264.xml"/></Relationships>
</file>

<file path=ppt/slideMasters/_rels/slideMaster7.xml.rels><?xml version="1.0" encoding="UTF-8" standalone="yes"?>
<Relationships xmlns="http://schemas.openxmlformats.org/package/2006/relationships"><Relationship Id="rId117" Type="http://schemas.openxmlformats.org/officeDocument/2006/relationships/slideLayout" Target="../slideLayouts/slideLayout425.xml"/><Relationship Id="rId21" Type="http://schemas.openxmlformats.org/officeDocument/2006/relationships/slideLayout" Target="../slideLayouts/slideLayout329.xml"/><Relationship Id="rId42" Type="http://schemas.openxmlformats.org/officeDocument/2006/relationships/slideLayout" Target="../slideLayouts/slideLayout350.xml"/><Relationship Id="rId63" Type="http://schemas.openxmlformats.org/officeDocument/2006/relationships/slideLayout" Target="../slideLayouts/slideLayout371.xml"/><Relationship Id="rId84" Type="http://schemas.openxmlformats.org/officeDocument/2006/relationships/slideLayout" Target="../slideLayouts/slideLayout392.xml"/><Relationship Id="rId138" Type="http://schemas.openxmlformats.org/officeDocument/2006/relationships/slideLayout" Target="../slideLayouts/slideLayout446.xml"/><Relationship Id="rId107" Type="http://schemas.openxmlformats.org/officeDocument/2006/relationships/slideLayout" Target="../slideLayouts/slideLayout415.xml"/><Relationship Id="rId11" Type="http://schemas.openxmlformats.org/officeDocument/2006/relationships/slideLayout" Target="../slideLayouts/slideLayout319.xml"/><Relationship Id="rId32" Type="http://schemas.openxmlformats.org/officeDocument/2006/relationships/slideLayout" Target="../slideLayouts/slideLayout340.xml"/><Relationship Id="rId53" Type="http://schemas.openxmlformats.org/officeDocument/2006/relationships/slideLayout" Target="../slideLayouts/slideLayout361.xml"/><Relationship Id="rId74" Type="http://schemas.openxmlformats.org/officeDocument/2006/relationships/slideLayout" Target="../slideLayouts/slideLayout382.xml"/><Relationship Id="rId128" Type="http://schemas.openxmlformats.org/officeDocument/2006/relationships/slideLayout" Target="../slideLayouts/slideLayout436.xml"/><Relationship Id="rId149" Type="http://schemas.openxmlformats.org/officeDocument/2006/relationships/slideLayout" Target="../slideLayouts/slideLayout457.xml"/><Relationship Id="rId5" Type="http://schemas.openxmlformats.org/officeDocument/2006/relationships/slideLayout" Target="../slideLayouts/slideLayout313.xml"/><Relationship Id="rId95" Type="http://schemas.openxmlformats.org/officeDocument/2006/relationships/slideLayout" Target="../slideLayouts/slideLayout403.xml"/><Relationship Id="rId22" Type="http://schemas.openxmlformats.org/officeDocument/2006/relationships/slideLayout" Target="../slideLayouts/slideLayout330.xml"/><Relationship Id="rId43" Type="http://schemas.openxmlformats.org/officeDocument/2006/relationships/slideLayout" Target="../slideLayouts/slideLayout351.xml"/><Relationship Id="rId64" Type="http://schemas.openxmlformats.org/officeDocument/2006/relationships/slideLayout" Target="../slideLayouts/slideLayout372.xml"/><Relationship Id="rId118" Type="http://schemas.openxmlformats.org/officeDocument/2006/relationships/slideLayout" Target="../slideLayouts/slideLayout426.xml"/><Relationship Id="rId139" Type="http://schemas.openxmlformats.org/officeDocument/2006/relationships/slideLayout" Target="../slideLayouts/slideLayout447.xml"/><Relationship Id="rId80" Type="http://schemas.openxmlformats.org/officeDocument/2006/relationships/slideLayout" Target="../slideLayouts/slideLayout388.xml"/><Relationship Id="rId85" Type="http://schemas.openxmlformats.org/officeDocument/2006/relationships/slideLayout" Target="../slideLayouts/slideLayout393.xml"/><Relationship Id="rId150" Type="http://schemas.openxmlformats.org/officeDocument/2006/relationships/slideLayout" Target="../slideLayouts/slideLayout458.xml"/><Relationship Id="rId155" Type="http://schemas.openxmlformats.org/officeDocument/2006/relationships/slideLayout" Target="../slideLayouts/slideLayout463.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33" Type="http://schemas.openxmlformats.org/officeDocument/2006/relationships/slideLayout" Target="../slideLayouts/slideLayout341.xml"/><Relationship Id="rId38" Type="http://schemas.openxmlformats.org/officeDocument/2006/relationships/slideLayout" Target="../slideLayouts/slideLayout346.xml"/><Relationship Id="rId59" Type="http://schemas.openxmlformats.org/officeDocument/2006/relationships/slideLayout" Target="../slideLayouts/slideLayout367.xml"/><Relationship Id="rId103" Type="http://schemas.openxmlformats.org/officeDocument/2006/relationships/slideLayout" Target="../slideLayouts/slideLayout411.xml"/><Relationship Id="rId108" Type="http://schemas.openxmlformats.org/officeDocument/2006/relationships/slideLayout" Target="../slideLayouts/slideLayout416.xml"/><Relationship Id="rId124" Type="http://schemas.openxmlformats.org/officeDocument/2006/relationships/slideLayout" Target="../slideLayouts/slideLayout432.xml"/><Relationship Id="rId129" Type="http://schemas.openxmlformats.org/officeDocument/2006/relationships/slideLayout" Target="../slideLayouts/slideLayout437.xml"/><Relationship Id="rId54" Type="http://schemas.openxmlformats.org/officeDocument/2006/relationships/slideLayout" Target="../slideLayouts/slideLayout362.xml"/><Relationship Id="rId70" Type="http://schemas.openxmlformats.org/officeDocument/2006/relationships/slideLayout" Target="../slideLayouts/slideLayout378.xml"/><Relationship Id="rId75" Type="http://schemas.openxmlformats.org/officeDocument/2006/relationships/slideLayout" Target="../slideLayouts/slideLayout383.xml"/><Relationship Id="rId91" Type="http://schemas.openxmlformats.org/officeDocument/2006/relationships/slideLayout" Target="../slideLayouts/slideLayout399.xml"/><Relationship Id="rId96" Type="http://schemas.openxmlformats.org/officeDocument/2006/relationships/slideLayout" Target="../slideLayouts/slideLayout404.xml"/><Relationship Id="rId140" Type="http://schemas.openxmlformats.org/officeDocument/2006/relationships/slideLayout" Target="../slideLayouts/slideLayout448.xml"/><Relationship Id="rId145" Type="http://schemas.openxmlformats.org/officeDocument/2006/relationships/slideLayout" Target="../slideLayouts/slideLayout453.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23" Type="http://schemas.openxmlformats.org/officeDocument/2006/relationships/slideLayout" Target="../slideLayouts/slideLayout331.xml"/><Relationship Id="rId28" Type="http://schemas.openxmlformats.org/officeDocument/2006/relationships/slideLayout" Target="../slideLayouts/slideLayout336.xml"/><Relationship Id="rId49" Type="http://schemas.openxmlformats.org/officeDocument/2006/relationships/slideLayout" Target="../slideLayouts/slideLayout357.xml"/><Relationship Id="rId114" Type="http://schemas.openxmlformats.org/officeDocument/2006/relationships/slideLayout" Target="../slideLayouts/slideLayout422.xml"/><Relationship Id="rId119" Type="http://schemas.openxmlformats.org/officeDocument/2006/relationships/slideLayout" Target="../slideLayouts/slideLayout427.xml"/><Relationship Id="rId44" Type="http://schemas.openxmlformats.org/officeDocument/2006/relationships/slideLayout" Target="../slideLayouts/slideLayout352.xml"/><Relationship Id="rId60" Type="http://schemas.openxmlformats.org/officeDocument/2006/relationships/slideLayout" Target="../slideLayouts/slideLayout368.xml"/><Relationship Id="rId65" Type="http://schemas.openxmlformats.org/officeDocument/2006/relationships/slideLayout" Target="../slideLayouts/slideLayout373.xml"/><Relationship Id="rId81" Type="http://schemas.openxmlformats.org/officeDocument/2006/relationships/slideLayout" Target="../slideLayouts/slideLayout389.xml"/><Relationship Id="rId86" Type="http://schemas.openxmlformats.org/officeDocument/2006/relationships/slideLayout" Target="../slideLayouts/slideLayout394.xml"/><Relationship Id="rId130" Type="http://schemas.openxmlformats.org/officeDocument/2006/relationships/slideLayout" Target="../slideLayouts/slideLayout438.xml"/><Relationship Id="rId135" Type="http://schemas.openxmlformats.org/officeDocument/2006/relationships/slideLayout" Target="../slideLayouts/slideLayout443.xml"/><Relationship Id="rId151" Type="http://schemas.openxmlformats.org/officeDocument/2006/relationships/slideLayout" Target="../slideLayouts/slideLayout459.xml"/><Relationship Id="rId156" Type="http://schemas.openxmlformats.org/officeDocument/2006/relationships/slideLayout" Target="../slideLayouts/slideLayout464.xml"/><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39" Type="http://schemas.openxmlformats.org/officeDocument/2006/relationships/slideLayout" Target="../slideLayouts/slideLayout347.xml"/><Relationship Id="rId109" Type="http://schemas.openxmlformats.org/officeDocument/2006/relationships/slideLayout" Target="../slideLayouts/slideLayout417.xml"/><Relationship Id="rId34" Type="http://schemas.openxmlformats.org/officeDocument/2006/relationships/slideLayout" Target="../slideLayouts/slideLayout342.xml"/><Relationship Id="rId50" Type="http://schemas.openxmlformats.org/officeDocument/2006/relationships/slideLayout" Target="../slideLayouts/slideLayout358.xml"/><Relationship Id="rId55" Type="http://schemas.openxmlformats.org/officeDocument/2006/relationships/slideLayout" Target="../slideLayouts/slideLayout363.xml"/><Relationship Id="rId76" Type="http://schemas.openxmlformats.org/officeDocument/2006/relationships/slideLayout" Target="../slideLayouts/slideLayout384.xml"/><Relationship Id="rId97" Type="http://schemas.openxmlformats.org/officeDocument/2006/relationships/slideLayout" Target="../slideLayouts/slideLayout405.xml"/><Relationship Id="rId104" Type="http://schemas.openxmlformats.org/officeDocument/2006/relationships/slideLayout" Target="../slideLayouts/slideLayout412.xml"/><Relationship Id="rId120" Type="http://schemas.openxmlformats.org/officeDocument/2006/relationships/slideLayout" Target="../slideLayouts/slideLayout428.xml"/><Relationship Id="rId125" Type="http://schemas.openxmlformats.org/officeDocument/2006/relationships/slideLayout" Target="../slideLayouts/slideLayout433.xml"/><Relationship Id="rId141" Type="http://schemas.openxmlformats.org/officeDocument/2006/relationships/slideLayout" Target="../slideLayouts/slideLayout449.xml"/><Relationship Id="rId146" Type="http://schemas.openxmlformats.org/officeDocument/2006/relationships/slideLayout" Target="../slideLayouts/slideLayout454.xml"/><Relationship Id="rId7" Type="http://schemas.openxmlformats.org/officeDocument/2006/relationships/slideLayout" Target="../slideLayouts/slideLayout315.xml"/><Relationship Id="rId71" Type="http://schemas.openxmlformats.org/officeDocument/2006/relationships/slideLayout" Target="../slideLayouts/slideLayout379.xml"/><Relationship Id="rId92" Type="http://schemas.openxmlformats.org/officeDocument/2006/relationships/slideLayout" Target="../slideLayouts/slideLayout400.xml"/><Relationship Id="rId2" Type="http://schemas.openxmlformats.org/officeDocument/2006/relationships/slideLayout" Target="../slideLayouts/slideLayout310.xml"/><Relationship Id="rId29" Type="http://schemas.openxmlformats.org/officeDocument/2006/relationships/slideLayout" Target="../slideLayouts/slideLayout337.xml"/><Relationship Id="rId24" Type="http://schemas.openxmlformats.org/officeDocument/2006/relationships/slideLayout" Target="../slideLayouts/slideLayout332.xml"/><Relationship Id="rId40" Type="http://schemas.openxmlformats.org/officeDocument/2006/relationships/slideLayout" Target="../slideLayouts/slideLayout348.xml"/><Relationship Id="rId45" Type="http://schemas.openxmlformats.org/officeDocument/2006/relationships/slideLayout" Target="../slideLayouts/slideLayout353.xml"/><Relationship Id="rId66" Type="http://schemas.openxmlformats.org/officeDocument/2006/relationships/slideLayout" Target="../slideLayouts/slideLayout374.xml"/><Relationship Id="rId87" Type="http://schemas.openxmlformats.org/officeDocument/2006/relationships/slideLayout" Target="../slideLayouts/slideLayout395.xml"/><Relationship Id="rId110" Type="http://schemas.openxmlformats.org/officeDocument/2006/relationships/slideLayout" Target="../slideLayouts/slideLayout418.xml"/><Relationship Id="rId115" Type="http://schemas.openxmlformats.org/officeDocument/2006/relationships/slideLayout" Target="../slideLayouts/slideLayout423.xml"/><Relationship Id="rId131" Type="http://schemas.openxmlformats.org/officeDocument/2006/relationships/slideLayout" Target="../slideLayouts/slideLayout439.xml"/><Relationship Id="rId136" Type="http://schemas.openxmlformats.org/officeDocument/2006/relationships/slideLayout" Target="../slideLayouts/slideLayout444.xml"/><Relationship Id="rId157" Type="http://schemas.openxmlformats.org/officeDocument/2006/relationships/theme" Target="../theme/theme7.xml"/><Relationship Id="rId61" Type="http://schemas.openxmlformats.org/officeDocument/2006/relationships/slideLayout" Target="../slideLayouts/slideLayout369.xml"/><Relationship Id="rId82" Type="http://schemas.openxmlformats.org/officeDocument/2006/relationships/slideLayout" Target="../slideLayouts/slideLayout390.xml"/><Relationship Id="rId152" Type="http://schemas.openxmlformats.org/officeDocument/2006/relationships/slideLayout" Target="../slideLayouts/slideLayout460.xml"/><Relationship Id="rId19" Type="http://schemas.openxmlformats.org/officeDocument/2006/relationships/slideLayout" Target="../slideLayouts/slideLayout327.xml"/><Relationship Id="rId14" Type="http://schemas.openxmlformats.org/officeDocument/2006/relationships/slideLayout" Target="../slideLayouts/slideLayout322.xml"/><Relationship Id="rId30" Type="http://schemas.openxmlformats.org/officeDocument/2006/relationships/slideLayout" Target="../slideLayouts/slideLayout338.xml"/><Relationship Id="rId35" Type="http://schemas.openxmlformats.org/officeDocument/2006/relationships/slideLayout" Target="../slideLayouts/slideLayout343.xml"/><Relationship Id="rId56" Type="http://schemas.openxmlformats.org/officeDocument/2006/relationships/slideLayout" Target="../slideLayouts/slideLayout364.xml"/><Relationship Id="rId77" Type="http://schemas.openxmlformats.org/officeDocument/2006/relationships/slideLayout" Target="../slideLayouts/slideLayout385.xml"/><Relationship Id="rId100" Type="http://schemas.openxmlformats.org/officeDocument/2006/relationships/slideLayout" Target="../slideLayouts/slideLayout408.xml"/><Relationship Id="rId105" Type="http://schemas.openxmlformats.org/officeDocument/2006/relationships/slideLayout" Target="../slideLayouts/slideLayout413.xml"/><Relationship Id="rId126" Type="http://schemas.openxmlformats.org/officeDocument/2006/relationships/slideLayout" Target="../slideLayouts/slideLayout434.xml"/><Relationship Id="rId147" Type="http://schemas.openxmlformats.org/officeDocument/2006/relationships/slideLayout" Target="../slideLayouts/slideLayout455.xml"/><Relationship Id="rId8" Type="http://schemas.openxmlformats.org/officeDocument/2006/relationships/slideLayout" Target="../slideLayouts/slideLayout316.xml"/><Relationship Id="rId51" Type="http://schemas.openxmlformats.org/officeDocument/2006/relationships/slideLayout" Target="../slideLayouts/slideLayout359.xml"/><Relationship Id="rId72" Type="http://schemas.openxmlformats.org/officeDocument/2006/relationships/slideLayout" Target="../slideLayouts/slideLayout380.xml"/><Relationship Id="rId93" Type="http://schemas.openxmlformats.org/officeDocument/2006/relationships/slideLayout" Target="../slideLayouts/slideLayout401.xml"/><Relationship Id="rId98" Type="http://schemas.openxmlformats.org/officeDocument/2006/relationships/slideLayout" Target="../slideLayouts/slideLayout406.xml"/><Relationship Id="rId121" Type="http://schemas.openxmlformats.org/officeDocument/2006/relationships/slideLayout" Target="../slideLayouts/slideLayout429.xml"/><Relationship Id="rId142" Type="http://schemas.openxmlformats.org/officeDocument/2006/relationships/slideLayout" Target="../slideLayouts/slideLayout450.xml"/><Relationship Id="rId3" Type="http://schemas.openxmlformats.org/officeDocument/2006/relationships/slideLayout" Target="../slideLayouts/slideLayout311.xml"/><Relationship Id="rId25" Type="http://schemas.openxmlformats.org/officeDocument/2006/relationships/slideLayout" Target="../slideLayouts/slideLayout333.xml"/><Relationship Id="rId46" Type="http://schemas.openxmlformats.org/officeDocument/2006/relationships/slideLayout" Target="../slideLayouts/slideLayout354.xml"/><Relationship Id="rId67" Type="http://schemas.openxmlformats.org/officeDocument/2006/relationships/slideLayout" Target="../slideLayouts/slideLayout375.xml"/><Relationship Id="rId116" Type="http://schemas.openxmlformats.org/officeDocument/2006/relationships/slideLayout" Target="../slideLayouts/slideLayout424.xml"/><Relationship Id="rId137" Type="http://schemas.openxmlformats.org/officeDocument/2006/relationships/slideLayout" Target="../slideLayouts/slideLayout445.xml"/><Relationship Id="rId20" Type="http://schemas.openxmlformats.org/officeDocument/2006/relationships/slideLayout" Target="../slideLayouts/slideLayout328.xml"/><Relationship Id="rId41" Type="http://schemas.openxmlformats.org/officeDocument/2006/relationships/slideLayout" Target="../slideLayouts/slideLayout349.xml"/><Relationship Id="rId62" Type="http://schemas.openxmlformats.org/officeDocument/2006/relationships/slideLayout" Target="../slideLayouts/slideLayout370.xml"/><Relationship Id="rId83" Type="http://schemas.openxmlformats.org/officeDocument/2006/relationships/slideLayout" Target="../slideLayouts/slideLayout391.xml"/><Relationship Id="rId88" Type="http://schemas.openxmlformats.org/officeDocument/2006/relationships/slideLayout" Target="../slideLayouts/slideLayout396.xml"/><Relationship Id="rId111" Type="http://schemas.openxmlformats.org/officeDocument/2006/relationships/slideLayout" Target="../slideLayouts/slideLayout419.xml"/><Relationship Id="rId132" Type="http://schemas.openxmlformats.org/officeDocument/2006/relationships/slideLayout" Target="../slideLayouts/slideLayout440.xml"/><Relationship Id="rId153" Type="http://schemas.openxmlformats.org/officeDocument/2006/relationships/slideLayout" Target="../slideLayouts/slideLayout461.xml"/><Relationship Id="rId15" Type="http://schemas.openxmlformats.org/officeDocument/2006/relationships/slideLayout" Target="../slideLayouts/slideLayout323.xml"/><Relationship Id="rId36" Type="http://schemas.openxmlformats.org/officeDocument/2006/relationships/slideLayout" Target="../slideLayouts/slideLayout344.xml"/><Relationship Id="rId57" Type="http://schemas.openxmlformats.org/officeDocument/2006/relationships/slideLayout" Target="../slideLayouts/slideLayout365.xml"/><Relationship Id="rId106" Type="http://schemas.openxmlformats.org/officeDocument/2006/relationships/slideLayout" Target="../slideLayouts/slideLayout414.xml"/><Relationship Id="rId127" Type="http://schemas.openxmlformats.org/officeDocument/2006/relationships/slideLayout" Target="../slideLayouts/slideLayout435.xml"/><Relationship Id="rId10" Type="http://schemas.openxmlformats.org/officeDocument/2006/relationships/slideLayout" Target="../slideLayouts/slideLayout318.xml"/><Relationship Id="rId31" Type="http://schemas.openxmlformats.org/officeDocument/2006/relationships/slideLayout" Target="../slideLayouts/slideLayout339.xml"/><Relationship Id="rId52" Type="http://schemas.openxmlformats.org/officeDocument/2006/relationships/slideLayout" Target="../slideLayouts/slideLayout360.xml"/><Relationship Id="rId73" Type="http://schemas.openxmlformats.org/officeDocument/2006/relationships/slideLayout" Target="../slideLayouts/slideLayout381.xml"/><Relationship Id="rId78" Type="http://schemas.openxmlformats.org/officeDocument/2006/relationships/slideLayout" Target="../slideLayouts/slideLayout386.xml"/><Relationship Id="rId94" Type="http://schemas.openxmlformats.org/officeDocument/2006/relationships/slideLayout" Target="../slideLayouts/slideLayout402.xml"/><Relationship Id="rId99" Type="http://schemas.openxmlformats.org/officeDocument/2006/relationships/slideLayout" Target="../slideLayouts/slideLayout407.xml"/><Relationship Id="rId101" Type="http://schemas.openxmlformats.org/officeDocument/2006/relationships/slideLayout" Target="../slideLayouts/slideLayout409.xml"/><Relationship Id="rId122" Type="http://schemas.openxmlformats.org/officeDocument/2006/relationships/slideLayout" Target="../slideLayouts/slideLayout430.xml"/><Relationship Id="rId143" Type="http://schemas.openxmlformats.org/officeDocument/2006/relationships/slideLayout" Target="../slideLayouts/slideLayout451.xml"/><Relationship Id="rId148" Type="http://schemas.openxmlformats.org/officeDocument/2006/relationships/slideLayout" Target="../slideLayouts/slideLayout456.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26" Type="http://schemas.openxmlformats.org/officeDocument/2006/relationships/slideLayout" Target="../slideLayouts/slideLayout334.xml"/><Relationship Id="rId47" Type="http://schemas.openxmlformats.org/officeDocument/2006/relationships/slideLayout" Target="../slideLayouts/slideLayout355.xml"/><Relationship Id="rId68" Type="http://schemas.openxmlformats.org/officeDocument/2006/relationships/slideLayout" Target="../slideLayouts/slideLayout376.xml"/><Relationship Id="rId89" Type="http://schemas.openxmlformats.org/officeDocument/2006/relationships/slideLayout" Target="../slideLayouts/slideLayout397.xml"/><Relationship Id="rId112" Type="http://schemas.openxmlformats.org/officeDocument/2006/relationships/slideLayout" Target="../slideLayouts/slideLayout420.xml"/><Relationship Id="rId133" Type="http://schemas.openxmlformats.org/officeDocument/2006/relationships/slideLayout" Target="../slideLayouts/slideLayout441.xml"/><Relationship Id="rId154" Type="http://schemas.openxmlformats.org/officeDocument/2006/relationships/slideLayout" Target="../slideLayouts/slideLayout462.xml"/><Relationship Id="rId16" Type="http://schemas.openxmlformats.org/officeDocument/2006/relationships/slideLayout" Target="../slideLayouts/slideLayout324.xml"/><Relationship Id="rId37" Type="http://schemas.openxmlformats.org/officeDocument/2006/relationships/slideLayout" Target="../slideLayouts/slideLayout345.xml"/><Relationship Id="rId58" Type="http://schemas.openxmlformats.org/officeDocument/2006/relationships/slideLayout" Target="../slideLayouts/slideLayout366.xml"/><Relationship Id="rId79" Type="http://schemas.openxmlformats.org/officeDocument/2006/relationships/slideLayout" Target="../slideLayouts/slideLayout387.xml"/><Relationship Id="rId102" Type="http://schemas.openxmlformats.org/officeDocument/2006/relationships/slideLayout" Target="../slideLayouts/slideLayout410.xml"/><Relationship Id="rId123" Type="http://schemas.openxmlformats.org/officeDocument/2006/relationships/slideLayout" Target="../slideLayouts/slideLayout431.xml"/><Relationship Id="rId144" Type="http://schemas.openxmlformats.org/officeDocument/2006/relationships/slideLayout" Target="../slideLayouts/slideLayout452.xml"/><Relationship Id="rId90" Type="http://schemas.openxmlformats.org/officeDocument/2006/relationships/slideLayout" Target="../slideLayouts/slideLayout398.xml"/><Relationship Id="rId27" Type="http://schemas.openxmlformats.org/officeDocument/2006/relationships/slideLayout" Target="../slideLayouts/slideLayout335.xml"/><Relationship Id="rId48" Type="http://schemas.openxmlformats.org/officeDocument/2006/relationships/slideLayout" Target="../slideLayouts/slideLayout356.xml"/><Relationship Id="rId69" Type="http://schemas.openxmlformats.org/officeDocument/2006/relationships/slideLayout" Target="../slideLayouts/slideLayout377.xml"/><Relationship Id="rId113" Type="http://schemas.openxmlformats.org/officeDocument/2006/relationships/slideLayout" Target="../slideLayouts/slideLayout421.xml"/><Relationship Id="rId134" Type="http://schemas.openxmlformats.org/officeDocument/2006/relationships/slideLayout" Target="../slideLayouts/slideLayout44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72.xml"/><Relationship Id="rId13" Type="http://schemas.openxmlformats.org/officeDocument/2006/relationships/slideLayout" Target="../slideLayouts/slideLayout477.xml"/><Relationship Id="rId3" Type="http://schemas.openxmlformats.org/officeDocument/2006/relationships/slideLayout" Target="../slideLayouts/slideLayout467.xml"/><Relationship Id="rId7" Type="http://schemas.openxmlformats.org/officeDocument/2006/relationships/slideLayout" Target="../slideLayouts/slideLayout471.xml"/><Relationship Id="rId12" Type="http://schemas.openxmlformats.org/officeDocument/2006/relationships/slideLayout" Target="../slideLayouts/slideLayout476.xml"/><Relationship Id="rId17" Type="http://schemas.openxmlformats.org/officeDocument/2006/relationships/theme" Target="../theme/theme8.xml"/><Relationship Id="rId2" Type="http://schemas.openxmlformats.org/officeDocument/2006/relationships/slideLayout" Target="../slideLayouts/slideLayout466.xml"/><Relationship Id="rId16" Type="http://schemas.openxmlformats.org/officeDocument/2006/relationships/slideLayout" Target="../slideLayouts/slideLayout480.xml"/><Relationship Id="rId1" Type="http://schemas.openxmlformats.org/officeDocument/2006/relationships/slideLayout" Target="../slideLayouts/slideLayout465.xml"/><Relationship Id="rId6" Type="http://schemas.openxmlformats.org/officeDocument/2006/relationships/slideLayout" Target="../slideLayouts/slideLayout470.xml"/><Relationship Id="rId11" Type="http://schemas.openxmlformats.org/officeDocument/2006/relationships/slideLayout" Target="../slideLayouts/slideLayout475.xml"/><Relationship Id="rId5" Type="http://schemas.openxmlformats.org/officeDocument/2006/relationships/slideLayout" Target="../slideLayouts/slideLayout469.xml"/><Relationship Id="rId15" Type="http://schemas.openxmlformats.org/officeDocument/2006/relationships/slideLayout" Target="../slideLayouts/slideLayout479.xml"/><Relationship Id="rId10" Type="http://schemas.openxmlformats.org/officeDocument/2006/relationships/slideLayout" Target="../slideLayouts/slideLayout474.xml"/><Relationship Id="rId4" Type="http://schemas.openxmlformats.org/officeDocument/2006/relationships/slideLayout" Target="../slideLayouts/slideLayout468.xml"/><Relationship Id="rId9" Type="http://schemas.openxmlformats.org/officeDocument/2006/relationships/slideLayout" Target="../slideLayouts/slideLayout473.xml"/><Relationship Id="rId14" Type="http://schemas.openxmlformats.org/officeDocument/2006/relationships/slideLayout" Target="../slideLayouts/slideLayout47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88.xml"/><Relationship Id="rId13" Type="http://schemas.openxmlformats.org/officeDocument/2006/relationships/slideLayout" Target="../slideLayouts/slideLayout493.xml"/><Relationship Id="rId3" Type="http://schemas.openxmlformats.org/officeDocument/2006/relationships/slideLayout" Target="../slideLayouts/slideLayout483.xml"/><Relationship Id="rId7" Type="http://schemas.openxmlformats.org/officeDocument/2006/relationships/slideLayout" Target="../slideLayouts/slideLayout487.xml"/><Relationship Id="rId12" Type="http://schemas.openxmlformats.org/officeDocument/2006/relationships/slideLayout" Target="../slideLayouts/slideLayout492.xml"/><Relationship Id="rId2" Type="http://schemas.openxmlformats.org/officeDocument/2006/relationships/slideLayout" Target="../slideLayouts/slideLayout482.xml"/><Relationship Id="rId16" Type="http://schemas.openxmlformats.org/officeDocument/2006/relationships/theme" Target="../theme/theme9.xml"/><Relationship Id="rId1" Type="http://schemas.openxmlformats.org/officeDocument/2006/relationships/slideLayout" Target="../slideLayouts/slideLayout481.xml"/><Relationship Id="rId6" Type="http://schemas.openxmlformats.org/officeDocument/2006/relationships/slideLayout" Target="../slideLayouts/slideLayout486.xml"/><Relationship Id="rId11" Type="http://schemas.openxmlformats.org/officeDocument/2006/relationships/slideLayout" Target="../slideLayouts/slideLayout491.xml"/><Relationship Id="rId5" Type="http://schemas.openxmlformats.org/officeDocument/2006/relationships/slideLayout" Target="../slideLayouts/slideLayout485.xml"/><Relationship Id="rId15" Type="http://schemas.openxmlformats.org/officeDocument/2006/relationships/slideLayout" Target="../slideLayouts/slideLayout495.xml"/><Relationship Id="rId10" Type="http://schemas.openxmlformats.org/officeDocument/2006/relationships/slideLayout" Target="../slideLayouts/slideLayout490.xml"/><Relationship Id="rId4" Type="http://schemas.openxmlformats.org/officeDocument/2006/relationships/slideLayout" Target="../slideLayouts/slideLayout484.xml"/><Relationship Id="rId9" Type="http://schemas.openxmlformats.org/officeDocument/2006/relationships/slideLayout" Target="../slideLayouts/slideLayout489.xml"/><Relationship Id="rId14" Type="http://schemas.openxmlformats.org/officeDocument/2006/relationships/slideLayout" Target="../slideLayouts/slideLayout4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a:outerShdw blurRad="63500" dist="107763" dir="2700000" algn="ctr" rotWithShape="0">
            <a:srgbClr val="000000">
              <a:alpha val="74998"/>
            </a:srgbClr>
          </a:outerShdw>
        </a:effectLst>
      </p:bgPr>
    </p:bg>
    <p:spTree>
      <p:nvGrpSpPr>
        <p:cNvPr id="1" name=""/>
        <p:cNvGrpSpPr/>
        <p:nvPr/>
      </p:nvGrpSpPr>
      <p:grpSpPr>
        <a:xfrm>
          <a:off x="0" y="0"/>
          <a:ext cx="0" cy="0"/>
          <a:chOff x="0" y="0"/>
          <a:chExt cx="0" cy="0"/>
        </a:xfrm>
      </p:grpSpPr>
      <p:sp>
        <p:nvSpPr>
          <p:cNvPr id="158722" name="Rectangle 25"/>
          <p:cNvSpPr>
            <a:spLocks noGrp="1" noChangeArrowheads="1"/>
          </p:cNvSpPr>
          <p:nvPr>
            <p:ph type="title"/>
          </p:nvPr>
        </p:nvSpPr>
        <p:spPr bwMode="auto">
          <a:xfrm>
            <a:off x="381000" y="381000"/>
            <a:ext cx="7772400" cy="1143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392" tIns="45697" rIns="91392" bIns="45697" numCol="1" anchor="ctr" anchorCtr="0" compatLnSpc="1">
            <a:prstTxWarp prst="textNoShape">
              <a:avLst/>
            </a:prstTxWarp>
          </a:bodyPr>
          <a:lstStyle/>
          <a:p>
            <a:pPr lvl="0"/>
            <a:r>
              <a:rPr lang="en-US"/>
              <a:t>Click to edit Master title style</a:t>
            </a:r>
          </a:p>
        </p:txBody>
      </p:sp>
      <p:sp>
        <p:nvSpPr>
          <p:cNvPr id="158723" name="Rectangle 26"/>
          <p:cNvSpPr>
            <a:spLocks noGrp="1" noChangeArrowheads="1"/>
          </p:cNvSpPr>
          <p:nvPr>
            <p:ph type="body" idx="1"/>
          </p:nvPr>
        </p:nvSpPr>
        <p:spPr bwMode="auto">
          <a:xfrm>
            <a:off x="381000" y="1905000"/>
            <a:ext cx="7772400" cy="411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392" tIns="45697" rIns="91392" bIns="4569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9901" name="Rectangle 29"/>
          <p:cNvSpPr>
            <a:spLocks noGrp="1" noChangeArrowheads="1"/>
          </p:cNvSpPr>
          <p:nvPr>
            <p:ph type="sldNum" sz="quarter" idx="4"/>
          </p:nvPr>
        </p:nvSpPr>
        <p:spPr bwMode="auto">
          <a:xfrm>
            <a:off x="7010400" y="6248400"/>
            <a:ext cx="19050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392" tIns="45697" rIns="91392" bIns="45697" numCol="1" anchor="t" anchorCtr="0" compatLnSpc="1">
            <a:prstTxWarp prst="textNoShape">
              <a:avLst/>
            </a:prstTxWarp>
          </a:bodyPr>
          <a:lstStyle>
            <a:lvl1pPr algn="r" rtl="1" eaLnBrk="0" hangingPunct="0">
              <a:spcBef>
                <a:spcPct val="50000"/>
              </a:spcBef>
              <a:defRPr sz="1400" b="0">
                <a:solidFill>
                  <a:srgbClr val="000000"/>
                </a:solidFill>
                <a:latin typeface="Arial"/>
                <a:cs typeface="Arial" charset="0"/>
              </a:defRPr>
            </a:lvl1pPr>
          </a:lstStyle>
          <a:p>
            <a:pPr>
              <a:defRPr/>
            </a:pPr>
            <a:fld id="{62583628-9389-AA46-AE06-91F6A35E5E31}" type="slidenum">
              <a:rPr lang="he-IL"/>
              <a:pPr>
                <a:defRPr/>
              </a:pPr>
              <a:t>‹#›</a:t>
            </a:fld>
            <a:endParaRPr lang="en-US">
              <a:latin typeface="Calibri"/>
            </a:endParaRPr>
          </a:p>
        </p:txBody>
      </p:sp>
    </p:spTree>
  </p:cSld>
  <p:clrMap bg1="lt1" tx1="dk1" bg2="lt2" tx2="dk2" accent1="accent1" accent2="accent2" accent3="accent3" accent4="accent4" accent5="accent5" accent6="accent6" hlink="hlink" folHlink="folHlink"/>
  <p:sldLayoutIdLst>
    <p:sldLayoutId id="2147486118" r:id="rId1"/>
    <p:sldLayoutId id="2147486119" r:id="rId2"/>
    <p:sldLayoutId id="2147486120" r:id="rId3"/>
    <p:sldLayoutId id="2147486121" r:id="rId4"/>
    <p:sldLayoutId id="2147486122" r:id="rId5"/>
    <p:sldLayoutId id="2147486123" r:id="rId6"/>
    <p:sldLayoutId id="2147486124" r:id="rId7"/>
    <p:sldLayoutId id="2147486125" r:id="rId8"/>
    <p:sldLayoutId id="2147486126" r:id="rId9"/>
    <p:sldLayoutId id="2147486127" r:id="rId10"/>
    <p:sldLayoutId id="2147486128" r:id="rId11"/>
    <p:sldLayoutId id="2147486129" r:id="rId12"/>
    <p:sldLayoutId id="2147486130" r:id="rId13"/>
    <p:sldLayoutId id="2147486131" r:id="rId14"/>
    <p:sldLayoutId id="2147486132" r:id="rId15"/>
    <p:sldLayoutId id="2147486133" r:id="rId16"/>
  </p:sldLayoutIdLst>
  <p:hf sldNum="0" hdr="0" ftr="0" dt="0"/>
  <p:txStyles>
    <p:titleStyle>
      <a:lvl1pPr algn="l" rtl="0" eaLnBrk="0" fontAlgn="base" hangingPunct="0">
        <a:spcBef>
          <a:spcPct val="0"/>
        </a:spcBef>
        <a:spcAft>
          <a:spcPct val="0"/>
        </a:spcAft>
        <a:defRPr kumimoji="1" sz="4400">
          <a:solidFill>
            <a:schemeClr val="tx2"/>
          </a:solidFill>
          <a:latin typeface="Catamaran SemiBold"/>
          <a:ea typeface="ＭＳ Ｐゴシック" charset="0"/>
          <a:cs typeface="Catamaran SemiBold"/>
        </a:defRPr>
      </a:lvl1pPr>
      <a:lvl2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2pPr>
      <a:lvl3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3pPr>
      <a:lvl4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4pPr>
      <a:lvl5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5pPr>
      <a:lvl6pPr marL="456964" algn="l" rtl="0" eaLnBrk="1" fontAlgn="base" hangingPunct="1">
        <a:spcBef>
          <a:spcPct val="0"/>
        </a:spcBef>
        <a:spcAft>
          <a:spcPct val="0"/>
        </a:spcAft>
        <a:defRPr kumimoji="1" sz="4400">
          <a:solidFill>
            <a:schemeClr val="tx2"/>
          </a:solidFill>
          <a:latin typeface="Times New Roman" charset="0"/>
          <a:ea typeface="ＭＳ Ｐゴシック" charset="0"/>
        </a:defRPr>
      </a:lvl6pPr>
      <a:lvl7pPr marL="913930" algn="l" rtl="0" eaLnBrk="1" fontAlgn="base" hangingPunct="1">
        <a:spcBef>
          <a:spcPct val="0"/>
        </a:spcBef>
        <a:spcAft>
          <a:spcPct val="0"/>
        </a:spcAft>
        <a:defRPr kumimoji="1" sz="4400">
          <a:solidFill>
            <a:schemeClr val="tx2"/>
          </a:solidFill>
          <a:latin typeface="Times New Roman" charset="0"/>
          <a:ea typeface="ＭＳ Ｐゴシック" charset="0"/>
        </a:defRPr>
      </a:lvl7pPr>
      <a:lvl8pPr marL="1370900" algn="l" rtl="0" eaLnBrk="1" fontAlgn="base" hangingPunct="1">
        <a:spcBef>
          <a:spcPct val="0"/>
        </a:spcBef>
        <a:spcAft>
          <a:spcPct val="0"/>
        </a:spcAft>
        <a:defRPr kumimoji="1" sz="4400">
          <a:solidFill>
            <a:schemeClr val="tx2"/>
          </a:solidFill>
          <a:latin typeface="Times New Roman" charset="0"/>
          <a:ea typeface="ＭＳ Ｐゴシック" charset="0"/>
        </a:defRPr>
      </a:lvl8pPr>
      <a:lvl9pPr marL="1827865" algn="l" rtl="0" eaLnBrk="1" fontAlgn="base" hangingPunct="1">
        <a:spcBef>
          <a:spcPct val="0"/>
        </a:spcBef>
        <a:spcAft>
          <a:spcPct val="0"/>
        </a:spcAft>
        <a:defRPr kumimoji="1" sz="4400">
          <a:solidFill>
            <a:schemeClr val="tx2"/>
          </a:solidFill>
          <a:latin typeface="Times New Roman" charset="0"/>
          <a:ea typeface="ＭＳ Ｐゴシック" charset="0"/>
        </a:defRPr>
      </a:lvl9pPr>
    </p:titleStyle>
    <p:bodyStyle>
      <a:lvl1pPr marL="342727" indent="-342727" algn="l" rtl="0" eaLnBrk="0" fontAlgn="base" hangingPunct="0">
        <a:spcBef>
          <a:spcPct val="20000"/>
        </a:spcBef>
        <a:spcAft>
          <a:spcPct val="0"/>
        </a:spcAft>
        <a:buClr>
          <a:schemeClr val="accent1"/>
        </a:buClr>
        <a:buSzPct val="70000"/>
        <a:buFont typeface="Monotype Sorts" charset="0"/>
        <a:buChar char="n"/>
        <a:defRPr kumimoji="1" sz="3200">
          <a:solidFill>
            <a:schemeClr val="tx1"/>
          </a:solidFill>
          <a:latin typeface="Catamaran Regular"/>
          <a:ea typeface="ＭＳ Ｐゴシック" charset="0"/>
          <a:cs typeface="Catamaran Regular"/>
        </a:defRPr>
      </a:lvl1pPr>
      <a:lvl2pPr marL="742570" indent="-285603" algn="l" rtl="0" eaLnBrk="0" fontAlgn="base" hangingPunct="0">
        <a:spcBef>
          <a:spcPct val="20000"/>
        </a:spcBef>
        <a:spcAft>
          <a:spcPct val="0"/>
        </a:spcAft>
        <a:buChar char="–"/>
        <a:defRPr kumimoji="1" sz="2800">
          <a:solidFill>
            <a:schemeClr val="tx1"/>
          </a:solidFill>
          <a:latin typeface="Catamaran Regular"/>
          <a:ea typeface="ＭＳ Ｐゴシック" charset="0"/>
          <a:cs typeface="Catamaran Regular"/>
        </a:defRPr>
      </a:lvl2pPr>
      <a:lvl3pPr marL="1142412" indent="-228481" algn="l" rtl="0" eaLnBrk="0" fontAlgn="base" hangingPunct="0">
        <a:spcBef>
          <a:spcPct val="20000"/>
        </a:spcBef>
        <a:spcAft>
          <a:spcPct val="0"/>
        </a:spcAft>
        <a:buChar char="•"/>
        <a:defRPr kumimoji="1" sz="2400">
          <a:solidFill>
            <a:schemeClr val="tx1"/>
          </a:solidFill>
          <a:latin typeface="Catamaran Regular"/>
          <a:ea typeface="ＭＳ Ｐゴシック" charset="0"/>
          <a:cs typeface="Catamaran Regular"/>
        </a:defRPr>
      </a:lvl3pPr>
      <a:lvl4pPr marL="1599380" indent="-228481" algn="l" rtl="0" eaLnBrk="0" fontAlgn="base" hangingPunct="0">
        <a:spcBef>
          <a:spcPct val="20000"/>
        </a:spcBef>
        <a:spcAft>
          <a:spcPct val="0"/>
        </a:spcAft>
        <a:buChar char="–"/>
        <a:defRPr kumimoji="1" sz="2000">
          <a:solidFill>
            <a:schemeClr val="tx1"/>
          </a:solidFill>
          <a:latin typeface="Catamaran Regular"/>
          <a:ea typeface="ＭＳ Ｐゴシック" charset="0"/>
          <a:cs typeface="Catamaran Regular"/>
        </a:defRPr>
      </a:lvl4pPr>
      <a:lvl5pPr marL="2056350" indent="-228481" algn="l" rtl="0" eaLnBrk="0" fontAlgn="base" hangingPunct="0">
        <a:spcBef>
          <a:spcPct val="20000"/>
        </a:spcBef>
        <a:spcAft>
          <a:spcPct val="0"/>
        </a:spcAft>
        <a:buChar char="»"/>
        <a:defRPr kumimoji="1" sz="2000">
          <a:solidFill>
            <a:schemeClr val="tx1"/>
          </a:solidFill>
          <a:latin typeface="Catamaran Regular"/>
          <a:ea typeface="ＭＳ Ｐゴシック" charset="0"/>
          <a:cs typeface="Catamaran Regular"/>
        </a:defRPr>
      </a:lvl5pPr>
      <a:lvl6pPr marL="2513316" indent="-228481" algn="l" rtl="0" eaLnBrk="1" fontAlgn="base" hangingPunct="1">
        <a:spcBef>
          <a:spcPct val="20000"/>
        </a:spcBef>
        <a:spcAft>
          <a:spcPct val="0"/>
        </a:spcAft>
        <a:buChar char="»"/>
        <a:defRPr kumimoji="1" sz="2000">
          <a:solidFill>
            <a:schemeClr val="tx1"/>
          </a:solidFill>
          <a:latin typeface="+mn-lt"/>
          <a:ea typeface="+mn-ea"/>
        </a:defRPr>
      </a:lvl6pPr>
      <a:lvl7pPr marL="2970280" indent="-228481" algn="l" rtl="0" eaLnBrk="1" fontAlgn="base" hangingPunct="1">
        <a:spcBef>
          <a:spcPct val="20000"/>
        </a:spcBef>
        <a:spcAft>
          <a:spcPct val="0"/>
        </a:spcAft>
        <a:buChar char="»"/>
        <a:defRPr kumimoji="1" sz="2000">
          <a:solidFill>
            <a:schemeClr val="tx1"/>
          </a:solidFill>
          <a:latin typeface="+mn-lt"/>
          <a:ea typeface="+mn-ea"/>
        </a:defRPr>
      </a:lvl7pPr>
      <a:lvl8pPr marL="3427248" indent="-228481" algn="l" rtl="0" eaLnBrk="1" fontAlgn="base" hangingPunct="1">
        <a:spcBef>
          <a:spcPct val="20000"/>
        </a:spcBef>
        <a:spcAft>
          <a:spcPct val="0"/>
        </a:spcAft>
        <a:buChar char="»"/>
        <a:defRPr kumimoji="1" sz="2000">
          <a:solidFill>
            <a:schemeClr val="tx1"/>
          </a:solidFill>
          <a:latin typeface="+mn-lt"/>
          <a:ea typeface="+mn-ea"/>
        </a:defRPr>
      </a:lvl8pPr>
      <a:lvl9pPr marL="3884211" indent="-228481"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456964" rtl="0" eaLnBrk="1" latinLnBrk="0" hangingPunct="1">
        <a:defRPr sz="1800" kern="1200">
          <a:solidFill>
            <a:schemeClr val="tx1"/>
          </a:solidFill>
          <a:latin typeface="+mn-lt"/>
          <a:ea typeface="+mn-ea"/>
          <a:cs typeface="+mn-cs"/>
        </a:defRPr>
      </a:lvl1pPr>
      <a:lvl2pPr marL="456964" algn="l" defTabSz="456964" rtl="0" eaLnBrk="1" latinLnBrk="0" hangingPunct="1">
        <a:defRPr sz="1800" kern="1200">
          <a:solidFill>
            <a:schemeClr val="tx1"/>
          </a:solidFill>
          <a:latin typeface="+mn-lt"/>
          <a:ea typeface="+mn-ea"/>
          <a:cs typeface="+mn-cs"/>
        </a:defRPr>
      </a:lvl2pPr>
      <a:lvl3pPr marL="913930" algn="l" defTabSz="456964" rtl="0" eaLnBrk="1" latinLnBrk="0" hangingPunct="1">
        <a:defRPr sz="1800" kern="1200">
          <a:solidFill>
            <a:schemeClr val="tx1"/>
          </a:solidFill>
          <a:latin typeface="+mn-lt"/>
          <a:ea typeface="+mn-ea"/>
          <a:cs typeface="+mn-cs"/>
        </a:defRPr>
      </a:lvl3pPr>
      <a:lvl4pPr marL="1370900" algn="l" defTabSz="456964" rtl="0" eaLnBrk="1" latinLnBrk="0" hangingPunct="1">
        <a:defRPr sz="1800" kern="1200">
          <a:solidFill>
            <a:schemeClr val="tx1"/>
          </a:solidFill>
          <a:latin typeface="+mn-lt"/>
          <a:ea typeface="+mn-ea"/>
          <a:cs typeface="+mn-cs"/>
        </a:defRPr>
      </a:lvl4pPr>
      <a:lvl5pPr marL="1827865" algn="l" defTabSz="456964" rtl="0" eaLnBrk="1" latinLnBrk="0" hangingPunct="1">
        <a:defRPr sz="1800" kern="1200">
          <a:solidFill>
            <a:schemeClr val="tx1"/>
          </a:solidFill>
          <a:latin typeface="+mn-lt"/>
          <a:ea typeface="+mn-ea"/>
          <a:cs typeface="+mn-cs"/>
        </a:defRPr>
      </a:lvl5pPr>
      <a:lvl6pPr marL="2284830" algn="l" defTabSz="456964" rtl="0" eaLnBrk="1" latinLnBrk="0" hangingPunct="1">
        <a:defRPr sz="1800" kern="1200">
          <a:solidFill>
            <a:schemeClr val="tx1"/>
          </a:solidFill>
          <a:latin typeface="+mn-lt"/>
          <a:ea typeface="+mn-ea"/>
          <a:cs typeface="+mn-cs"/>
        </a:defRPr>
      </a:lvl6pPr>
      <a:lvl7pPr marL="2741799" algn="l" defTabSz="456964" rtl="0" eaLnBrk="1" latinLnBrk="0" hangingPunct="1">
        <a:defRPr sz="1800" kern="1200">
          <a:solidFill>
            <a:schemeClr val="tx1"/>
          </a:solidFill>
          <a:latin typeface="+mn-lt"/>
          <a:ea typeface="+mn-ea"/>
          <a:cs typeface="+mn-cs"/>
        </a:defRPr>
      </a:lvl7pPr>
      <a:lvl8pPr marL="3198760" algn="l" defTabSz="456964" rtl="0" eaLnBrk="1" latinLnBrk="0" hangingPunct="1">
        <a:defRPr sz="1800" kern="1200">
          <a:solidFill>
            <a:schemeClr val="tx1"/>
          </a:solidFill>
          <a:latin typeface="+mn-lt"/>
          <a:ea typeface="+mn-ea"/>
          <a:cs typeface="+mn-cs"/>
        </a:defRPr>
      </a:lvl8pPr>
      <a:lvl9pPr marL="3655730" algn="l" defTabSz="456964"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57200" y="168275"/>
            <a:ext cx="8229600" cy="1355725"/>
          </a:xfrm>
          <a:prstGeom prst="rect">
            <a:avLst/>
          </a:prstGeom>
          <a:ln w="12700">
            <a:miter lim="400000"/>
          </a:ln>
          <a:extLst>
            <a:ext uri="{C572A759-6A51-4108-AA02-DFA0A04FC94B}">
              <ma14:wrappingTextBoxFlag xmlns:ma14="http://schemas.microsoft.com/office/mac/drawingml/2011/main" xmlns="" val="1"/>
            </a:ext>
          </a:extLst>
        </p:spPr>
        <p:txBody>
          <a:bodyPr lIns="50767" tIns="50767" rIns="50767" bIns="50767" anchor="ctr"/>
          <a:lstStyle/>
          <a:p>
            <a:r>
              <a:t>Title Text</a:t>
            </a:r>
          </a:p>
        </p:txBody>
      </p:sp>
      <p:sp>
        <p:nvSpPr>
          <p:cNvPr id="3" name="Shape 3"/>
          <p:cNvSpPr>
            <a:spLocks noGrp="1"/>
          </p:cNvSpPr>
          <p:nvPr>
            <p:ph type="body" idx="1"/>
          </p:nvPr>
        </p:nvSpPr>
        <p:spPr>
          <a:xfrm>
            <a:off x="457200" y="1524000"/>
            <a:ext cx="8229600" cy="5334000"/>
          </a:xfrm>
          <a:prstGeom prst="rect">
            <a:avLst/>
          </a:prstGeom>
          <a:ln w="12700">
            <a:miter lim="400000"/>
          </a:ln>
          <a:extLst>
            <a:ext uri="{C572A759-6A51-4108-AA02-DFA0A04FC94B}">
              <ma14:wrappingTextBoxFlag xmlns:ma14="http://schemas.microsoft.com/office/mac/drawingml/2011/main" xmlns="" val="1"/>
            </a:ext>
          </a:extLst>
        </p:spPr>
        <p:txBody>
          <a:bodyPr lIns="50767" tIns="50767" rIns="50767" bIns="50767"/>
          <a:lstStyle>
            <a:lvl1pPr>
              <a:buBlip>
                <a:blip r:embed="rId6"/>
              </a:buBlip>
            </a:lvl1pPr>
            <a:lvl2pPr marL="783590" indent="-285750">
              <a:buBlip>
                <a:blip r:embed="rId6"/>
              </a:buBlip>
              <a:defRPr sz="2200">
                <a:solidFill>
                  <a:srgbClr val="D2420F"/>
                </a:solidFill>
                <a:uFill>
                  <a:solidFill>
                    <a:srgbClr val="D2420F"/>
                  </a:solidFill>
                </a:uFill>
              </a:defRPr>
            </a:lvl2pPr>
            <a:lvl3pPr marL="1183639" indent="-228600">
              <a:spcBef>
                <a:spcPts val="400"/>
              </a:spcBef>
              <a:buClr>
                <a:srgbClr val="D2B93A"/>
              </a:buClr>
              <a:buFont typeface="Arial"/>
              <a:buBlip>
                <a:blip r:embed="rId6"/>
              </a:buBlip>
              <a:defRPr sz="1800">
                <a:solidFill>
                  <a:srgbClr val="FFD300"/>
                </a:solidFill>
                <a:uFill>
                  <a:solidFill>
                    <a:srgbClr val="FFD300"/>
                  </a:solidFill>
                </a:uFill>
              </a:defRPr>
            </a:lvl3pPr>
            <a:lvl4pPr marL="1640839" indent="-228600">
              <a:spcBef>
                <a:spcPts val="400"/>
              </a:spcBef>
              <a:buSzPct val="100000"/>
              <a:buChar char="–"/>
              <a:defRPr sz="2000">
                <a:solidFill>
                  <a:srgbClr val="363636"/>
                </a:solidFill>
                <a:uFill>
                  <a:solidFill>
                    <a:srgbClr val="363636"/>
                  </a:solidFill>
                </a:uFill>
              </a:defRPr>
            </a:lvl4pPr>
            <a:lvl5pPr marL="2098039" indent="-228600">
              <a:spcBef>
                <a:spcPts val="400"/>
              </a:spcBef>
              <a:buSzPct val="100000"/>
              <a:buChar char="»"/>
              <a:defRPr sz="2000">
                <a:solidFill>
                  <a:srgbClr val="363636"/>
                </a:solidFill>
                <a:uFill>
                  <a:solidFill>
                    <a:srgbClr val="363636"/>
                  </a:solidFill>
                </a:uFill>
              </a:defRPr>
            </a:lvl5p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4379677" y="6477007"/>
            <a:ext cx="384654" cy="379524"/>
          </a:xfrm>
          <a:prstGeom prst="rect">
            <a:avLst/>
          </a:prstGeom>
          <a:ln w="12700">
            <a:miter lim="400000"/>
          </a:ln>
        </p:spPr>
        <p:txBody>
          <a:bodyPr wrap="none" lIns="50767" tIns="50767" rIns="50767" bIns="50767">
            <a:spAutoFit/>
          </a:bodyPr>
          <a:lstStyle>
            <a:lvl1pPr marL="0" marR="0" algn="ctr" defTabSz="456869"/>
          </a:lstStyle>
          <a:p>
            <a:pPr fontAlgn="auto" hangingPunct="0">
              <a:spcBef>
                <a:spcPts val="0"/>
              </a:spcBef>
              <a:spcAft>
                <a:spcPts val="0"/>
              </a:spcAft>
            </a:pPr>
            <a:fld id="{86CB4B4D-7CA3-9044-876B-883B54F8677D}" type="slidenum">
              <a:rPr lang="uk-UA" kern="0" smtClean="0">
                <a:solidFill>
                  <a:srgbClr val="000000"/>
                </a:solidFill>
                <a:uFill>
                  <a:solidFill>
                    <a:srgbClr val="000000"/>
                  </a:solidFill>
                </a:uFill>
                <a:latin typeface="Arial"/>
                <a:ea typeface="Arial"/>
                <a:cs typeface="Arial"/>
                <a:sym typeface="Arial"/>
              </a:rPr>
              <a:pPr fontAlgn="auto" hangingPunct="0">
                <a:spcBef>
                  <a:spcPts val="0"/>
                </a:spcBef>
                <a:spcAft>
                  <a:spcPts val="0"/>
                </a:spcAft>
              </a:pPr>
              <a:t>‹#›</a:t>
            </a:fld>
            <a:endParaRPr lang="uk-UA" kern="0">
              <a:solidFill>
                <a:srgbClr val="000000"/>
              </a:solidFill>
              <a:uFill>
                <a:solidFill>
                  <a:srgbClr val="000000"/>
                </a:solidFill>
              </a:uFill>
              <a:latin typeface="Arial"/>
              <a:ea typeface="Arial"/>
              <a:cs typeface="Arial"/>
              <a:sym typeface="Arial"/>
            </a:endParaRPr>
          </a:p>
        </p:txBody>
      </p:sp>
    </p:spTree>
    <p:extLst>
      <p:ext uri="{BB962C8B-B14F-4D97-AF65-F5344CB8AC3E}">
        <p14:creationId xmlns:p14="http://schemas.microsoft.com/office/powerpoint/2010/main" val="78611081"/>
      </p:ext>
    </p:extLst>
  </p:cSld>
  <p:clrMap bg1="lt1" tx1="dk1" bg2="lt2" tx2="dk2" accent1="accent1" accent2="accent2" accent3="accent3" accent4="accent4" accent5="accent5" accent6="accent6" hlink="hlink" folHlink="folHlink"/>
  <p:sldLayoutIdLst>
    <p:sldLayoutId id="2147486968" r:id="rId1"/>
    <p:sldLayoutId id="2147486969" r:id="rId2"/>
    <p:sldLayoutId id="2147486970" r:id="rId3"/>
    <p:sldLayoutId id="2147486971" r:id="rId4"/>
  </p:sldLayoutIdLst>
  <p:transition spd="med"/>
  <p:hf sldNum="0" hdr="0" ftr="0" dt="0"/>
  <p:txStyles>
    <p:titleStyle>
      <a:lvl1pPr marL="40611" marR="40611" indent="0" algn="ctr" defTabSz="913743" rtl="0" latinLnBrk="0">
        <a:lnSpc>
          <a:spcPct val="100000"/>
        </a:lnSpc>
        <a:spcBef>
          <a:spcPts val="0"/>
        </a:spcBef>
        <a:spcAft>
          <a:spcPts val="0"/>
        </a:spcAft>
        <a:buClrTx/>
        <a:buSzTx/>
        <a:buFontTx/>
        <a:buNone/>
        <a:tabLst/>
        <a:defRPr sz="3200" b="1" i="0" u="none" strike="noStrike" cap="none" spc="0" baseline="0">
          <a:ln>
            <a:noFill/>
          </a:ln>
          <a:solidFill>
            <a:srgbClr val="5873E3"/>
          </a:solidFill>
          <a:uFill>
            <a:solidFill>
              <a:srgbClr val="5873E3"/>
            </a:solidFill>
          </a:uFill>
          <a:latin typeface="+mn-lt"/>
          <a:ea typeface="+mn-ea"/>
          <a:cs typeface="+mn-cs"/>
          <a:sym typeface="Arial"/>
        </a:defRPr>
      </a:lvl1pPr>
      <a:lvl2pPr marL="40611" marR="40611" indent="228434" algn="ctr" defTabSz="913743" rtl="0" latinLnBrk="0">
        <a:lnSpc>
          <a:spcPct val="100000"/>
        </a:lnSpc>
        <a:spcBef>
          <a:spcPts val="0"/>
        </a:spcBef>
        <a:spcAft>
          <a:spcPts val="0"/>
        </a:spcAft>
        <a:buClrTx/>
        <a:buSzTx/>
        <a:buFontTx/>
        <a:buNone/>
        <a:tabLst/>
        <a:defRPr sz="3200" b="1" i="0" u="none" strike="noStrike" cap="none" spc="0" baseline="0">
          <a:ln>
            <a:noFill/>
          </a:ln>
          <a:solidFill>
            <a:srgbClr val="5873E3"/>
          </a:solidFill>
          <a:uFill>
            <a:solidFill>
              <a:srgbClr val="5873E3"/>
            </a:solidFill>
          </a:uFill>
          <a:latin typeface="+mn-lt"/>
          <a:ea typeface="+mn-ea"/>
          <a:cs typeface="+mn-cs"/>
          <a:sym typeface="Arial"/>
        </a:defRPr>
      </a:lvl2pPr>
      <a:lvl3pPr marL="40611" marR="40611" indent="456869" algn="ctr" defTabSz="913743" rtl="0" latinLnBrk="0">
        <a:lnSpc>
          <a:spcPct val="100000"/>
        </a:lnSpc>
        <a:spcBef>
          <a:spcPts val="0"/>
        </a:spcBef>
        <a:spcAft>
          <a:spcPts val="0"/>
        </a:spcAft>
        <a:buClrTx/>
        <a:buSzTx/>
        <a:buFontTx/>
        <a:buNone/>
        <a:tabLst/>
        <a:defRPr sz="3200" b="1" i="0" u="none" strike="noStrike" cap="none" spc="0" baseline="0">
          <a:ln>
            <a:noFill/>
          </a:ln>
          <a:solidFill>
            <a:srgbClr val="5873E3"/>
          </a:solidFill>
          <a:uFill>
            <a:solidFill>
              <a:srgbClr val="5873E3"/>
            </a:solidFill>
          </a:uFill>
          <a:latin typeface="+mn-lt"/>
          <a:ea typeface="+mn-ea"/>
          <a:cs typeface="+mn-cs"/>
          <a:sym typeface="Arial"/>
        </a:defRPr>
      </a:lvl3pPr>
      <a:lvl4pPr marL="40611" marR="40611" indent="685310" algn="ctr" defTabSz="913743" rtl="0" latinLnBrk="0">
        <a:lnSpc>
          <a:spcPct val="100000"/>
        </a:lnSpc>
        <a:spcBef>
          <a:spcPts val="0"/>
        </a:spcBef>
        <a:spcAft>
          <a:spcPts val="0"/>
        </a:spcAft>
        <a:buClrTx/>
        <a:buSzTx/>
        <a:buFontTx/>
        <a:buNone/>
        <a:tabLst/>
        <a:defRPr sz="3200" b="1" i="0" u="none" strike="noStrike" cap="none" spc="0" baseline="0">
          <a:ln>
            <a:noFill/>
          </a:ln>
          <a:solidFill>
            <a:srgbClr val="5873E3"/>
          </a:solidFill>
          <a:uFill>
            <a:solidFill>
              <a:srgbClr val="5873E3"/>
            </a:solidFill>
          </a:uFill>
          <a:latin typeface="+mn-lt"/>
          <a:ea typeface="+mn-ea"/>
          <a:cs typeface="+mn-cs"/>
          <a:sym typeface="Arial"/>
        </a:defRPr>
      </a:lvl4pPr>
      <a:lvl5pPr marL="40611" marR="40611" indent="913743" algn="ctr" defTabSz="913743" rtl="0" latinLnBrk="0">
        <a:lnSpc>
          <a:spcPct val="100000"/>
        </a:lnSpc>
        <a:spcBef>
          <a:spcPts val="0"/>
        </a:spcBef>
        <a:spcAft>
          <a:spcPts val="0"/>
        </a:spcAft>
        <a:buClrTx/>
        <a:buSzTx/>
        <a:buFontTx/>
        <a:buNone/>
        <a:tabLst/>
        <a:defRPr sz="3200" b="1" i="0" u="none" strike="noStrike" cap="none" spc="0" baseline="0">
          <a:ln>
            <a:noFill/>
          </a:ln>
          <a:solidFill>
            <a:srgbClr val="5873E3"/>
          </a:solidFill>
          <a:uFill>
            <a:solidFill>
              <a:srgbClr val="5873E3"/>
            </a:solidFill>
          </a:uFill>
          <a:latin typeface="+mn-lt"/>
          <a:ea typeface="+mn-ea"/>
          <a:cs typeface="+mn-cs"/>
          <a:sym typeface="Arial"/>
        </a:defRPr>
      </a:lvl5pPr>
      <a:lvl6pPr marL="40611" marR="40611" indent="1142178" algn="ctr" defTabSz="913743" rtl="0" latinLnBrk="0">
        <a:lnSpc>
          <a:spcPct val="100000"/>
        </a:lnSpc>
        <a:spcBef>
          <a:spcPts val="0"/>
        </a:spcBef>
        <a:spcAft>
          <a:spcPts val="0"/>
        </a:spcAft>
        <a:buClrTx/>
        <a:buSzTx/>
        <a:buFontTx/>
        <a:buNone/>
        <a:tabLst/>
        <a:defRPr sz="3200" b="1" i="0" u="none" strike="noStrike" cap="none" spc="0" baseline="0">
          <a:ln>
            <a:noFill/>
          </a:ln>
          <a:solidFill>
            <a:srgbClr val="5873E3"/>
          </a:solidFill>
          <a:uFill>
            <a:solidFill>
              <a:srgbClr val="5873E3"/>
            </a:solidFill>
          </a:uFill>
          <a:latin typeface="+mn-lt"/>
          <a:ea typeface="+mn-ea"/>
          <a:cs typeface="+mn-cs"/>
          <a:sym typeface="Arial"/>
        </a:defRPr>
      </a:lvl6pPr>
      <a:lvl7pPr marL="40611" marR="40611" indent="1370620" algn="ctr" defTabSz="913743" rtl="0" latinLnBrk="0">
        <a:lnSpc>
          <a:spcPct val="100000"/>
        </a:lnSpc>
        <a:spcBef>
          <a:spcPts val="0"/>
        </a:spcBef>
        <a:spcAft>
          <a:spcPts val="0"/>
        </a:spcAft>
        <a:buClrTx/>
        <a:buSzTx/>
        <a:buFontTx/>
        <a:buNone/>
        <a:tabLst/>
        <a:defRPr sz="3200" b="1" i="0" u="none" strike="noStrike" cap="none" spc="0" baseline="0">
          <a:ln>
            <a:noFill/>
          </a:ln>
          <a:solidFill>
            <a:srgbClr val="5873E3"/>
          </a:solidFill>
          <a:uFill>
            <a:solidFill>
              <a:srgbClr val="5873E3"/>
            </a:solidFill>
          </a:uFill>
          <a:latin typeface="+mn-lt"/>
          <a:ea typeface="+mn-ea"/>
          <a:cs typeface="+mn-cs"/>
          <a:sym typeface="Arial"/>
        </a:defRPr>
      </a:lvl7pPr>
      <a:lvl8pPr marL="40611" marR="40611" indent="1599052" algn="ctr" defTabSz="913743" rtl="0" latinLnBrk="0">
        <a:lnSpc>
          <a:spcPct val="100000"/>
        </a:lnSpc>
        <a:spcBef>
          <a:spcPts val="0"/>
        </a:spcBef>
        <a:spcAft>
          <a:spcPts val="0"/>
        </a:spcAft>
        <a:buClrTx/>
        <a:buSzTx/>
        <a:buFontTx/>
        <a:buNone/>
        <a:tabLst/>
        <a:defRPr sz="3200" b="1" i="0" u="none" strike="noStrike" cap="none" spc="0" baseline="0">
          <a:ln>
            <a:noFill/>
          </a:ln>
          <a:solidFill>
            <a:srgbClr val="5873E3"/>
          </a:solidFill>
          <a:uFill>
            <a:solidFill>
              <a:srgbClr val="5873E3"/>
            </a:solidFill>
          </a:uFill>
          <a:latin typeface="+mn-lt"/>
          <a:ea typeface="+mn-ea"/>
          <a:cs typeface="+mn-cs"/>
          <a:sym typeface="Arial"/>
        </a:defRPr>
      </a:lvl8pPr>
      <a:lvl9pPr marL="40611" marR="40611" indent="1827491" algn="ctr" defTabSz="913743" rtl="0" latinLnBrk="0">
        <a:lnSpc>
          <a:spcPct val="100000"/>
        </a:lnSpc>
        <a:spcBef>
          <a:spcPts val="0"/>
        </a:spcBef>
        <a:spcAft>
          <a:spcPts val="0"/>
        </a:spcAft>
        <a:buClrTx/>
        <a:buSzTx/>
        <a:buFontTx/>
        <a:buNone/>
        <a:tabLst/>
        <a:defRPr sz="3200" b="1" i="0" u="none" strike="noStrike" cap="none" spc="0" baseline="0">
          <a:ln>
            <a:noFill/>
          </a:ln>
          <a:solidFill>
            <a:srgbClr val="5873E3"/>
          </a:solidFill>
          <a:uFill>
            <a:solidFill>
              <a:srgbClr val="5873E3"/>
            </a:solidFill>
          </a:uFill>
          <a:latin typeface="+mn-lt"/>
          <a:ea typeface="+mn-ea"/>
          <a:cs typeface="+mn-cs"/>
          <a:sym typeface="Arial"/>
        </a:defRPr>
      </a:lvl9pPr>
    </p:titleStyle>
    <p:bodyStyle>
      <a:lvl1pPr marL="383270" marR="40611" indent="-342657" algn="l" defTabSz="913743" rtl="0" latinLnBrk="0">
        <a:lnSpc>
          <a:spcPct val="100000"/>
        </a:lnSpc>
        <a:spcBef>
          <a:spcPts val="500"/>
        </a:spcBef>
        <a:spcAft>
          <a:spcPts val="0"/>
        </a:spcAft>
        <a:buClrTx/>
        <a:buSzPct val="32500"/>
        <a:buFontTx/>
        <a:buBlip>
          <a:blip r:embed="rId6"/>
        </a:buBlip>
        <a:tabLst/>
        <a:defRPr sz="2400" b="0" i="0" u="none" strike="noStrike" cap="none" spc="0" baseline="0">
          <a:ln>
            <a:noFill/>
          </a:ln>
          <a:solidFill>
            <a:srgbClr val="474747"/>
          </a:solidFill>
          <a:uFill>
            <a:solidFill>
              <a:srgbClr val="474747"/>
            </a:solidFill>
          </a:uFill>
          <a:latin typeface="+mn-lt"/>
          <a:ea typeface="+mn-ea"/>
          <a:cs typeface="+mn-cs"/>
          <a:sym typeface="Arial"/>
        </a:defRPr>
      </a:lvl1pPr>
      <a:lvl2pPr marL="808985" marR="40611" indent="-311503" algn="l" defTabSz="913743" rtl="0" latinLnBrk="0">
        <a:lnSpc>
          <a:spcPct val="100000"/>
        </a:lnSpc>
        <a:spcBef>
          <a:spcPts val="500"/>
        </a:spcBef>
        <a:spcAft>
          <a:spcPts val="0"/>
        </a:spcAft>
        <a:buClrTx/>
        <a:buSzPct val="32500"/>
        <a:buFontTx/>
        <a:buBlip>
          <a:blip r:embed="rId6"/>
        </a:buBlip>
        <a:tabLst/>
        <a:defRPr sz="2400" b="0" i="0" u="none" strike="noStrike" cap="none" spc="0" baseline="0">
          <a:ln>
            <a:noFill/>
          </a:ln>
          <a:solidFill>
            <a:srgbClr val="474747"/>
          </a:solidFill>
          <a:uFill>
            <a:solidFill>
              <a:srgbClr val="474747"/>
            </a:solidFill>
          </a:uFill>
          <a:latin typeface="+mn-lt"/>
          <a:ea typeface="+mn-ea"/>
          <a:cs typeface="+mn-cs"/>
          <a:sym typeface="Arial"/>
        </a:defRPr>
      </a:lvl2pPr>
      <a:lvl3pPr marL="1258943" marR="40611" indent="-304582" algn="l" defTabSz="913743" rtl="0" latinLnBrk="0">
        <a:lnSpc>
          <a:spcPct val="100000"/>
        </a:lnSpc>
        <a:spcBef>
          <a:spcPts val="500"/>
        </a:spcBef>
        <a:spcAft>
          <a:spcPts val="0"/>
        </a:spcAft>
        <a:buClrTx/>
        <a:buSzPct val="32500"/>
        <a:buFontTx/>
        <a:buBlip>
          <a:blip r:embed="rId6"/>
        </a:buBlip>
        <a:tabLst/>
        <a:defRPr sz="2400" b="0" i="0" u="none" strike="noStrike" cap="none" spc="0" baseline="0">
          <a:ln>
            <a:noFill/>
          </a:ln>
          <a:solidFill>
            <a:srgbClr val="474747"/>
          </a:solidFill>
          <a:uFill>
            <a:solidFill>
              <a:srgbClr val="474747"/>
            </a:solidFill>
          </a:uFill>
          <a:latin typeface="+mn-lt"/>
          <a:ea typeface="+mn-ea"/>
          <a:cs typeface="+mn-cs"/>
          <a:sym typeface="Arial"/>
        </a:defRPr>
      </a:lvl3pPr>
      <a:lvl4pPr marL="1685352" marR="40611" indent="-274123" algn="l" defTabSz="913743" rtl="0" latinLnBrk="0">
        <a:lnSpc>
          <a:spcPct val="100000"/>
        </a:lnSpc>
        <a:spcBef>
          <a:spcPts val="500"/>
        </a:spcBef>
        <a:spcAft>
          <a:spcPts val="0"/>
        </a:spcAft>
        <a:buClrTx/>
        <a:buSzPct val="32500"/>
        <a:buFontTx/>
        <a:buBlip>
          <a:blip r:embed="rId6"/>
        </a:buBlip>
        <a:tabLst/>
        <a:defRPr sz="2400" b="0" i="0" u="none" strike="noStrike" cap="none" spc="0" baseline="0">
          <a:ln>
            <a:noFill/>
          </a:ln>
          <a:solidFill>
            <a:srgbClr val="474747"/>
          </a:solidFill>
          <a:uFill>
            <a:solidFill>
              <a:srgbClr val="474747"/>
            </a:solidFill>
          </a:uFill>
          <a:latin typeface="+mn-lt"/>
          <a:ea typeface="+mn-ea"/>
          <a:cs typeface="+mn-cs"/>
          <a:sym typeface="Arial"/>
        </a:defRPr>
      </a:lvl4pPr>
      <a:lvl5pPr marL="2142230" marR="40611" indent="-274123" algn="l" defTabSz="913743" rtl="0" latinLnBrk="0">
        <a:lnSpc>
          <a:spcPct val="100000"/>
        </a:lnSpc>
        <a:spcBef>
          <a:spcPts val="500"/>
        </a:spcBef>
        <a:spcAft>
          <a:spcPts val="0"/>
        </a:spcAft>
        <a:buClrTx/>
        <a:buSzPct val="32500"/>
        <a:buFontTx/>
        <a:buBlip>
          <a:blip r:embed="rId6"/>
        </a:buBlip>
        <a:tabLst/>
        <a:defRPr sz="2400" b="0" i="0" u="none" strike="noStrike" cap="none" spc="0" baseline="0">
          <a:ln>
            <a:noFill/>
          </a:ln>
          <a:solidFill>
            <a:srgbClr val="474747"/>
          </a:solidFill>
          <a:uFill>
            <a:solidFill>
              <a:srgbClr val="474747"/>
            </a:solidFill>
          </a:uFill>
          <a:latin typeface="+mn-lt"/>
          <a:ea typeface="+mn-ea"/>
          <a:cs typeface="+mn-cs"/>
          <a:sym typeface="Arial"/>
        </a:defRPr>
      </a:lvl5pPr>
      <a:lvl6pPr marL="2142230" marR="40611" indent="-274123" algn="l" defTabSz="913743" rtl="0" latinLnBrk="0">
        <a:lnSpc>
          <a:spcPct val="100000"/>
        </a:lnSpc>
        <a:spcBef>
          <a:spcPts val="500"/>
        </a:spcBef>
        <a:spcAft>
          <a:spcPts val="0"/>
        </a:spcAft>
        <a:buClrTx/>
        <a:buSzPct val="32500"/>
        <a:buFontTx/>
        <a:buBlip>
          <a:blip r:embed="rId6"/>
        </a:buBlip>
        <a:tabLst/>
        <a:defRPr sz="2400" b="0" i="0" u="none" strike="noStrike" cap="none" spc="0" baseline="0">
          <a:ln>
            <a:noFill/>
          </a:ln>
          <a:solidFill>
            <a:srgbClr val="474747"/>
          </a:solidFill>
          <a:uFill>
            <a:solidFill>
              <a:srgbClr val="474747"/>
            </a:solidFill>
          </a:uFill>
          <a:latin typeface="+mn-lt"/>
          <a:ea typeface="+mn-ea"/>
          <a:cs typeface="+mn-cs"/>
          <a:sym typeface="Arial"/>
        </a:defRPr>
      </a:lvl6pPr>
      <a:lvl7pPr marL="2142230" marR="40611" indent="-274123" algn="l" defTabSz="913743" rtl="0" latinLnBrk="0">
        <a:lnSpc>
          <a:spcPct val="100000"/>
        </a:lnSpc>
        <a:spcBef>
          <a:spcPts val="500"/>
        </a:spcBef>
        <a:spcAft>
          <a:spcPts val="0"/>
        </a:spcAft>
        <a:buClrTx/>
        <a:buSzPct val="32500"/>
        <a:buFontTx/>
        <a:buBlip>
          <a:blip r:embed="rId6"/>
        </a:buBlip>
        <a:tabLst/>
        <a:defRPr sz="2400" b="0" i="0" u="none" strike="noStrike" cap="none" spc="0" baseline="0">
          <a:ln>
            <a:noFill/>
          </a:ln>
          <a:solidFill>
            <a:srgbClr val="474747"/>
          </a:solidFill>
          <a:uFill>
            <a:solidFill>
              <a:srgbClr val="474747"/>
            </a:solidFill>
          </a:uFill>
          <a:latin typeface="+mn-lt"/>
          <a:ea typeface="+mn-ea"/>
          <a:cs typeface="+mn-cs"/>
          <a:sym typeface="Arial"/>
        </a:defRPr>
      </a:lvl7pPr>
      <a:lvl8pPr marL="2142230" marR="40611" indent="-274123" algn="l" defTabSz="913743" rtl="0" latinLnBrk="0">
        <a:lnSpc>
          <a:spcPct val="100000"/>
        </a:lnSpc>
        <a:spcBef>
          <a:spcPts val="500"/>
        </a:spcBef>
        <a:spcAft>
          <a:spcPts val="0"/>
        </a:spcAft>
        <a:buClrTx/>
        <a:buSzPct val="32500"/>
        <a:buFontTx/>
        <a:buBlip>
          <a:blip r:embed="rId6"/>
        </a:buBlip>
        <a:tabLst/>
        <a:defRPr sz="2400" b="0" i="0" u="none" strike="noStrike" cap="none" spc="0" baseline="0">
          <a:ln>
            <a:noFill/>
          </a:ln>
          <a:solidFill>
            <a:srgbClr val="474747"/>
          </a:solidFill>
          <a:uFill>
            <a:solidFill>
              <a:srgbClr val="474747"/>
            </a:solidFill>
          </a:uFill>
          <a:latin typeface="+mn-lt"/>
          <a:ea typeface="+mn-ea"/>
          <a:cs typeface="+mn-cs"/>
          <a:sym typeface="Arial"/>
        </a:defRPr>
      </a:lvl8pPr>
      <a:lvl9pPr marL="2142230" marR="40611" indent="-274123" algn="l" defTabSz="913743" rtl="0" latinLnBrk="0">
        <a:lnSpc>
          <a:spcPct val="100000"/>
        </a:lnSpc>
        <a:spcBef>
          <a:spcPts val="500"/>
        </a:spcBef>
        <a:spcAft>
          <a:spcPts val="0"/>
        </a:spcAft>
        <a:buClrTx/>
        <a:buSzPct val="32500"/>
        <a:buFontTx/>
        <a:buBlip>
          <a:blip r:embed="rId6"/>
        </a:buBlip>
        <a:tabLst/>
        <a:defRPr sz="2400" b="0" i="0" u="none" strike="noStrike" cap="none" spc="0" baseline="0">
          <a:ln>
            <a:noFill/>
          </a:ln>
          <a:solidFill>
            <a:srgbClr val="474747"/>
          </a:solidFill>
          <a:uFill>
            <a:solidFill>
              <a:srgbClr val="474747"/>
            </a:solidFill>
          </a:uFill>
          <a:latin typeface="+mn-lt"/>
          <a:ea typeface="+mn-ea"/>
          <a:cs typeface="+mn-cs"/>
          <a:sym typeface="Arial"/>
        </a:defRPr>
      </a:lvl9pPr>
    </p:bodyStyle>
    <p:otherStyle>
      <a:lvl1pPr marL="0" marR="0" indent="0" algn="ctr" defTabSz="456869" latinLnBrk="0">
        <a:lnSpc>
          <a:spcPct val="100000"/>
        </a:lnSpc>
        <a:spcBef>
          <a:spcPts val="0"/>
        </a:spcBef>
        <a:spcAft>
          <a:spcPts val="0"/>
        </a:spcAft>
        <a:buClrTx/>
        <a:buSzTx/>
        <a:buFontTx/>
        <a:buNone/>
        <a:tabLst/>
        <a:defRPr sz="1800" b="0" i="0" u="none" strike="noStrike" cap="none" spc="0" baseline="0">
          <a:ln>
            <a:noFill/>
          </a:ln>
          <a:solidFill>
            <a:schemeClr val="tx1"/>
          </a:solidFill>
          <a:uFill>
            <a:solidFill>
              <a:srgbClr val="000000"/>
            </a:solidFill>
          </a:uFill>
          <a:latin typeface="+mn-lt"/>
          <a:ea typeface="+mn-ea"/>
          <a:cs typeface="+mn-cs"/>
          <a:sym typeface="Arial"/>
        </a:defRPr>
      </a:lvl1pPr>
      <a:lvl2pPr marL="0" marR="0" indent="228434" algn="ctr" defTabSz="456869" latinLnBrk="0">
        <a:lnSpc>
          <a:spcPct val="100000"/>
        </a:lnSpc>
        <a:spcBef>
          <a:spcPts val="0"/>
        </a:spcBef>
        <a:spcAft>
          <a:spcPts val="0"/>
        </a:spcAft>
        <a:buClrTx/>
        <a:buSzTx/>
        <a:buFontTx/>
        <a:buNone/>
        <a:tabLst/>
        <a:defRPr sz="1800" b="0" i="0" u="none" strike="noStrike" cap="none" spc="0" baseline="0">
          <a:ln>
            <a:noFill/>
          </a:ln>
          <a:solidFill>
            <a:schemeClr val="tx1"/>
          </a:solidFill>
          <a:uFill>
            <a:solidFill>
              <a:srgbClr val="000000"/>
            </a:solidFill>
          </a:uFill>
          <a:latin typeface="+mn-lt"/>
          <a:ea typeface="+mn-ea"/>
          <a:cs typeface="+mn-cs"/>
          <a:sym typeface="Arial"/>
        </a:defRPr>
      </a:lvl2pPr>
      <a:lvl3pPr marL="0" marR="0" indent="456869" algn="ctr" defTabSz="456869" latinLnBrk="0">
        <a:lnSpc>
          <a:spcPct val="100000"/>
        </a:lnSpc>
        <a:spcBef>
          <a:spcPts val="0"/>
        </a:spcBef>
        <a:spcAft>
          <a:spcPts val="0"/>
        </a:spcAft>
        <a:buClrTx/>
        <a:buSzTx/>
        <a:buFontTx/>
        <a:buNone/>
        <a:tabLst/>
        <a:defRPr sz="1800" b="0" i="0" u="none" strike="noStrike" cap="none" spc="0" baseline="0">
          <a:ln>
            <a:noFill/>
          </a:ln>
          <a:solidFill>
            <a:schemeClr val="tx1"/>
          </a:solidFill>
          <a:uFill>
            <a:solidFill>
              <a:srgbClr val="000000"/>
            </a:solidFill>
          </a:uFill>
          <a:latin typeface="+mn-lt"/>
          <a:ea typeface="+mn-ea"/>
          <a:cs typeface="+mn-cs"/>
          <a:sym typeface="Arial"/>
        </a:defRPr>
      </a:lvl3pPr>
      <a:lvl4pPr marL="0" marR="0" indent="685310" algn="ctr" defTabSz="456869" latinLnBrk="0">
        <a:lnSpc>
          <a:spcPct val="100000"/>
        </a:lnSpc>
        <a:spcBef>
          <a:spcPts val="0"/>
        </a:spcBef>
        <a:spcAft>
          <a:spcPts val="0"/>
        </a:spcAft>
        <a:buClrTx/>
        <a:buSzTx/>
        <a:buFontTx/>
        <a:buNone/>
        <a:tabLst/>
        <a:defRPr sz="1800" b="0" i="0" u="none" strike="noStrike" cap="none" spc="0" baseline="0">
          <a:ln>
            <a:noFill/>
          </a:ln>
          <a:solidFill>
            <a:schemeClr val="tx1"/>
          </a:solidFill>
          <a:uFill>
            <a:solidFill>
              <a:srgbClr val="000000"/>
            </a:solidFill>
          </a:uFill>
          <a:latin typeface="+mn-lt"/>
          <a:ea typeface="+mn-ea"/>
          <a:cs typeface="+mn-cs"/>
          <a:sym typeface="Arial"/>
        </a:defRPr>
      </a:lvl4pPr>
      <a:lvl5pPr marL="0" marR="0" indent="913743" algn="ctr" defTabSz="456869" latinLnBrk="0">
        <a:lnSpc>
          <a:spcPct val="100000"/>
        </a:lnSpc>
        <a:spcBef>
          <a:spcPts val="0"/>
        </a:spcBef>
        <a:spcAft>
          <a:spcPts val="0"/>
        </a:spcAft>
        <a:buClrTx/>
        <a:buSzTx/>
        <a:buFontTx/>
        <a:buNone/>
        <a:tabLst/>
        <a:defRPr sz="1800" b="0" i="0" u="none" strike="noStrike" cap="none" spc="0" baseline="0">
          <a:ln>
            <a:noFill/>
          </a:ln>
          <a:solidFill>
            <a:schemeClr val="tx1"/>
          </a:solidFill>
          <a:uFill>
            <a:solidFill>
              <a:srgbClr val="000000"/>
            </a:solidFill>
          </a:uFill>
          <a:latin typeface="+mn-lt"/>
          <a:ea typeface="+mn-ea"/>
          <a:cs typeface="+mn-cs"/>
          <a:sym typeface="Arial"/>
        </a:defRPr>
      </a:lvl5pPr>
      <a:lvl6pPr marL="0" marR="0" indent="1142178" algn="ctr" defTabSz="456869" latinLnBrk="0">
        <a:lnSpc>
          <a:spcPct val="100000"/>
        </a:lnSpc>
        <a:spcBef>
          <a:spcPts val="0"/>
        </a:spcBef>
        <a:spcAft>
          <a:spcPts val="0"/>
        </a:spcAft>
        <a:buClrTx/>
        <a:buSzTx/>
        <a:buFontTx/>
        <a:buNone/>
        <a:tabLst/>
        <a:defRPr sz="1800" b="0" i="0" u="none" strike="noStrike" cap="none" spc="0" baseline="0">
          <a:ln>
            <a:noFill/>
          </a:ln>
          <a:solidFill>
            <a:schemeClr val="tx1"/>
          </a:solidFill>
          <a:uFill>
            <a:solidFill>
              <a:srgbClr val="000000"/>
            </a:solidFill>
          </a:uFill>
          <a:latin typeface="+mn-lt"/>
          <a:ea typeface="+mn-ea"/>
          <a:cs typeface="+mn-cs"/>
          <a:sym typeface="Arial"/>
        </a:defRPr>
      </a:lvl6pPr>
      <a:lvl7pPr marL="0" marR="0" indent="1370620" algn="ctr" defTabSz="456869" latinLnBrk="0">
        <a:lnSpc>
          <a:spcPct val="100000"/>
        </a:lnSpc>
        <a:spcBef>
          <a:spcPts val="0"/>
        </a:spcBef>
        <a:spcAft>
          <a:spcPts val="0"/>
        </a:spcAft>
        <a:buClrTx/>
        <a:buSzTx/>
        <a:buFontTx/>
        <a:buNone/>
        <a:tabLst/>
        <a:defRPr sz="1800" b="0" i="0" u="none" strike="noStrike" cap="none" spc="0" baseline="0">
          <a:ln>
            <a:noFill/>
          </a:ln>
          <a:solidFill>
            <a:schemeClr val="tx1"/>
          </a:solidFill>
          <a:uFill>
            <a:solidFill>
              <a:srgbClr val="000000"/>
            </a:solidFill>
          </a:uFill>
          <a:latin typeface="+mn-lt"/>
          <a:ea typeface="+mn-ea"/>
          <a:cs typeface="+mn-cs"/>
          <a:sym typeface="Arial"/>
        </a:defRPr>
      </a:lvl7pPr>
      <a:lvl8pPr marL="0" marR="0" indent="1599052" algn="ctr" defTabSz="456869" latinLnBrk="0">
        <a:lnSpc>
          <a:spcPct val="100000"/>
        </a:lnSpc>
        <a:spcBef>
          <a:spcPts val="0"/>
        </a:spcBef>
        <a:spcAft>
          <a:spcPts val="0"/>
        </a:spcAft>
        <a:buClrTx/>
        <a:buSzTx/>
        <a:buFontTx/>
        <a:buNone/>
        <a:tabLst/>
        <a:defRPr sz="1800" b="0" i="0" u="none" strike="noStrike" cap="none" spc="0" baseline="0">
          <a:ln>
            <a:noFill/>
          </a:ln>
          <a:solidFill>
            <a:schemeClr val="tx1"/>
          </a:solidFill>
          <a:uFill>
            <a:solidFill>
              <a:srgbClr val="000000"/>
            </a:solidFill>
          </a:uFill>
          <a:latin typeface="+mn-lt"/>
          <a:ea typeface="+mn-ea"/>
          <a:cs typeface="+mn-cs"/>
          <a:sym typeface="Arial"/>
        </a:defRPr>
      </a:lvl8pPr>
      <a:lvl9pPr marL="0" marR="0" indent="1827491" algn="ctr" defTabSz="456869" latinLnBrk="0">
        <a:lnSpc>
          <a:spcPct val="100000"/>
        </a:lnSpc>
        <a:spcBef>
          <a:spcPts val="0"/>
        </a:spcBef>
        <a:spcAft>
          <a:spcPts val="0"/>
        </a:spcAft>
        <a:buClrTx/>
        <a:buSzTx/>
        <a:buFontTx/>
        <a:buNone/>
        <a:tabLst/>
        <a:defRPr sz="1800" b="0" i="0" u="none" strike="noStrike" cap="none" spc="0" baseline="0">
          <a:ln>
            <a:noFill/>
          </a:ln>
          <a:solidFill>
            <a:schemeClr val="tx1"/>
          </a:solidFill>
          <a:uFill>
            <a:solidFill>
              <a:srgbClr val="000000"/>
            </a:solidFill>
          </a:uFill>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a:outerShdw blurRad="63500" dist="107763" dir="2700000" algn="ctr" rotWithShape="0">
            <a:srgbClr val="000000">
              <a:alpha val="74998"/>
            </a:srgbClr>
          </a:outerShdw>
        </a:effectLst>
      </p:bgPr>
    </p:bg>
    <p:spTree>
      <p:nvGrpSpPr>
        <p:cNvPr id="1" name=""/>
        <p:cNvGrpSpPr/>
        <p:nvPr/>
      </p:nvGrpSpPr>
      <p:grpSpPr>
        <a:xfrm>
          <a:off x="0" y="0"/>
          <a:ext cx="0" cy="0"/>
          <a:chOff x="0" y="0"/>
          <a:chExt cx="0" cy="0"/>
        </a:xfrm>
      </p:grpSpPr>
      <p:sp>
        <p:nvSpPr>
          <p:cNvPr id="176130" name="Rectangle 25"/>
          <p:cNvSpPr>
            <a:spLocks noGrp="1" noChangeArrowheads="1"/>
          </p:cNvSpPr>
          <p:nvPr>
            <p:ph type="title"/>
          </p:nvPr>
        </p:nvSpPr>
        <p:spPr bwMode="auto">
          <a:xfrm>
            <a:off x="381000" y="381000"/>
            <a:ext cx="7772400" cy="1143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369" tIns="45685" rIns="91369" bIns="45685" numCol="1" anchor="ctr" anchorCtr="0" compatLnSpc="1">
            <a:prstTxWarp prst="textNoShape">
              <a:avLst/>
            </a:prstTxWarp>
          </a:bodyPr>
          <a:lstStyle/>
          <a:p>
            <a:pPr lvl="0"/>
            <a:r>
              <a:rPr lang="en-US"/>
              <a:t>Click to edit Master title style</a:t>
            </a:r>
          </a:p>
        </p:txBody>
      </p:sp>
      <p:sp>
        <p:nvSpPr>
          <p:cNvPr id="176131" name="Rectangle 26"/>
          <p:cNvSpPr>
            <a:spLocks noGrp="1" noChangeArrowheads="1"/>
          </p:cNvSpPr>
          <p:nvPr>
            <p:ph type="body" idx="1"/>
          </p:nvPr>
        </p:nvSpPr>
        <p:spPr bwMode="auto">
          <a:xfrm>
            <a:off x="381000" y="1905000"/>
            <a:ext cx="7772400" cy="411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369" tIns="45685" rIns="91369" bIns="4568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9901" name="Rectangle 29"/>
          <p:cNvSpPr>
            <a:spLocks noGrp="1" noChangeArrowheads="1"/>
          </p:cNvSpPr>
          <p:nvPr>
            <p:ph type="sldNum" sz="quarter" idx="4"/>
          </p:nvPr>
        </p:nvSpPr>
        <p:spPr bwMode="auto">
          <a:xfrm>
            <a:off x="7010400" y="6248400"/>
            <a:ext cx="19050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369" tIns="45685" rIns="91369" bIns="45685" numCol="1" anchor="t" anchorCtr="0" compatLnSpc="1">
            <a:prstTxWarp prst="textNoShape">
              <a:avLst/>
            </a:prstTxWarp>
          </a:bodyPr>
          <a:lstStyle>
            <a:lvl1pPr algn="r" rtl="1" eaLnBrk="0" hangingPunct="0">
              <a:spcBef>
                <a:spcPct val="50000"/>
              </a:spcBef>
              <a:defRPr sz="1400" b="0">
                <a:solidFill>
                  <a:srgbClr val="000000"/>
                </a:solidFill>
                <a:latin typeface="Arial"/>
                <a:cs typeface="Arial" charset="0"/>
              </a:defRPr>
            </a:lvl1pPr>
          </a:lstStyle>
          <a:p>
            <a:pPr>
              <a:defRPr/>
            </a:pPr>
            <a:fld id="{7D66BC59-3B22-BC43-A8A3-B37CF29070AF}" type="slidenum">
              <a:rPr lang="he-IL"/>
              <a:pPr>
                <a:defRPr/>
              </a:pPr>
              <a:t>‹#›</a:t>
            </a:fld>
            <a:endParaRPr lang="en-US">
              <a:latin typeface="Calibri"/>
            </a:endParaRPr>
          </a:p>
        </p:txBody>
      </p:sp>
    </p:spTree>
  </p:cSld>
  <p:clrMap bg1="lt1" tx1="dk1" bg2="lt2" tx2="dk2" accent1="accent1" accent2="accent2" accent3="accent3" accent4="accent4" accent5="accent5" accent6="accent6" hlink="hlink" folHlink="folHlink"/>
  <p:sldLayoutIdLst>
    <p:sldLayoutId id="2147486134" r:id="rId1"/>
    <p:sldLayoutId id="2147486135" r:id="rId2"/>
    <p:sldLayoutId id="2147486136" r:id="rId3"/>
    <p:sldLayoutId id="2147486137" r:id="rId4"/>
    <p:sldLayoutId id="2147486138" r:id="rId5"/>
    <p:sldLayoutId id="2147486139" r:id="rId6"/>
    <p:sldLayoutId id="2147486140" r:id="rId7"/>
    <p:sldLayoutId id="2147486141" r:id="rId8"/>
    <p:sldLayoutId id="2147486142" r:id="rId9"/>
    <p:sldLayoutId id="2147486143" r:id="rId10"/>
    <p:sldLayoutId id="2147486144" r:id="rId11"/>
    <p:sldLayoutId id="2147486145" r:id="rId12"/>
    <p:sldLayoutId id="2147486146" r:id="rId13"/>
    <p:sldLayoutId id="2147486147" r:id="rId14"/>
    <p:sldLayoutId id="2147486148" r:id="rId15"/>
    <p:sldLayoutId id="2147486149" r:id="rId16"/>
  </p:sldLayoutIdLst>
  <p:hf sldNum="0" hdr="0" ftr="0" dt="0"/>
  <p:txStyles>
    <p:titleStyle>
      <a:lvl1pPr algn="l" rtl="0" eaLnBrk="0" fontAlgn="base" hangingPunct="0">
        <a:spcBef>
          <a:spcPct val="0"/>
        </a:spcBef>
        <a:spcAft>
          <a:spcPct val="0"/>
        </a:spcAft>
        <a:defRPr kumimoji="1" sz="4400">
          <a:solidFill>
            <a:schemeClr val="tx2"/>
          </a:solidFill>
          <a:latin typeface="Catamaran SemiBold"/>
          <a:ea typeface="ＭＳ Ｐゴシック" charset="0"/>
          <a:cs typeface="Catamaran SemiBold"/>
        </a:defRPr>
      </a:lvl1pPr>
      <a:lvl2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2pPr>
      <a:lvl3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3pPr>
      <a:lvl4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4pPr>
      <a:lvl5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5pPr>
      <a:lvl6pPr marL="456846" algn="l" rtl="0" eaLnBrk="1" fontAlgn="base" hangingPunct="1">
        <a:spcBef>
          <a:spcPct val="0"/>
        </a:spcBef>
        <a:spcAft>
          <a:spcPct val="0"/>
        </a:spcAft>
        <a:defRPr kumimoji="1" sz="4400">
          <a:solidFill>
            <a:schemeClr val="tx2"/>
          </a:solidFill>
          <a:latin typeface="Times New Roman" charset="0"/>
          <a:ea typeface="ＭＳ Ｐゴシック" charset="0"/>
        </a:defRPr>
      </a:lvl6pPr>
      <a:lvl7pPr marL="913696" algn="l" rtl="0" eaLnBrk="1" fontAlgn="base" hangingPunct="1">
        <a:spcBef>
          <a:spcPct val="0"/>
        </a:spcBef>
        <a:spcAft>
          <a:spcPct val="0"/>
        </a:spcAft>
        <a:defRPr kumimoji="1" sz="4400">
          <a:solidFill>
            <a:schemeClr val="tx2"/>
          </a:solidFill>
          <a:latin typeface="Times New Roman" charset="0"/>
          <a:ea typeface="ＭＳ Ｐゴシック" charset="0"/>
        </a:defRPr>
      </a:lvl7pPr>
      <a:lvl8pPr marL="1370550" algn="l" rtl="0" eaLnBrk="1" fontAlgn="base" hangingPunct="1">
        <a:spcBef>
          <a:spcPct val="0"/>
        </a:spcBef>
        <a:spcAft>
          <a:spcPct val="0"/>
        </a:spcAft>
        <a:defRPr kumimoji="1" sz="4400">
          <a:solidFill>
            <a:schemeClr val="tx2"/>
          </a:solidFill>
          <a:latin typeface="Times New Roman" charset="0"/>
          <a:ea typeface="ＭＳ Ｐゴシック" charset="0"/>
        </a:defRPr>
      </a:lvl8pPr>
      <a:lvl9pPr marL="1827398" algn="l" rtl="0" eaLnBrk="1" fontAlgn="base" hangingPunct="1">
        <a:spcBef>
          <a:spcPct val="0"/>
        </a:spcBef>
        <a:spcAft>
          <a:spcPct val="0"/>
        </a:spcAft>
        <a:defRPr kumimoji="1" sz="4400">
          <a:solidFill>
            <a:schemeClr val="tx2"/>
          </a:solidFill>
          <a:latin typeface="Times New Roman" charset="0"/>
          <a:ea typeface="ＭＳ Ｐゴシック" charset="0"/>
        </a:defRPr>
      </a:lvl9pPr>
    </p:titleStyle>
    <p:bodyStyle>
      <a:lvl1pPr marL="341139" indent="-341139" algn="l" rtl="0" eaLnBrk="0" fontAlgn="base" hangingPunct="0">
        <a:spcBef>
          <a:spcPct val="20000"/>
        </a:spcBef>
        <a:spcAft>
          <a:spcPct val="0"/>
        </a:spcAft>
        <a:buClr>
          <a:schemeClr val="accent1"/>
        </a:buClr>
        <a:buSzPct val="70000"/>
        <a:buFont typeface="Monotype Sorts" charset="0"/>
        <a:buChar char="n"/>
        <a:defRPr kumimoji="1" sz="3200">
          <a:solidFill>
            <a:schemeClr val="tx1"/>
          </a:solidFill>
          <a:latin typeface="Catamaran Regular"/>
          <a:ea typeface="ＭＳ Ｐゴシック" charset="0"/>
          <a:cs typeface="Catamaran Regular"/>
        </a:defRPr>
      </a:lvl1pPr>
      <a:lvl2pPr marL="740983" indent="-284021" algn="l" rtl="0" eaLnBrk="0" fontAlgn="base" hangingPunct="0">
        <a:spcBef>
          <a:spcPct val="20000"/>
        </a:spcBef>
        <a:spcAft>
          <a:spcPct val="0"/>
        </a:spcAft>
        <a:buChar char="–"/>
        <a:defRPr kumimoji="1" sz="2800">
          <a:solidFill>
            <a:schemeClr val="tx1"/>
          </a:solidFill>
          <a:latin typeface="Catamaran Regular"/>
          <a:ea typeface="ＭＳ Ｐゴシック" charset="0"/>
          <a:cs typeface="Catamaran Regular"/>
        </a:defRPr>
      </a:lvl2pPr>
      <a:lvl3pPr marL="1140830" indent="-226895" algn="l" rtl="0" eaLnBrk="0" fontAlgn="base" hangingPunct="0">
        <a:spcBef>
          <a:spcPct val="20000"/>
        </a:spcBef>
        <a:spcAft>
          <a:spcPct val="0"/>
        </a:spcAft>
        <a:buChar char="•"/>
        <a:defRPr kumimoji="1" sz="2400">
          <a:solidFill>
            <a:schemeClr val="tx1"/>
          </a:solidFill>
          <a:latin typeface="Catamaran Regular"/>
          <a:ea typeface="ＭＳ Ｐゴシック" charset="0"/>
          <a:cs typeface="Catamaran Regular"/>
        </a:defRPr>
      </a:lvl3pPr>
      <a:lvl4pPr marL="1597794" indent="-226895" algn="l" rtl="0" eaLnBrk="0" fontAlgn="base" hangingPunct="0">
        <a:spcBef>
          <a:spcPct val="20000"/>
        </a:spcBef>
        <a:spcAft>
          <a:spcPct val="0"/>
        </a:spcAft>
        <a:buChar char="–"/>
        <a:defRPr kumimoji="1" sz="2000">
          <a:solidFill>
            <a:schemeClr val="tx1"/>
          </a:solidFill>
          <a:latin typeface="Catamaran Regular"/>
          <a:ea typeface="ＭＳ Ｐゴシック" charset="0"/>
          <a:cs typeface="Catamaran Regular"/>
        </a:defRPr>
      </a:lvl4pPr>
      <a:lvl5pPr marL="2054763" indent="-226895" algn="l" rtl="0" eaLnBrk="0" fontAlgn="base" hangingPunct="0">
        <a:spcBef>
          <a:spcPct val="20000"/>
        </a:spcBef>
        <a:spcAft>
          <a:spcPct val="0"/>
        </a:spcAft>
        <a:buChar char="»"/>
        <a:defRPr kumimoji="1" sz="2000">
          <a:solidFill>
            <a:schemeClr val="tx1"/>
          </a:solidFill>
          <a:latin typeface="Catamaran Regular"/>
          <a:ea typeface="ＭＳ Ｐゴシック" charset="0"/>
          <a:cs typeface="Catamaran Regular"/>
        </a:defRPr>
      </a:lvl5pPr>
      <a:lvl6pPr marL="2512673" indent="-228422" algn="l" rtl="0" eaLnBrk="1" fontAlgn="base" hangingPunct="1">
        <a:spcBef>
          <a:spcPct val="20000"/>
        </a:spcBef>
        <a:spcAft>
          <a:spcPct val="0"/>
        </a:spcAft>
        <a:buChar char="»"/>
        <a:defRPr kumimoji="1" sz="2000">
          <a:solidFill>
            <a:schemeClr val="tx1"/>
          </a:solidFill>
          <a:latin typeface="+mn-lt"/>
          <a:ea typeface="+mn-ea"/>
        </a:defRPr>
      </a:lvl6pPr>
      <a:lvl7pPr marL="2969520" indent="-228422" algn="l" rtl="0" eaLnBrk="1" fontAlgn="base" hangingPunct="1">
        <a:spcBef>
          <a:spcPct val="20000"/>
        </a:spcBef>
        <a:spcAft>
          <a:spcPct val="0"/>
        </a:spcAft>
        <a:buChar char="»"/>
        <a:defRPr kumimoji="1" sz="2000">
          <a:solidFill>
            <a:schemeClr val="tx1"/>
          </a:solidFill>
          <a:latin typeface="+mn-lt"/>
          <a:ea typeface="+mn-ea"/>
        </a:defRPr>
      </a:lvl7pPr>
      <a:lvl8pPr marL="3426372" indent="-228422" algn="l" rtl="0" eaLnBrk="1" fontAlgn="base" hangingPunct="1">
        <a:spcBef>
          <a:spcPct val="20000"/>
        </a:spcBef>
        <a:spcAft>
          <a:spcPct val="0"/>
        </a:spcAft>
        <a:buChar char="»"/>
        <a:defRPr kumimoji="1" sz="2000">
          <a:solidFill>
            <a:schemeClr val="tx1"/>
          </a:solidFill>
          <a:latin typeface="+mn-lt"/>
          <a:ea typeface="+mn-ea"/>
        </a:defRPr>
      </a:lvl8pPr>
      <a:lvl9pPr marL="3883216" indent="-228422"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456846" rtl="0" eaLnBrk="1" latinLnBrk="0" hangingPunct="1">
        <a:defRPr sz="1800" kern="1200">
          <a:solidFill>
            <a:schemeClr val="tx1"/>
          </a:solidFill>
          <a:latin typeface="+mn-lt"/>
          <a:ea typeface="+mn-ea"/>
          <a:cs typeface="+mn-cs"/>
        </a:defRPr>
      </a:lvl1pPr>
      <a:lvl2pPr marL="456846" algn="l" defTabSz="456846" rtl="0" eaLnBrk="1" latinLnBrk="0" hangingPunct="1">
        <a:defRPr sz="1800" kern="1200">
          <a:solidFill>
            <a:schemeClr val="tx1"/>
          </a:solidFill>
          <a:latin typeface="+mn-lt"/>
          <a:ea typeface="+mn-ea"/>
          <a:cs typeface="+mn-cs"/>
        </a:defRPr>
      </a:lvl2pPr>
      <a:lvl3pPr marL="913696" algn="l" defTabSz="456846" rtl="0" eaLnBrk="1" latinLnBrk="0" hangingPunct="1">
        <a:defRPr sz="1800" kern="1200">
          <a:solidFill>
            <a:schemeClr val="tx1"/>
          </a:solidFill>
          <a:latin typeface="+mn-lt"/>
          <a:ea typeface="+mn-ea"/>
          <a:cs typeface="+mn-cs"/>
        </a:defRPr>
      </a:lvl3pPr>
      <a:lvl4pPr marL="1370550" algn="l" defTabSz="456846" rtl="0" eaLnBrk="1" latinLnBrk="0" hangingPunct="1">
        <a:defRPr sz="1800" kern="1200">
          <a:solidFill>
            <a:schemeClr val="tx1"/>
          </a:solidFill>
          <a:latin typeface="+mn-lt"/>
          <a:ea typeface="+mn-ea"/>
          <a:cs typeface="+mn-cs"/>
        </a:defRPr>
      </a:lvl4pPr>
      <a:lvl5pPr marL="1827398" algn="l" defTabSz="456846" rtl="0" eaLnBrk="1" latinLnBrk="0" hangingPunct="1">
        <a:defRPr sz="1800" kern="1200">
          <a:solidFill>
            <a:schemeClr val="tx1"/>
          </a:solidFill>
          <a:latin typeface="+mn-lt"/>
          <a:ea typeface="+mn-ea"/>
          <a:cs typeface="+mn-cs"/>
        </a:defRPr>
      </a:lvl5pPr>
      <a:lvl6pPr marL="2284245" algn="l" defTabSz="456846" rtl="0" eaLnBrk="1" latinLnBrk="0" hangingPunct="1">
        <a:defRPr sz="1800" kern="1200">
          <a:solidFill>
            <a:schemeClr val="tx1"/>
          </a:solidFill>
          <a:latin typeface="+mn-lt"/>
          <a:ea typeface="+mn-ea"/>
          <a:cs typeface="+mn-cs"/>
        </a:defRPr>
      </a:lvl6pPr>
      <a:lvl7pPr marL="2741098" algn="l" defTabSz="456846" rtl="0" eaLnBrk="1" latinLnBrk="0" hangingPunct="1">
        <a:defRPr sz="1800" kern="1200">
          <a:solidFill>
            <a:schemeClr val="tx1"/>
          </a:solidFill>
          <a:latin typeface="+mn-lt"/>
          <a:ea typeface="+mn-ea"/>
          <a:cs typeface="+mn-cs"/>
        </a:defRPr>
      </a:lvl7pPr>
      <a:lvl8pPr marL="3197941" algn="l" defTabSz="456846" rtl="0" eaLnBrk="1" latinLnBrk="0" hangingPunct="1">
        <a:defRPr sz="1800" kern="1200">
          <a:solidFill>
            <a:schemeClr val="tx1"/>
          </a:solidFill>
          <a:latin typeface="+mn-lt"/>
          <a:ea typeface="+mn-ea"/>
          <a:cs typeface="+mn-cs"/>
        </a:defRPr>
      </a:lvl8pPr>
      <a:lvl9pPr marL="3654795" algn="l" defTabSz="45684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392" tIns="45697" rIns="91392" bIns="45697" numCol="1" anchor="ctr" anchorCtr="0" compatLnSpc="1">
            <a:prstTxWarp prst="textNoShape">
              <a:avLst/>
            </a:prstTxWarp>
          </a:bodyPr>
          <a:lstStyle/>
          <a:p>
            <a:pPr lvl="0"/>
            <a:r>
              <a:rPr lang="en-US"/>
              <a:t>Click to edit Master title style</a:t>
            </a:r>
          </a:p>
        </p:txBody>
      </p:sp>
      <p:sp>
        <p:nvSpPr>
          <p:cNvPr id="165891" name="Rectangle 3"/>
          <p:cNvSpPr>
            <a:spLocks noGrp="1" noChangeArrowheads="1"/>
          </p:cNvSpPr>
          <p:nvPr>
            <p:ph type="body" idx="1"/>
          </p:nvPr>
        </p:nvSpPr>
        <p:spPr bwMode="auto">
          <a:xfrm>
            <a:off x="457200" y="1600210"/>
            <a:ext cx="8229600"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392" tIns="45697" rIns="91392" bIns="4569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589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392" tIns="45697" rIns="91392" bIns="45697" numCol="1" anchor="t" anchorCtr="0" compatLnSpc="1">
            <a:prstTxWarp prst="textNoShape">
              <a:avLst/>
            </a:prstTxWarp>
          </a:bodyPr>
          <a:lstStyle>
            <a:lvl1pPr>
              <a:defRPr sz="1400">
                <a:cs typeface="Arial" charset="0"/>
              </a:defRPr>
            </a:lvl1pPr>
          </a:lstStyle>
          <a:p>
            <a:pPr>
              <a:defRPr/>
            </a:pPr>
            <a:endParaRPr lang="en-US">
              <a:solidFill>
                <a:srgbClr val="000000"/>
              </a:solidFill>
            </a:endParaRPr>
          </a:p>
        </p:txBody>
      </p:sp>
      <p:sp>
        <p:nvSpPr>
          <p:cNvPr id="165893" name="Rectangle 5"/>
          <p:cNvSpPr>
            <a:spLocks noGrp="1" noChangeArrowheads="1"/>
          </p:cNvSpPr>
          <p:nvPr>
            <p:ph type="ftr" sz="quarter" idx="3"/>
          </p:nvPr>
        </p:nvSpPr>
        <p:spPr bwMode="auto">
          <a:xfrm>
            <a:off x="3124201" y="6245225"/>
            <a:ext cx="2895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392" tIns="45697" rIns="91392" bIns="45697" numCol="1" anchor="t" anchorCtr="0" compatLnSpc="1">
            <a:prstTxWarp prst="textNoShape">
              <a:avLst/>
            </a:prstTxWarp>
          </a:bodyPr>
          <a:lstStyle>
            <a:lvl1pPr algn="ctr">
              <a:defRPr sz="1400">
                <a:cs typeface="Arial" charset="0"/>
              </a:defRPr>
            </a:lvl1pPr>
          </a:lstStyle>
          <a:p>
            <a:pPr>
              <a:defRPr/>
            </a:pPr>
            <a:endParaRPr lang="en-US">
              <a:solidFill>
                <a:srgbClr val="000000"/>
              </a:solidFill>
            </a:endParaRPr>
          </a:p>
        </p:txBody>
      </p:sp>
      <p:sp>
        <p:nvSpPr>
          <p:cNvPr id="165894"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392" tIns="45697" rIns="91392" bIns="45697" numCol="1" anchor="t" anchorCtr="0" compatLnSpc="1">
            <a:prstTxWarp prst="textNoShape">
              <a:avLst/>
            </a:prstTxWarp>
          </a:bodyPr>
          <a:lstStyle>
            <a:lvl1pPr algn="r">
              <a:defRPr sz="1400">
                <a:cs typeface="Arial" charset="0"/>
              </a:defRPr>
            </a:lvl1pPr>
          </a:lstStyle>
          <a:p>
            <a:pPr>
              <a:defRPr/>
            </a:pPr>
            <a:fld id="{CD40A9F6-21B1-2947-8B97-E88A962C8DC0}" type="slidenum">
              <a:rPr lang="he-IL">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39659056"/>
      </p:ext>
    </p:extLst>
  </p:cSld>
  <p:clrMap bg1="lt1" tx1="dk1" bg2="lt2" tx2="dk2" accent1="accent1" accent2="accent2" accent3="accent3" accent4="accent4" accent5="accent5" accent6="accent6" hlink="hlink" folHlink="folHlink"/>
  <p:sldLayoutIdLst>
    <p:sldLayoutId id="2147486151" r:id="rId1"/>
    <p:sldLayoutId id="2147486152" r:id="rId2"/>
    <p:sldLayoutId id="2147486153" r:id="rId3"/>
    <p:sldLayoutId id="2147486154" r:id="rId4"/>
    <p:sldLayoutId id="2147486155" r:id="rId5"/>
    <p:sldLayoutId id="2147486156" r:id="rId6"/>
    <p:sldLayoutId id="2147486157" r:id="rId7"/>
    <p:sldLayoutId id="2147486158" r:id="rId8"/>
    <p:sldLayoutId id="2147486159" r:id="rId9"/>
    <p:sldLayoutId id="2147486160" r:id="rId10"/>
    <p:sldLayoutId id="2147486161" r:id="rId11"/>
    <p:sldLayoutId id="2147486162" r:id="rId12"/>
    <p:sldLayoutId id="2147486163" r:id="rId13"/>
    <p:sldLayoutId id="2147486164" r:id="rId14"/>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6964" algn="ctr" rtl="0" fontAlgn="base">
        <a:spcBef>
          <a:spcPct val="0"/>
        </a:spcBef>
        <a:spcAft>
          <a:spcPct val="0"/>
        </a:spcAft>
        <a:defRPr sz="4400">
          <a:solidFill>
            <a:schemeClr val="tx2"/>
          </a:solidFill>
          <a:latin typeface="Arial" charset="0"/>
          <a:ea typeface="ＭＳ Ｐゴシック" charset="0"/>
          <a:cs typeface="Arial" charset="0"/>
        </a:defRPr>
      </a:lvl6pPr>
      <a:lvl7pPr marL="913930" algn="ctr" rtl="0" fontAlgn="base">
        <a:spcBef>
          <a:spcPct val="0"/>
        </a:spcBef>
        <a:spcAft>
          <a:spcPct val="0"/>
        </a:spcAft>
        <a:defRPr sz="4400">
          <a:solidFill>
            <a:schemeClr val="tx2"/>
          </a:solidFill>
          <a:latin typeface="Arial" charset="0"/>
          <a:ea typeface="ＭＳ Ｐゴシック" charset="0"/>
          <a:cs typeface="Arial" charset="0"/>
        </a:defRPr>
      </a:lvl7pPr>
      <a:lvl8pPr marL="1370900" algn="ctr" rtl="0" fontAlgn="base">
        <a:spcBef>
          <a:spcPct val="0"/>
        </a:spcBef>
        <a:spcAft>
          <a:spcPct val="0"/>
        </a:spcAft>
        <a:defRPr sz="4400">
          <a:solidFill>
            <a:schemeClr val="tx2"/>
          </a:solidFill>
          <a:latin typeface="Arial" charset="0"/>
          <a:ea typeface="ＭＳ Ｐゴシック" charset="0"/>
          <a:cs typeface="Arial" charset="0"/>
        </a:defRPr>
      </a:lvl8pPr>
      <a:lvl9pPr marL="1827865" algn="ctr" rtl="0" fontAlgn="base">
        <a:spcBef>
          <a:spcPct val="0"/>
        </a:spcBef>
        <a:spcAft>
          <a:spcPct val="0"/>
        </a:spcAft>
        <a:defRPr sz="4400">
          <a:solidFill>
            <a:schemeClr val="tx2"/>
          </a:solidFill>
          <a:latin typeface="Arial" charset="0"/>
          <a:ea typeface="ＭＳ Ｐゴシック" charset="0"/>
          <a:cs typeface="Arial" charset="0"/>
        </a:defRPr>
      </a:lvl9pPr>
    </p:titleStyle>
    <p:bodyStyle>
      <a:lvl1pPr marL="342727" indent="-342727" algn="l" rtl="0" eaLnBrk="0" fontAlgn="base" hangingPunct="0">
        <a:spcBef>
          <a:spcPct val="20000"/>
        </a:spcBef>
        <a:spcAft>
          <a:spcPct val="0"/>
        </a:spcAft>
        <a:buChar char="•"/>
        <a:defRPr sz="3200">
          <a:solidFill>
            <a:schemeClr val="tx1"/>
          </a:solidFill>
          <a:latin typeface="+mn-lt"/>
          <a:ea typeface="+mn-ea"/>
          <a:cs typeface="+mn-cs"/>
        </a:defRPr>
      </a:lvl1pPr>
      <a:lvl2pPr marL="742570" indent="-285603" algn="l" rtl="0" eaLnBrk="0" fontAlgn="base" hangingPunct="0">
        <a:spcBef>
          <a:spcPct val="20000"/>
        </a:spcBef>
        <a:spcAft>
          <a:spcPct val="0"/>
        </a:spcAft>
        <a:buChar char="–"/>
        <a:defRPr sz="2800">
          <a:solidFill>
            <a:schemeClr val="tx1"/>
          </a:solidFill>
          <a:latin typeface="+mn-lt"/>
          <a:ea typeface="Arial" charset="0"/>
          <a:cs typeface="+mn-cs"/>
        </a:defRPr>
      </a:lvl2pPr>
      <a:lvl3pPr marL="1142412" indent="-228481" algn="l" rtl="0" eaLnBrk="0" fontAlgn="base" hangingPunct="0">
        <a:spcBef>
          <a:spcPct val="20000"/>
        </a:spcBef>
        <a:spcAft>
          <a:spcPct val="0"/>
        </a:spcAft>
        <a:buChar char="•"/>
        <a:defRPr sz="2400">
          <a:solidFill>
            <a:schemeClr val="tx1"/>
          </a:solidFill>
          <a:latin typeface="+mn-lt"/>
          <a:ea typeface="Arial" charset="0"/>
          <a:cs typeface="+mn-cs"/>
        </a:defRPr>
      </a:lvl3pPr>
      <a:lvl4pPr marL="1599380" indent="-228481" algn="l" rtl="0" eaLnBrk="0" fontAlgn="base" hangingPunct="0">
        <a:spcBef>
          <a:spcPct val="20000"/>
        </a:spcBef>
        <a:spcAft>
          <a:spcPct val="0"/>
        </a:spcAft>
        <a:buChar char="–"/>
        <a:defRPr sz="2000">
          <a:solidFill>
            <a:schemeClr val="tx1"/>
          </a:solidFill>
          <a:latin typeface="+mn-lt"/>
          <a:ea typeface="Arial" charset="0"/>
          <a:cs typeface="+mn-cs"/>
        </a:defRPr>
      </a:lvl4pPr>
      <a:lvl5pPr marL="2056350" indent="-228481" algn="l" rtl="0" eaLnBrk="0" fontAlgn="base" hangingPunct="0">
        <a:spcBef>
          <a:spcPct val="20000"/>
        </a:spcBef>
        <a:spcAft>
          <a:spcPct val="0"/>
        </a:spcAft>
        <a:buChar char="»"/>
        <a:defRPr sz="2000">
          <a:solidFill>
            <a:schemeClr val="tx1"/>
          </a:solidFill>
          <a:latin typeface="+mn-lt"/>
          <a:ea typeface="Arial" charset="0"/>
          <a:cs typeface="+mn-cs"/>
        </a:defRPr>
      </a:lvl5pPr>
      <a:lvl6pPr marL="2513316" indent="-228481" algn="l" rtl="0" fontAlgn="base">
        <a:spcBef>
          <a:spcPct val="20000"/>
        </a:spcBef>
        <a:spcAft>
          <a:spcPct val="0"/>
        </a:spcAft>
        <a:buChar char="»"/>
        <a:defRPr sz="2000">
          <a:solidFill>
            <a:schemeClr val="tx1"/>
          </a:solidFill>
          <a:latin typeface="+mn-lt"/>
          <a:ea typeface="Arial" charset="0"/>
          <a:cs typeface="+mn-cs"/>
        </a:defRPr>
      </a:lvl6pPr>
      <a:lvl7pPr marL="2970280" indent="-228481" algn="l" rtl="0" fontAlgn="base">
        <a:spcBef>
          <a:spcPct val="20000"/>
        </a:spcBef>
        <a:spcAft>
          <a:spcPct val="0"/>
        </a:spcAft>
        <a:buChar char="»"/>
        <a:defRPr sz="2000">
          <a:solidFill>
            <a:schemeClr val="tx1"/>
          </a:solidFill>
          <a:latin typeface="+mn-lt"/>
          <a:ea typeface="Arial" charset="0"/>
          <a:cs typeface="+mn-cs"/>
        </a:defRPr>
      </a:lvl7pPr>
      <a:lvl8pPr marL="3427248" indent="-228481" algn="l" rtl="0" fontAlgn="base">
        <a:spcBef>
          <a:spcPct val="20000"/>
        </a:spcBef>
        <a:spcAft>
          <a:spcPct val="0"/>
        </a:spcAft>
        <a:buChar char="»"/>
        <a:defRPr sz="2000">
          <a:solidFill>
            <a:schemeClr val="tx1"/>
          </a:solidFill>
          <a:latin typeface="+mn-lt"/>
          <a:ea typeface="Arial" charset="0"/>
          <a:cs typeface="+mn-cs"/>
        </a:defRPr>
      </a:lvl8pPr>
      <a:lvl9pPr marL="3884211" indent="-228481" algn="l" rtl="0" fontAlgn="base">
        <a:spcBef>
          <a:spcPct val="20000"/>
        </a:spcBef>
        <a:spcAft>
          <a:spcPct val="0"/>
        </a:spcAft>
        <a:buChar char="»"/>
        <a:defRPr sz="2000">
          <a:solidFill>
            <a:schemeClr val="tx1"/>
          </a:solidFill>
          <a:latin typeface="+mn-lt"/>
          <a:ea typeface="Arial" charset="0"/>
          <a:cs typeface="+mn-cs"/>
        </a:defRPr>
      </a:lvl9pPr>
    </p:bodyStyle>
    <p:otherStyle>
      <a:defPPr>
        <a:defRPr lang="en-US"/>
      </a:defPPr>
      <a:lvl1pPr marL="0" algn="l" defTabSz="456964" rtl="0" eaLnBrk="1" latinLnBrk="0" hangingPunct="1">
        <a:defRPr sz="1800" kern="1200">
          <a:solidFill>
            <a:schemeClr val="tx1"/>
          </a:solidFill>
          <a:latin typeface="+mn-lt"/>
          <a:ea typeface="+mn-ea"/>
          <a:cs typeface="+mn-cs"/>
        </a:defRPr>
      </a:lvl1pPr>
      <a:lvl2pPr marL="456964" algn="l" defTabSz="456964" rtl="0" eaLnBrk="1" latinLnBrk="0" hangingPunct="1">
        <a:defRPr sz="1800" kern="1200">
          <a:solidFill>
            <a:schemeClr val="tx1"/>
          </a:solidFill>
          <a:latin typeface="+mn-lt"/>
          <a:ea typeface="+mn-ea"/>
          <a:cs typeface="+mn-cs"/>
        </a:defRPr>
      </a:lvl2pPr>
      <a:lvl3pPr marL="913930" algn="l" defTabSz="456964" rtl="0" eaLnBrk="1" latinLnBrk="0" hangingPunct="1">
        <a:defRPr sz="1800" kern="1200">
          <a:solidFill>
            <a:schemeClr val="tx1"/>
          </a:solidFill>
          <a:latin typeface="+mn-lt"/>
          <a:ea typeface="+mn-ea"/>
          <a:cs typeface="+mn-cs"/>
        </a:defRPr>
      </a:lvl3pPr>
      <a:lvl4pPr marL="1370900" algn="l" defTabSz="456964" rtl="0" eaLnBrk="1" latinLnBrk="0" hangingPunct="1">
        <a:defRPr sz="1800" kern="1200">
          <a:solidFill>
            <a:schemeClr val="tx1"/>
          </a:solidFill>
          <a:latin typeface="+mn-lt"/>
          <a:ea typeface="+mn-ea"/>
          <a:cs typeface="+mn-cs"/>
        </a:defRPr>
      </a:lvl4pPr>
      <a:lvl5pPr marL="1827865" algn="l" defTabSz="456964" rtl="0" eaLnBrk="1" latinLnBrk="0" hangingPunct="1">
        <a:defRPr sz="1800" kern="1200">
          <a:solidFill>
            <a:schemeClr val="tx1"/>
          </a:solidFill>
          <a:latin typeface="+mn-lt"/>
          <a:ea typeface="+mn-ea"/>
          <a:cs typeface="+mn-cs"/>
        </a:defRPr>
      </a:lvl5pPr>
      <a:lvl6pPr marL="2284830" algn="l" defTabSz="456964" rtl="0" eaLnBrk="1" latinLnBrk="0" hangingPunct="1">
        <a:defRPr sz="1800" kern="1200">
          <a:solidFill>
            <a:schemeClr val="tx1"/>
          </a:solidFill>
          <a:latin typeface="+mn-lt"/>
          <a:ea typeface="+mn-ea"/>
          <a:cs typeface="+mn-cs"/>
        </a:defRPr>
      </a:lvl6pPr>
      <a:lvl7pPr marL="2741799" algn="l" defTabSz="456964" rtl="0" eaLnBrk="1" latinLnBrk="0" hangingPunct="1">
        <a:defRPr sz="1800" kern="1200">
          <a:solidFill>
            <a:schemeClr val="tx1"/>
          </a:solidFill>
          <a:latin typeface="+mn-lt"/>
          <a:ea typeface="+mn-ea"/>
          <a:cs typeface="+mn-cs"/>
        </a:defRPr>
      </a:lvl7pPr>
      <a:lvl8pPr marL="3198760" algn="l" defTabSz="456964" rtl="0" eaLnBrk="1" latinLnBrk="0" hangingPunct="1">
        <a:defRPr sz="1800" kern="1200">
          <a:solidFill>
            <a:schemeClr val="tx1"/>
          </a:solidFill>
          <a:latin typeface="+mn-lt"/>
          <a:ea typeface="+mn-ea"/>
          <a:cs typeface="+mn-cs"/>
        </a:defRPr>
      </a:lvl8pPr>
      <a:lvl9pPr marL="3655730" algn="l" defTabSz="45696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369" tIns="45685" rIns="91369" bIns="45685"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15"/>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369" tIns="45685" rIns="91369" bIns="4568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369" tIns="45685" rIns="91369" bIns="45685" numCol="1" anchor="t" anchorCtr="0" compatLnSpc="1">
            <a:prstTxWarp prst="textNoShape">
              <a:avLst/>
            </a:prstTxWarp>
          </a:bodyPr>
          <a:lstStyle>
            <a:lvl1pPr>
              <a:defRPr sz="1400">
                <a:ea typeface="+mn-ea"/>
                <a:cs typeface="Arial" charset="0"/>
              </a:defRPr>
            </a:lvl1pPr>
          </a:lstStyle>
          <a:p>
            <a:pPr>
              <a:defRPr/>
            </a:pPr>
            <a:endParaRPr lang="en-US">
              <a:solidFill>
                <a:srgbClr val="000099"/>
              </a:solidFill>
            </a:endParaRPr>
          </a:p>
        </p:txBody>
      </p:sp>
      <p:sp>
        <p:nvSpPr>
          <p:cNvPr id="1029" name="Rectangle 5"/>
          <p:cNvSpPr>
            <a:spLocks noGrp="1" noChangeArrowheads="1"/>
          </p:cNvSpPr>
          <p:nvPr>
            <p:ph type="ftr" sz="quarter" idx="3"/>
          </p:nvPr>
        </p:nvSpPr>
        <p:spPr bwMode="auto">
          <a:xfrm>
            <a:off x="2819400" y="6248401"/>
            <a:ext cx="3733800" cy="476250"/>
          </a:xfrm>
          <a:prstGeom prst="rect">
            <a:avLst/>
          </a:prstGeom>
          <a:noFill/>
          <a:ln w="9525">
            <a:noFill/>
            <a:miter lim="800000"/>
            <a:headEnd/>
            <a:tailEnd/>
          </a:ln>
          <a:effectLst/>
        </p:spPr>
        <p:txBody>
          <a:bodyPr vert="horz" wrap="square" lIns="91369" tIns="45685" rIns="91369" bIns="45685" numCol="1" anchor="t" anchorCtr="0" compatLnSpc="1">
            <a:prstTxWarp prst="textNoShape">
              <a:avLst/>
            </a:prstTxWarp>
          </a:bodyPr>
          <a:lstStyle>
            <a:lvl1pPr algn="ctr">
              <a:defRPr sz="1400">
                <a:ea typeface="+mn-ea"/>
                <a:cs typeface="Arial" charset="0"/>
              </a:defRPr>
            </a:lvl1pPr>
          </a:lstStyle>
          <a:p>
            <a:pPr>
              <a:defRPr/>
            </a:pPr>
            <a:endParaRPr lang="en-US">
              <a:solidFill>
                <a:srgbClr val="000099"/>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369" tIns="45685" rIns="91369" bIns="45685" numCol="1" anchor="t" anchorCtr="0" compatLnSpc="1">
            <a:prstTxWarp prst="textNoShape">
              <a:avLst/>
            </a:prstTxWarp>
          </a:bodyPr>
          <a:lstStyle>
            <a:lvl1pPr algn="r">
              <a:defRPr sz="1400">
                <a:cs typeface="Arial" charset="0"/>
              </a:defRPr>
            </a:lvl1pPr>
          </a:lstStyle>
          <a:p>
            <a:pPr>
              <a:defRPr/>
            </a:pPr>
            <a:fld id="{89449A86-AA88-F14D-A299-46FE1138AEE3}" type="slidenum">
              <a:rPr lang="he-IL">
                <a:solidFill>
                  <a:srgbClr val="000099"/>
                </a:solidFill>
              </a:rPr>
              <a:pPr>
                <a:defRPr/>
              </a:pPr>
              <a:t>‹#›</a:t>
            </a:fld>
            <a:endParaRPr lang="en-US">
              <a:solidFill>
                <a:srgbClr val="000099"/>
              </a:solidFill>
            </a:endParaRPr>
          </a:p>
        </p:txBody>
      </p:sp>
    </p:spTree>
    <p:extLst>
      <p:ext uri="{BB962C8B-B14F-4D97-AF65-F5344CB8AC3E}">
        <p14:creationId xmlns:p14="http://schemas.microsoft.com/office/powerpoint/2010/main" val="3784009074"/>
      </p:ext>
    </p:extLst>
  </p:cSld>
  <p:clrMap bg1="lt1" tx1="dk1" bg2="lt2" tx2="dk2" accent1="accent1" accent2="accent2" accent3="accent3" accent4="accent4" accent5="accent5" accent6="accent6" hlink="hlink" folHlink="folHlink"/>
  <p:sldLayoutIdLst>
    <p:sldLayoutId id="2147486188" r:id="rId1"/>
    <p:sldLayoutId id="2147486189" r:id="rId2"/>
    <p:sldLayoutId id="2147486190" r:id="rId3"/>
    <p:sldLayoutId id="2147486191" r:id="rId4"/>
    <p:sldLayoutId id="2147486192" r:id="rId5"/>
    <p:sldLayoutId id="2147486193" r:id="rId6"/>
    <p:sldLayoutId id="2147486194" r:id="rId7"/>
    <p:sldLayoutId id="2147486195" r:id="rId8"/>
    <p:sldLayoutId id="2147486196" r:id="rId9"/>
    <p:sldLayoutId id="2147486197" r:id="rId10"/>
    <p:sldLayoutId id="2147486198" r:id="rId11"/>
    <p:sldLayoutId id="2147486199" r:id="rId12"/>
    <p:sldLayoutId id="2147486200" r:id="rId13"/>
    <p:sldLayoutId id="2147486201" r:id="rId14"/>
    <p:sldLayoutId id="2147486202" r:id="rId15"/>
    <p:sldLayoutId id="2147486203" r:id="rId16"/>
  </p:sldLayoutIdLst>
  <p:hf sldNum="0" hdr="0" ftr="0" dt="0"/>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6846" algn="ctr" rtl="0" fontAlgn="base">
        <a:spcBef>
          <a:spcPct val="0"/>
        </a:spcBef>
        <a:spcAft>
          <a:spcPct val="0"/>
        </a:spcAft>
        <a:defRPr sz="4400">
          <a:solidFill>
            <a:schemeClr val="tx2"/>
          </a:solidFill>
          <a:latin typeface="Arial" charset="0"/>
          <a:cs typeface="Arial" charset="0"/>
        </a:defRPr>
      </a:lvl6pPr>
      <a:lvl7pPr marL="913696" algn="ctr" rtl="0" fontAlgn="base">
        <a:spcBef>
          <a:spcPct val="0"/>
        </a:spcBef>
        <a:spcAft>
          <a:spcPct val="0"/>
        </a:spcAft>
        <a:defRPr sz="4400">
          <a:solidFill>
            <a:schemeClr val="tx2"/>
          </a:solidFill>
          <a:latin typeface="Arial" charset="0"/>
          <a:cs typeface="Arial" charset="0"/>
        </a:defRPr>
      </a:lvl7pPr>
      <a:lvl8pPr marL="1370550" algn="ctr" rtl="0" fontAlgn="base">
        <a:spcBef>
          <a:spcPct val="0"/>
        </a:spcBef>
        <a:spcAft>
          <a:spcPct val="0"/>
        </a:spcAft>
        <a:defRPr sz="4400">
          <a:solidFill>
            <a:schemeClr val="tx2"/>
          </a:solidFill>
          <a:latin typeface="Arial" charset="0"/>
          <a:cs typeface="Arial" charset="0"/>
        </a:defRPr>
      </a:lvl8pPr>
      <a:lvl9pPr marL="1827398" algn="ctr" rtl="0" fontAlgn="base">
        <a:spcBef>
          <a:spcPct val="0"/>
        </a:spcBef>
        <a:spcAft>
          <a:spcPct val="0"/>
        </a:spcAft>
        <a:defRPr sz="4400">
          <a:solidFill>
            <a:schemeClr val="tx2"/>
          </a:solidFill>
          <a:latin typeface="Arial" charset="0"/>
          <a:cs typeface="Arial" charset="0"/>
        </a:defRPr>
      </a:lvl9pPr>
    </p:titleStyle>
    <p:bodyStyle>
      <a:lvl1pPr marL="342640" indent="-34264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380" indent="-285532" algn="l" rtl="0" eaLnBrk="0" fontAlgn="base" hangingPunct="0">
        <a:spcBef>
          <a:spcPct val="20000"/>
        </a:spcBef>
        <a:spcAft>
          <a:spcPct val="0"/>
        </a:spcAft>
        <a:buChar char="–"/>
        <a:defRPr sz="2800">
          <a:solidFill>
            <a:schemeClr val="tx1"/>
          </a:solidFill>
          <a:latin typeface="+mn-lt"/>
          <a:ea typeface="Arial" charset="0"/>
          <a:cs typeface="+mn-cs"/>
        </a:defRPr>
      </a:lvl2pPr>
      <a:lvl3pPr marL="1142120" indent="-228422" algn="l" rtl="0" eaLnBrk="0" fontAlgn="base" hangingPunct="0">
        <a:spcBef>
          <a:spcPct val="20000"/>
        </a:spcBef>
        <a:spcAft>
          <a:spcPct val="0"/>
        </a:spcAft>
        <a:buChar char="•"/>
        <a:defRPr sz="2400">
          <a:solidFill>
            <a:schemeClr val="tx1"/>
          </a:solidFill>
          <a:latin typeface="+mn-lt"/>
          <a:ea typeface="Arial" charset="0"/>
          <a:cs typeface="+mn-cs"/>
        </a:defRPr>
      </a:lvl3pPr>
      <a:lvl4pPr marL="1598970" indent="-228422" algn="l" rtl="0" eaLnBrk="0" fontAlgn="base" hangingPunct="0">
        <a:spcBef>
          <a:spcPct val="20000"/>
        </a:spcBef>
        <a:spcAft>
          <a:spcPct val="0"/>
        </a:spcAft>
        <a:buChar char="–"/>
        <a:defRPr sz="2000">
          <a:solidFill>
            <a:schemeClr val="tx1"/>
          </a:solidFill>
          <a:latin typeface="+mn-lt"/>
          <a:ea typeface="Arial" charset="0"/>
          <a:cs typeface="+mn-cs"/>
        </a:defRPr>
      </a:lvl4pPr>
      <a:lvl5pPr marL="2055825" indent="-228422" algn="l" rtl="0" eaLnBrk="0" fontAlgn="base" hangingPunct="0">
        <a:spcBef>
          <a:spcPct val="20000"/>
        </a:spcBef>
        <a:spcAft>
          <a:spcPct val="0"/>
        </a:spcAft>
        <a:buChar char="»"/>
        <a:defRPr sz="2000">
          <a:solidFill>
            <a:schemeClr val="tx1"/>
          </a:solidFill>
          <a:latin typeface="+mn-lt"/>
          <a:ea typeface="Arial" charset="0"/>
          <a:cs typeface="+mn-cs"/>
        </a:defRPr>
      </a:lvl5pPr>
      <a:lvl6pPr marL="2512673" indent="-228422" algn="l" rtl="0" fontAlgn="base">
        <a:spcBef>
          <a:spcPct val="20000"/>
        </a:spcBef>
        <a:spcAft>
          <a:spcPct val="0"/>
        </a:spcAft>
        <a:buChar char="»"/>
        <a:defRPr sz="2000">
          <a:solidFill>
            <a:schemeClr val="tx1"/>
          </a:solidFill>
          <a:latin typeface="+mn-lt"/>
          <a:cs typeface="+mn-cs"/>
        </a:defRPr>
      </a:lvl6pPr>
      <a:lvl7pPr marL="2969520" indent="-228422" algn="l" rtl="0" fontAlgn="base">
        <a:spcBef>
          <a:spcPct val="20000"/>
        </a:spcBef>
        <a:spcAft>
          <a:spcPct val="0"/>
        </a:spcAft>
        <a:buChar char="»"/>
        <a:defRPr sz="2000">
          <a:solidFill>
            <a:schemeClr val="tx1"/>
          </a:solidFill>
          <a:latin typeface="+mn-lt"/>
          <a:cs typeface="+mn-cs"/>
        </a:defRPr>
      </a:lvl7pPr>
      <a:lvl8pPr marL="3426372" indent="-228422" algn="l" rtl="0" fontAlgn="base">
        <a:spcBef>
          <a:spcPct val="20000"/>
        </a:spcBef>
        <a:spcAft>
          <a:spcPct val="0"/>
        </a:spcAft>
        <a:buChar char="»"/>
        <a:defRPr sz="2000">
          <a:solidFill>
            <a:schemeClr val="tx1"/>
          </a:solidFill>
          <a:latin typeface="+mn-lt"/>
          <a:cs typeface="+mn-cs"/>
        </a:defRPr>
      </a:lvl8pPr>
      <a:lvl9pPr marL="3883216" indent="-228422"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3696" rtl="0" eaLnBrk="1" latinLnBrk="0" hangingPunct="1">
        <a:defRPr sz="1800" kern="1200">
          <a:solidFill>
            <a:schemeClr val="tx1"/>
          </a:solidFill>
          <a:latin typeface="+mn-lt"/>
          <a:ea typeface="+mn-ea"/>
          <a:cs typeface="+mn-cs"/>
        </a:defRPr>
      </a:lvl1pPr>
      <a:lvl2pPr marL="456846" algn="l" defTabSz="913696" rtl="0" eaLnBrk="1" latinLnBrk="0" hangingPunct="1">
        <a:defRPr sz="1800" kern="1200">
          <a:solidFill>
            <a:schemeClr val="tx1"/>
          </a:solidFill>
          <a:latin typeface="+mn-lt"/>
          <a:ea typeface="+mn-ea"/>
          <a:cs typeface="+mn-cs"/>
        </a:defRPr>
      </a:lvl2pPr>
      <a:lvl3pPr marL="913696" algn="l" defTabSz="913696" rtl="0" eaLnBrk="1" latinLnBrk="0" hangingPunct="1">
        <a:defRPr sz="1800" kern="1200">
          <a:solidFill>
            <a:schemeClr val="tx1"/>
          </a:solidFill>
          <a:latin typeface="+mn-lt"/>
          <a:ea typeface="+mn-ea"/>
          <a:cs typeface="+mn-cs"/>
        </a:defRPr>
      </a:lvl3pPr>
      <a:lvl4pPr marL="1370550" algn="l" defTabSz="913696" rtl="0" eaLnBrk="1" latinLnBrk="0" hangingPunct="1">
        <a:defRPr sz="1800" kern="1200">
          <a:solidFill>
            <a:schemeClr val="tx1"/>
          </a:solidFill>
          <a:latin typeface="+mn-lt"/>
          <a:ea typeface="+mn-ea"/>
          <a:cs typeface="+mn-cs"/>
        </a:defRPr>
      </a:lvl4pPr>
      <a:lvl5pPr marL="1827398" algn="l" defTabSz="913696" rtl="0" eaLnBrk="1" latinLnBrk="0" hangingPunct="1">
        <a:defRPr sz="1800" kern="1200">
          <a:solidFill>
            <a:schemeClr val="tx1"/>
          </a:solidFill>
          <a:latin typeface="+mn-lt"/>
          <a:ea typeface="+mn-ea"/>
          <a:cs typeface="+mn-cs"/>
        </a:defRPr>
      </a:lvl5pPr>
      <a:lvl6pPr marL="2284245" algn="l" defTabSz="913696" rtl="0" eaLnBrk="1" latinLnBrk="0" hangingPunct="1">
        <a:defRPr sz="1800" kern="1200">
          <a:solidFill>
            <a:schemeClr val="tx1"/>
          </a:solidFill>
          <a:latin typeface="+mn-lt"/>
          <a:ea typeface="+mn-ea"/>
          <a:cs typeface="+mn-cs"/>
        </a:defRPr>
      </a:lvl6pPr>
      <a:lvl7pPr marL="2741098" algn="l" defTabSz="913696" rtl="0" eaLnBrk="1" latinLnBrk="0" hangingPunct="1">
        <a:defRPr sz="1800" kern="1200">
          <a:solidFill>
            <a:schemeClr val="tx1"/>
          </a:solidFill>
          <a:latin typeface="+mn-lt"/>
          <a:ea typeface="+mn-ea"/>
          <a:cs typeface="+mn-cs"/>
        </a:defRPr>
      </a:lvl7pPr>
      <a:lvl8pPr marL="3197941" algn="l" defTabSz="913696" rtl="0" eaLnBrk="1" latinLnBrk="0" hangingPunct="1">
        <a:defRPr sz="1800" kern="1200">
          <a:solidFill>
            <a:schemeClr val="tx1"/>
          </a:solidFill>
          <a:latin typeface="+mn-lt"/>
          <a:ea typeface="+mn-ea"/>
          <a:cs typeface="+mn-cs"/>
        </a:defRPr>
      </a:lvl8pPr>
      <a:lvl9pPr marL="3654795" algn="l" defTabSz="91369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55414" y="164083"/>
            <a:ext cx="8233172" cy="1362894"/>
          </a:xfrm>
          <a:prstGeom prst="rect">
            <a:avLst/>
          </a:prstGeom>
          <a:ln w="12700">
            <a:miter lim="400000"/>
          </a:ln>
          <a:extLst>
            <a:ext uri="{C572A759-6A51-4108-AA02-DFA0A04FC94B}">
              <ma14:wrappingTextBoxFlag xmlns:ma14="http://schemas.microsoft.com/office/mac/drawingml/2011/main" xmlns="" val="1"/>
            </a:ext>
          </a:extLst>
        </p:spPr>
        <p:txBody>
          <a:bodyPr lIns="53548" tIns="53548" rIns="53548" bIns="53548" anchor="ctr">
            <a:normAutofit/>
          </a:bodyPr>
          <a:lstStyle/>
          <a:p>
            <a:r>
              <a:t>Title Text</a:t>
            </a:r>
          </a:p>
        </p:txBody>
      </p:sp>
      <p:sp>
        <p:nvSpPr>
          <p:cNvPr id="3" name="Shape 3"/>
          <p:cNvSpPr>
            <a:spLocks noGrp="1"/>
          </p:cNvSpPr>
          <p:nvPr>
            <p:ph type="body" idx="1"/>
          </p:nvPr>
        </p:nvSpPr>
        <p:spPr>
          <a:xfrm>
            <a:off x="455414" y="1526987"/>
            <a:ext cx="8233172" cy="5331023"/>
          </a:xfrm>
          <a:prstGeom prst="rect">
            <a:avLst/>
          </a:prstGeom>
          <a:ln w="12700">
            <a:miter lim="400000"/>
          </a:ln>
          <a:extLst>
            <a:ext uri="{C572A759-6A51-4108-AA02-DFA0A04FC94B}">
              <ma14:wrappingTextBoxFlag xmlns:ma14="http://schemas.microsoft.com/office/mac/drawingml/2011/main" xmlns="" val="1"/>
            </a:ext>
          </a:extLst>
        </p:spPr>
        <p:txBody>
          <a:bodyPr lIns="53548" tIns="53548" rIns="53548" bIns="53548">
            <a:normAutofit/>
          </a:bodyPr>
          <a:lstStyle>
            <a:lvl2pPr marL="1038225" indent="-406400">
              <a:spcBef>
                <a:spcPts val="700"/>
              </a:spcBef>
              <a:defRPr sz="3000">
                <a:solidFill>
                  <a:srgbClr val="D2420F"/>
                </a:solidFill>
                <a:uFill>
                  <a:solidFill>
                    <a:srgbClr val="D2420F"/>
                  </a:solidFill>
                </a:uFill>
              </a:defRPr>
            </a:lvl2pPr>
            <a:lvl3pPr marL="1611312" indent="-330200">
              <a:spcBef>
                <a:spcPts val="600"/>
              </a:spcBef>
              <a:defRPr sz="2400">
                <a:solidFill>
                  <a:srgbClr val="FFD300"/>
                </a:solidFill>
                <a:uFill>
                  <a:solidFill>
                    <a:srgbClr val="FFD300"/>
                  </a:solidFill>
                </a:uFill>
              </a:defRPr>
            </a:lvl3pPr>
            <a:lvl4pPr marL="2262187" indent="-330200">
              <a:spcBef>
                <a:spcPts val="700"/>
              </a:spcBef>
              <a:buClr>
                <a:srgbClr val="363636"/>
              </a:buClr>
              <a:buFont typeface="Arial"/>
              <a:buChar char="–"/>
              <a:defRPr sz="2800">
                <a:solidFill>
                  <a:srgbClr val="363636"/>
                </a:solidFill>
                <a:uFill>
                  <a:solidFill>
                    <a:srgbClr val="363636"/>
                  </a:solidFill>
                </a:uFill>
              </a:defRPr>
            </a:lvl4pPr>
            <a:lvl5pPr marL="2911475" indent="-330200">
              <a:spcBef>
                <a:spcPts val="700"/>
              </a:spcBef>
              <a:buClr>
                <a:srgbClr val="363636"/>
              </a:buClr>
              <a:buFont typeface="Arial"/>
              <a:buChar char="»"/>
              <a:defRPr sz="2800">
                <a:solidFill>
                  <a:srgbClr val="363636"/>
                </a:solidFill>
                <a:uFill>
                  <a:solidFill>
                    <a:srgbClr val="363636"/>
                  </a:solidFill>
                </a:uFill>
              </a:defRPr>
            </a:lvl5p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4344293" y="6590109"/>
            <a:ext cx="455414" cy="508992"/>
          </a:xfrm>
          <a:prstGeom prst="rect">
            <a:avLst/>
          </a:prstGeom>
          <a:ln w="12700">
            <a:miter lim="400000"/>
          </a:ln>
        </p:spPr>
        <p:txBody>
          <a:bodyPr wrap="none" lIns="35697" tIns="35697" rIns="35697" bIns="35697">
            <a:normAutofit/>
          </a:bodyPr>
          <a:lstStyle>
            <a:lvl1pPr algn="ctr">
              <a:defRPr sz="3000">
                <a:uFill>
                  <a:solidFill>
                    <a:srgbClr val="000000"/>
                  </a:solidFill>
                </a:uFill>
                <a:latin typeface="+mj-lt"/>
                <a:ea typeface="+mj-ea"/>
                <a:cs typeface="+mj-cs"/>
                <a:sym typeface="Gill Sans"/>
              </a:defRPr>
            </a:lvl1pPr>
          </a:lstStyle>
          <a:p>
            <a:pPr defTabSz="321291" fontAlgn="auto" hangingPunct="0">
              <a:spcBef>
                <a:spcPts val="0"/>
              </a:spcBef>
              <a:spcAft>
                <a:spcPts val="0"/>
              </a:spcAft>
            </a:pPr>
            <a:fld id="{86CB4B4D-7CA3-9044-876B-883B54F8677D}" type="slidenum">
              <a:rPr lang="uk-UA" kern="0" smtClean="0">
                <a:solidFill>
                  <a:srgbClr val="000000"/>
                </a:solidFill>
                <a:latin typeface="Gill Sans"/>
                <a:ea typeface="Gill Sans"/>
                <a:cs typeface="Gill Sans"/>
              </a:rPr>
              <a:pPr defTabSz="321291" fontAlgn="auto" hangingPunct="0">
                <a:spcBef>
                  <a:spcPts val="0"/>
                </a:spcBef>
                <a:spcAft>
                  <a:spcPts val="0"/>
                </a:spcAft>
              </a:pPr>
              <a:t>‹#›</a:t>
            </a:fld>
            <a:endParaRPr lang="uk-UA" kern="0">
              <a:solidFill>
                <a:srgbClr val="000000"/>
              </a:solidFill>
              <a:latin typeface="Gill Sans"/>
              <a:ea typeface="Gill Sans"/>
              <a:cs typeface="Gill Sans"/>
            </a:endParaRPr>
          </a:p>
        </p:txBody>
      </p:sp>
    </p:spTree>
    <p:extLst>
      <p:ext uri="{BB962C8B-B14F-4D97-AF65-F5344CB8AC3E}">
        <p14:creationId xmlns:p14="http://schemas.microsoft.com/office/powerpoint/2010/main" val="396967295"/>
      </p:ext>
    </p:extLst>
  </p:cSld>
  <p:clrMap bg1="lt1" tx1="dk1" bg2="lt2" tx2="dk2" accent1="accent1" accent2="accent2" accent3="accent3" accent4="accent4" accent5="accent5" accent6="accent6" hlink="hlink" folHlink="folHlink"/>
  <p:sldLayoutIdLst>
    <p:sldLayoutId id="2147486206" r:id="rId1"/>
    <p:sldLayoutId id="2147486207" r:id="rId2"/>
    <p:sldLayoutId id="2147486208" r:id="rId3"/>
    <p:sldLayoutId id="2147486209" r:id="rId4"/>
    <p:sldLayoutId id="2147486210" r:id="rId5"/>
    <p:sldLayoutId id="2147486211" r:id="rId6"/>
    <p:sldLayoutId id="2147486212" r:id="rId7"/>
    <p:sldLayoutId id="2147486213" r:id="rId8"/>
    <p:sldLayoutId id="2147486214" r:id="rId9"/>
    <p:sldLayoutId id="2147486215" r:id="rId10"/>
    <p:sldLayoutId id="2147486216" r:id="rId11"/>
    <p:sldLayoutId id="2147486217" r:id="rId12"/>
    <p:sldLayoutId id="2147486218" r:id="rId13"/>
    <p:sldLayoutId id="2147486219" r:id="rId14"/>
    <p:sldLayoutId id="2147486220" r:id="rId15"/>
    <p:sldLayoutId id="2147486221" r:id="rId16"/>
    <p:sldLayoutId id="2147486222" r:id="rId17"/>
    <p:sldLayoutId id="2147486223" r:id="rId18"/>
    <p:sldLayoutId id="2147486224" r:id="rId19"/>
    <p:sldLayoutId id="2147486225" r:id="rId20"/>
    <p:sldLayoutId id="2147486226" r:id="rId21"/>
    <p:sldLayoutId id="2147486227" r:id="rId22"/>
    <p:sldLayoutId id="2147486228" r:id="rId23"/>
    <p:sldLayoutId id="2147486229" r:id="rId24"/>
    <p:sldLayoutId id="2147486230" r:id="rId25"/>
    <p:sldLayoutId id="2147486231" r:id="rId26"/>
    <p:sldLayoutId id="2147486232" r:id="rId27"/>
    <p:sldLayoutId id="2147486233" r:id="rId28"/>
    <p:sldLayoutId id="2147486234" r:id="rId29"/>
    <p:sldLayoutId id="2147486235" r:id="rId30"/>
    <p:sldLayoutId id="2147486236" r:id="rId31"/>
    <p:sldLayoutId id="2147486237" r:id="rId32"/>
    <p:sldLayoutId id="2147486238" r:id="rId33"/>
    <p:sldLayoutId id="2147486239" r:id="rId34"/>
    <p:sldLayoutId id="2147486240" r:id="rId35"/>
    <p:sldLayoutId id="2147486241" r:id="rId36"/>
    <p:sldLayoutId id="2147486242" r:id="rId37"/>
    <p:sldLayoutId id="2147486243" r:id="rId38"/>
    <p:sldLayoutId id="2147486244" r:id="rId39"/>
    <p:sldLayoutId id="2147486245" r:id="rId40"/>
    <p:sldLayoutId id="2147486246" r:id="rId41"/>
    <p:sldLayoutId id="2147486247" r:id="rId42"/>
    <p:sldLayoutId id="2147486248" r:id="rId43"/>
    <p:sldLayoutId id="2147486249" r:id="rId44"/>
    <p:sldLayoutId id="2147486250" r:id="rId45"/>
    <p:sldLayoutId id="2147486251" r:id="rId46"/>
    <p:sldLayoutId id="2147486252" r:id="rId47"/>
    <p:sldLayoutId id="2147486253" r:id="rId48"/>
    <p:sldLayoutId id="2147486254" r:id="rId49"/>
    <p:sldLayoutId id="2147486255" r:id="rId50"/>
    <p:sldLayoutId id="2147486256" r:id="rId51"/>
    <p:sldLayoutId id="2147486257" r:id="rId52"/>
    <p:sldLayoutId id="2147486258" r:id="rId53"/>
    <p:sldLayoutId id="2147486259" r:id="rId54"/>
    <p:sldLayoutId id="2147486260" r:id="rId55"/>
    <p:sldLayoutId id="2147486261" r:id="rId56"/>
    <p:sldLayoutId id="2147486262" r:id="rId57"/>
    <p:sldLayoutId id="2147486263" r:id="rId58"/>
    <p:sldLayoutId id="2147486264" r:id="rId59"/>
    <p:sldLayoutId id="2147486265" r:id="rId60"/>
    <p:sldLayoutId id="2147486266" r:id="rId61"/>
    <p:sldLayoutId id="2147486267" r:id="rId62"/>
    <p:sldLayoutId id="2147486268" r:id="rId63"/>
    <p:sldLayoutId id="2147486269" r:id="rId64"/>
    <p:sldLayoutId id="2147486270" r:id="rId65"/>
    <p:sldLayoutId id="2147486271" r:id="rId66"/>
    <p:sldLayoutId id="2147486272" r:id="rId67"/>
    <p:sldLayoutId id="2147486274" r:id="rId68"/>
    <p:sldLayoutId id="2147486275" r:id="rId69"/>
    <p:sldLayoutId id="2147486276" r:id="rId70"/>
    <p:sldLayoutId id="2147486277" r:id="rId71"/>
    <p:sldLayoutId id="2147486278" r:id="rId72"/>
    <p:sldLayoutId id="2147486279" r:id="rId73"/>
    <p:sldLayoutId id="2147486280" r:id="rId74"/>
    <p:sldLayoutId id="2147486281" r:id="rId75"/>
    <p:sldLayoutId id="2147486282" r:id="rId76"/>
    <p:sldLayoutId id="2147486283" r:id="rId77"/>
    <p:sldLayoutId id="2147486284" r:id="rId78"/>
  </p:sldLayoutIdLst>
  <p:transition spd="med"/>
  <p:txStyles>
    <p:titleStyle>
      <a:lvl1pPr marL="40162" marR="40618" indent="-40162" algn="ctr" defTabSz="642585" rtl="0" latinLnBrk="0">
        <a:lnSpc>
          <a:spcPct val="100000"/>
        </a:lnSpc>
        <a:spcBef>
          <a:spcPts val="0"/>
        </a:spcBef>
        <a:spcAft>
          <a:spcPts val="0"/>
        </a:spcAft>
        <a:buClrTx/>
        <a:buSzTx/>
        <a:buFontTx/>
        <a:buNone/>
        <a:tabLst/>
        <a:defRPr sz="3100" b="1" i="0" u="none" strike="noStrike" cap="none" spc="0" baseline="0">
          <a:ln>
            <a:noFill/>
          </a:ln>
          <a:solidFill>
            <a:srgbClr val="5873E3"/>
          </a:solidFill>
          <a:uFill>
            <a:solidFill>
              <a:srgbClr val="5873E3"/>
            </a:solidFill>
          </a:uFill>
          <a:latin typeface="+mn-lt"/>
          <a:ea typeface="+mn-ea"/>
          <a:cs typeface="+mn-cs"/>
          <a:sym typeface="Arial"/>
        </a:defRPr>
      </a:lvl1pPr>
      <a:lvl2pPr marL="40162" marR="40618" indent="120486" algn="ctr" defTabSz="642585" rtl="0" latinLnBrk="0">
        <a:lnSpc>
          <a:spcPct val="100000"/>
        </a:lnSpc>
        <a:spcBef>
          <a:spcPts val="0"/>
        </a:spcBef>
        <a:spcAft>
          <a:spcPts val="0"/>
        </a:spcAft>
        <a:buClrTx/>
        <a:buSzTx/>
        <a:buFontTx/>
        <a:buNone/>
        <a:tabLst/>
        <a:defRPr sz="3100" b="1" i="0" u="none" strike="noStrike" cap="none" spc="0" baseline="0">
          <a:ln>
            <a:noFill/>
          </a:ln>
          <a:solidFill>
            <a:srgbClr val="5873E3"/>
          </a:solidFill>
          <a:uFill>
            <a:solidFill>
              <a:srgbClr val="5873E3"/>
            </a:solidFill>
          </a:uFill>
          <a:latin typeface="+mn-lt"/>
          <a:ea typeface="+mn-ea"/>
          <a:cs typeface="+mn-cs"/>
          <a:sym typeface="Arial"/>
        </a:defRPr>
      </a:lvl2pPr>
      <a:lvl3pPr marL="40162" marR="40618" indent="281132" algn="ctr" defTabSz="642585" rtl="0" latinLnBrk="0">
        <a:lnSpc>
          <a:spcPct val="100000"/>
        </a:lnSpc>
        <a:spcBef>
          <a:spcPts val="0"/>
        </a:spcBef>
        <a:spcAft>
          <a:spcPts val="0"/>
        </a:spcAft>
        <a:buClrTx/>
        <a:buSzTx/>
        <a:buFontTx/>
        <a:buNone/>
        <a:tabLst/>
        <a:defRPr sz="3100" b="1" i="0" u="none" strike="noStrike" cap="none" spc="0" baseline="0">
          <a:ln>
            <a:noFill/>
          </a:ln>
          <a:solidFill>
            <a:srgbClr val="5873E3"/>
          </a:solidFill>
          <a:uFill>
            <a:solidFill>
              <a:srgbClr val="5873E3"/>
            </a:solidFill>
          </a:uFill>
          <a:latin typeface="+mn-lt"/>
          <a:ea typeface="+mn-ea"/>
          <a:cs typeface="+mn-cs"/>
          <a:sym typeface="Arial"/>
        </a:defRPr>
      </a:lvl3pPr>
      <a:lvl4pPr marL="40162" marR="40618" indent="441778" algn="ctr" defTabSz="642585" rtl="0" latinLnBrk="0">
        <a:lnSpc>
          <a:spcPct val="100000"/>
        </a:lnSpc>
        <a:spcBef>
          <a:spcPts val="0"/>
        </a:spcBef>
        <a:spcAft>
          <a:spcPts val="0"/>
        </a:spcAft>
        <a:buClrTx/>
        <a:buSzTx/>
        <a:buFontTx/>
        <a:buNone/>
        <a:tabLst/>
        <a:defRPr sz="3100" b="1" i="0" u="none" strike="noStrike" cap="none" spc="0" baseline="0">
          <a:ln>
            <a:noFill/>
          </a:ln>
          <a:solidFill>
            <a:srgbClr val="5873E3"/>
          </a:solidFill>
          <a:uFill>
            <a:solidFill>
              <a:srgbClr val="5873E3"/>
            </a:solidFill>
          </a:uFill>
          <a:latin typeface="+mn-lt"/>
          <a:ea typeface="+mn-ea"/>
          <a:cs typeface="+mn-cs"/>
          <a:sym typeface="Arial"/>
        </a:defRPr>
      </a:lvl4pPr>
      <a:lvl5pPr marL="40162" marR="40618" indent="602422" algn="ctr" defTabSz="642585" rtl="0" latinLnBrk="0">
        <a:lnSpc>
          <a:spcPct val="100000"/>
        </a:lnSpc>
        <a:spcBef>
          <a:spcPts val="0"/>
        </a:spcBef>
        <a:spcAft>
          <a:spcPts val="0"/>
        </a:spcAft>
        <a:buClrTx/>
        <a:buSzTx/>
        <a:buFontTx/>
        <a:buNone/>
        <a:tabLst/>
        <a:defRPr sz="3100" b="1" i="0" u="none" strike="noStrike" cap="none" spc="0" baseline="0">
          <a:ln>
            <a:noFill/>
          </a:ln>
          <a:solidFill>
            <a:srgbClr val="5873E3"/>
          </a:solidFill>
          <a:uFill>
            <a:solidFill>
              <a:srgbClr val="5873E3"/>
            </a:solidFill>
          </a:uFill>
          <a:latin typeface="+mn-lt"/>
          <a:ea typeface="+mn-ea"/>
          <a:cs typeface="+mn-cs"/>
          <a:sym typeface="Arial"/>
        </a:defRPr>
      </a:lvl5pPr>
      <a:lvl6pPr marL="40162" marR="40618" indent="763071" algn="ctr" defTabSz="642585" rtl="0" latinLnBrk="0">
        <a:lnSpc>
          <a:spcPct val="100000"/>
        </a:lnSpc>
        <a:spcBef>
          <a:spcPts val="0"/>
        </a:spcBef>
        <a:spcAft>
          <a:spcPts val="0"/>
        </a:spcAft>
        <a:buClrTx/>
        <a:buSzTx/>
        <a:buFontTx/>
        <a:buNone/>
        <a:tabLst/>
        <a:defRPr sz="3100" b="1" i="0" u="none" strike="noStrike" cap="none" spc="0" baseline="0">
          <a:ln>
            <a:noFill/>
          </a:ln>
          <a:solidFill>
            <a:srgbClr val="5873E3"/>
          </a:solidFill>
          <a:uFill>
            <a:solidFill>
              <a:srgbClr val="5873E3"/>
            </a:solidFill>
          </a:uFill>
          <a:latin typeface="+mn-lt"/>
          <a:ea typeface="+mn-ea"/>
          <a:cs typeface="+mn-cs"/>
          <a:sym typeface="Arial"/>
        </a:defRPr>
      </a:lvl6pPr>
      <a:lvl7pPr marL="40162" marR="40618" indent="923717" algn="ctr" defTabSz="642585" rtl="0" latinLnBrk="0">
        <a:lnSpc>
          <a:spcPct val="100000"/>
        </a:lnSpc>
        <a:spcBef>
          <a:spcPts val="0"/>
        </a:spcBef>
        <a:spcAft>
          <a:spcPts val="0"/>
        </a:spcAft>
        <a:buClrTx/>
        <a:buSzTx/>
        <a:buFontTx/>
        <a:buNone/>
        <a:tabLst/>
        <a:defRPr sz="3100" b="1" i="0" u="none" strike="noStrike" cap="none" spc="0" baseline="0">
          <a:ln>
            <a:noFill/>
          </a:ln>
          <a:solidFill>
            <a:srgbClr val="5873E3"/>
          </a:solidFill>
          <a:uFill>
            <a:solidFill>
              <a:srgbClr val="5873E3"/>
            </a:solidFill>
          </a:uFill>
          <a:latin typeface="+mn-lt"/>
          <a:ea typeface="+mn-ea"/>
          <a:cs typeface="+mn-cs"/>
          <a:sym typeface="Arial"/>
        </a:defRPr>
      </a:lvl7pPr>
      <a:lvl8pPr marL="40162" marR="40618" indent="1084364" algn="ctr" defTabSz="642585" rtl="0" latinLnBrk="0">
        <a:lnSpc>
          <a:spcPct val="100000"/>
        </a:lnSpc>
        <a:spcBef>
          <a:spcPts val="0"/>
        </a:spcBef>
        <a:spcAft>
          <a:spcPts val="0"/>
        </a:spcAft>
        <a:buClrTx/>
        <a:buSzTx/>
        <a:buFontTx/>
        <a:buNone/>
        <a:tabLst/>
        <a:defRPr sz="3100" b="1" i="0" u="none" strike="noStrike" cap="none" spc="0" baseline="0">
          <a:ln>
            <a:noFill/>
          </a:ln>
          <a:solidFill>
            <a:srgbClr val="5873E3"/>
          </a:solidFill>
          <a:uFill>
            <a:solidFill>
              <a:srgbClr val="5873E3"/>
            </a:solidFill>
          </a:uFill>
          <a:latin typeface="+mn-lt"/>
          <a:ea typeface="+mn-ea"/>
          <a:cs typeface="+mn-cs"/>
          <a:sym typeface="Arial"/>
        </a:defRPr>
      </a:lvl8pPr>
      <a:lvl9pPr marL="40162" marR="40618" indent="1245007" algn="ctr" defTabSz="642585" rtl="0" latinLnBrk="0">
        <a:lnSpc>
          <a:spcPct val="100000"/>
        </a:lnSpc>
        <a:spcBef>
          <a:spcPts val="0"/>
        </a:spcBef>
        <a:spcAft>
          <a:spcPts val="0"/>
        </a:spcAft>
        <a:buClrTx/>
        <a:buSzTx/>
        <a:buFontTx/>
        <a:buNone/>
        <a:tabLst/>
        <a:defRPr sz="3100" b="1" i="0" u="none" strike="noStrike" cap="none" spc="0" baseline="0">
          <a:ln>
            <a:noFill/>
          </a:ln>
          <a:solidFill>
            <a:srgbClr val="5873E3"/>
          </a:solidFill>
          <a:uFill>
            <a:solidFill>
              <a:srgbClr val="5873E3"/>
            </a:solidFill>
          </a:uFill>
          <a:latin typeface="+mn-lt"/>
          <a:ea typeface="+mn-ea"/>
          <a:cs typeface="+mn-cs"/>
          <a:sym typeface="Arial"/>
        </a:defRPr>
      </a:lvl9pPr>
    </p:titleStyle>
    <p:bodyStyle>
      <a:lvl1pPr marL="379308" marR="40618" indent="-339142" algn="l" defTabSz="642585" rtl="0" latinLnBrk="0">
        <a:lnSpc>
          <a:spcPct val="100000"/>
        </a:lnSpc>
        <a:spcBef>
          <a:spcPts val="562"/>
        </a:spcBef>
        <a:spcAft>
          <a:spcPts val="0"/>
        </a:spcAft>
        <a:buClrTx/>
        <a:buSzPct val="50000"/>
        <a:buFontTx/>
        <a:buChar char="•"/>
        <a:tabLst/>
        <a:defRPr sz="2400" b="0" i="0" u="none" strike="noStrike" cap="none" spc="0" baseline="0">
          <a:ln>
            <a:noFill/>
          </a:ln>
          <a:solidFill>
            <a:srgbClr val="474747"/>
          </a:solidFill>
          <a:uFill>
            <a:solidFill>
              <a:srgbClr val="474747"/>
            </a:solidFill>
          </a:uFill>
          <a:latin typeface="+mn-lt"/>
          <a:ea typeface="+mn-ea"/>
          <a:cs typeface="+mn-cs"/>
          <a:sym typeface="Arial"/>
        </a:defRPr>
      </a:lvl1pPr>
      <a:lvl2pPr marL="767682" marR="40618" indent="-323671" algn="l" defTabSz="642585" rtl="0" latinLnBrk="0">
        <a:lnSpc>
          <a:spcPct val="100000"/>
        </a:lnSpc>
        <a:spcBef>
          <a:spcPts val="562"/>
        </a:spcBef>
        <a:spcAft>
          <a:spcPts val="0"/>
        </a:spcAft>
        <a:buClrTx/>
        <a:buSzPct val="50000"/>
        <a:buFontTx/>
        <a:buChar char="•"/>
        <a:tabLst/>
        <a:defRPr sz="2400" b="0" i="0" u="none" strike="noStrike" cap="none" spc="0" baseline="0">
          <a:ln>
            <a:noFill/>
          </a:ln>
          <a:solidFill>
            <a:srgbClr val="474747"/>
          </a:solidFill>
          <a:uFill>
            <a:solidFill>
              <a:srgbClr val="474747"/>
            </a:solidFill>
          </a:uFill>
          <a:latin typeface="+mn-lt"/>
          <a:ea typeface="+mn-ea"/>
          <a:cs typeface="+mn-cs"/>
          <a:sym typeface="Arial"/>
        </a:defRPr>
      </a:lvl2pPr>
      <a:lvl3pPr marL="1229018" marR="40618" indent="-328728" algn="l" defTabSz="642585" rtl="0" latinLnBrk="0">
        <a:lnSpc>
          <a:spcPct val="100000"/>
        </a:lnSpc>
        <a:spcBef>
          <a:spcPts val="562"/>
        </a:spcBef>
        <a:spcAft>
          <a:spcPts val="0"/>
        </a:spcAft>
        <a:buClrTx/>
        <a:buSzPct val="50000"/>
        <a:buFontTx/>
        <a:buChar char="•"/>
        <a:tabLst/>
        <a:defRPr sz="2400" b="0" i="0" u="none" strike="noStrike" cap="none" spc="0" baseline="0">
          <a:ln>
            <a:noFill/>
          </a:ln>
          <a:solidFill>
            <a:srgbClr val="474747"/>
          </a:solidFill>
          <a:uFill>
            <a:solidFill>
              <a:srgbClr val="474747"/>
            </a:solidFill>
          </a:uFill>
          <a:latin typeface="+mn-lt"/>
          <a:ea typeface="+mn-ea"/>
          <a:cs typeface="+mn-cs"/>
          <a:sym typeface="Arial"/>
        </a:defRPr>
      </a:lvl3pPr>
      <a:lvl4pPr marL="1639453" marR="40618" indent="-281772" algn="l" defTabSz="642585" rtl="0" latinLnBrk="0">
        <a:lnSpc>
          <a:spcPct val="100000"/>
        </a:lnSpc>
        <a:spcBef>
          <a:spcPts val="562"/>
        </a:spcBef>
        <a:spcAft>
          <a:spcPts val="0"/>
        </a:spcAft>
        <a:buClrTx/>
        <a:buSzPct val="100000"/>
        <a:buFontTx/>
        <a:buChar char="•"/>
        <a:tabLst/>
        <a:defRPr sz="2400" b="0" i="0" u="none" strike="noStrike" cap="none" spc="0" baseline="0">
          <a:ln>
            <a:noFill/>
          </a:ln>
          <a:solidFill>
            <a:srgbClr val="474747"/>
          </a:solidFill>
          <a:uFill>
            <a:solidFill>
              <a:srgbClr val="474747"/>
            </a:solidFill>
          </a:uFill>
          <a:latin typeface="+mn-lt"/>
          <a:ea typeface="+mn-ea"/>
          <a:cs typeface="+mn-cs"/>
          <a:sym typeface="Arial"/>
        </a:defRPr>
      </a:lvl4pPr>
      <a:lvl5pPr marL="2095734" marR="40618" indent="-281772" algn="l" defTabSz="642585" rtl="0" latinLnBrk="0">
        <a:lnSpc>
          <a:spcPct val="100000"/>
        </a:lnSpc>
        <a:spcBef>
          <a:spcPts val="562"/>
        </a:spcBef>
        <a:spcAft>
          <a:spcPts val="0"/>
        </a:spcAft>
        <a:buClrTx/>
        <a:buSzPct val="100000"/>
        <a:buFontTx/>
        <a:buChar char="•"/>
        <a:tabLst/>
        <a:defRPr sz="2400" b="0" i="0" u="none" strike="noStrike" cap="none" spc="0" baseline="0">
          <a:ln>
            <a:noFill/>
          </a:ln>
          <a:solidFill>
            <a:srgbClr val="474747"/>
          </a:solidFill>
          <a:uFill>
            <a:solidFill>
              <a:srgbClr val="474747"/>
            </a:solidFill>
          </a:uFill>
          <a:latin typeface="+mn-lt"/>
          <a:ea typeface="+mn-ea"/>
          <a:cs typeface="+mn-cs"/>
          <a:sym typeface="Arial"/>
        </a:defRPr>
      </a:lvl5pPr>
      <a:lvl6pPr marL="2095734" marR="40618" indent="-281772" algn="l" defTabSz="642585" rtl="0" latinLnBrk="0">
        <a:lnSpc>
          <a:spcPct val="100000"/>
        </a:lnSpc>
        <a:spcBef>
          <a:spcPts val="562"/>
        </a:spcBef>
        <a:spcAft>
          <a:spcPts val="0"/>
        </a:spcAft>
        <a:buClrTx/>
        <a:buSzPct val="100000"/>
        <a:buFontTx/>
        <a:buChar char="•"/>
        <a:tabLst/>
        <a:defRPr sz="2400" b="0" i="0" u="none" strike="noStrike" cap="none" spc="0" baseline="0">
          <a:ln>
            <a:noFill/>
          </a:ln>
          <a:solidFill>
            <a:srgbClr val="474747"/>
          </a:solidFill>
          <a:uFill>
            <a:solidFill>
              <a:srgbClr val="474747"/>
            </a:solidFill>
          </a:uFill>
          <a:latin typeface="+mn-lt"/>
          <a:ea typeface="+mn-ea"/>
          <a:cs typeface="+mn-cs"/>
          <a:sym typeface="Arial"/>
        </a:defRPr>
      </a:lvl6pPr>
      <a:lvl7pPr marL="2095734" marR="40618" indent="-281772" algn="l" defTabSz="642585" rtl="0" latinLnBrk="0">
        <a:lnSpc>
          <a:spcPct val="100000"/>
        </a:lnSpc>
        <a:spcBef>
          <a:spcPts val="562"/>
        </a:spcBef>
        <a:spcAft>
          <a:spcPts val="0"/>
        </a:spcAft>
        <a:buClrTx/>
        <a:buSzPct val="100000"/>
        <a:buFontTx/>
        <a:buChar char="•"/>
        <a:tabLst/>
        <a:defRPr sz="2400" b="0" i="0" u="none" strike="noStrike" cap="none" spc="0" baseline="0">
          <a:ln>
            <a:noFill/>
          </a:ln>
          <a:solidFill>
            <a:srgbClr val="474747"/>
          </a:solidFill>
          <a:uFill>
            <a:solidFill>
              <a:srgbClr val="474747"/>
            </a:solidFill>
          </a:uFill>
          <a:latin typeface="+mn-lt"/>
          <a:ea typeface="+mn-ea"/>
          <a:cs typeface="+mn-cs"/>
          <a:sym typeface="Arial"/>
        </a:defRPr>
      </a:lvl7pPr>
      <a:lvl8pPr marL="2095734" marR="40618" indent="-281772" algn="l" defTabSz="642585" rtl="0" latinLnBrk="0">
        <a:lnSpc>
          <a:spcPct val="100000"/>
        </a:lnSpc>
        <a:spcBef>
          <a:spcPts val="562"/>
        </a:spcBef>
        <a:spcAft>
          <a:spcPts val="0"/>
        </a:spcAft>
        <a:buClrTx/>
        <a:buSzPct val="100000"/>
        <a:buFontTx/>
        <a:buChar char="•"/>
        <a:tabLst/>
        <a:defRPr sz="2400" b="0" i="0" u="none" strike="noStrike" cap="none" spc="0" baseline="0">
          <a:ln>
            <a:noFill/>
          </a:ln>
          <a:solidFill>
            <a:srgbClr val="474747"/>
          </a:solidFill>
          <a:uFill>
            <a:solidFill>
              <a:srgbClr val="474747"/>
            </a:solidFill>
          </a:uFill>
          <a:latin typeface="+mn-lt"/>
          <a:ea typeface="+mn-ea"/>
          <a:cs typeface="+mn-cs"/>
          <a:sym typeface="Arial"/>
        </a:defRPr>
      </a:lvl8pPr>
      <a:lvl9pPr marL="2095734" marR="40618" indent="-281772" algn="l" defTabSz="642585" rtl="0" latinLnBrk="0">
        <a:lnSpc>
          <a:spcPct val="100000"/>
        </a:lnSpc>
        <a:spcBef>
          <a:spcPts val="562"/>
        </a:spcBef>
        <a:spcAft>
          <a:spcPts val="0"/>
        </a:spcAft>
        <a:buClrTx/>
        <a:buSzPct val="100000"/>
        <a:buFontTx/>
        <a:buChar char="•"/>
        <a:tabLst/>
        <a:defRPr sz="2400" b="0" i="0" u="none" strike="noStrike" cap="none" spc="0" baseline="0">
          <a:ln>
            <a:noFill/>
          </a:ln>
          <a:solidFill>
            <a:srgbClr val="474747"/>
          </a:solidFill>
          <a:uFill>
            <a:solidFill>
              <a:srgbClr val="474747"/>
            </a:solidFill>
          </a:uFill>
          <a:latin typeface="+mn-lt"/>
          <a:ea typeface="+mn-ea"/>
          <a:cs typeface="+mn-cs"/>
          <a:sym typeface="Arial"/>
        </a:defRPr>
      </a:lvl9pPr>
    </p:bodyStyle>
    <p:otherStyle>
      <a:lvl1pPr marL="0" marR="0" indent="0" algn="ctr" defTabSz="321291" latinLnBrk="0">
        <a:lnSpc>
          <a:spcPct val="100000"/>
        </a:lnSpc>
        <a:spcBef>
          <a:spcPts val="0"/>
        </a:spcBef>
        <a:spcAft>
          <a:spcPts val="0"/>
        </a:spcAft>
        <a:buClrTx/>
        <a:buSzTx/>
        <a:buFontTx/>
        <a:buNone/>
        <a:tabLst/>
        <a:defRPr sz="3000" b="0" i="0" u="none" strike="noStrike" cap="none" spc="0" baseline="0">
          <a:ln>
            <a:noFill/>
          </a:ln>
          <a:solidFill>
            <a:schemeClr val="tx1"/>
          </a:solidFill>
          <a:uFill>
            <a:solidFill>
              <a:srgbClr val="000000"/>
            </a:solidFill>
          </a:uFill>
          <a:latin typeface="+mn-lt"/>
          <a:ea typeface="+mn-ea"/>
          <a:cs typeface="+mn-cs"/>
          <a:sym typeface="Gill Sans"/>
        </a:defRPr>
      </a:lvl1pPr>
      <a:lvl2pPr marL="0" marR="0" indent="160647" algn="ctr" defTabSz="321291" latinLnBrk="0">
        <a:lnSpc>
          <a:spcPct val="100000"/>
        </a:lnSpc>
        <a:spcBef>
          <a:spcPts val="0"/>
        </a:spcBef>
        <a:spcAft>
          <a:spcPts val="0"/>
        </a:spcAft>
        <a:buClrTx/>
        <a:buSzTx/>
        <a:buFontTx/>
        <a:buNone/>
        <a:tabLst/>
        <a:defRPr sz="3000" b="0" i="0" u="none" strike="noStrike" cap="none" spc="0" baseline="0">
          <a:ln>
            <a:noFill/>
          </a:ln>
          <a:solidFill>
            <a:schemeClr val="tx1"/>
          </a:solidFill>
          <a:uFill>
            <a:solidFill>
              <a:srgbClr val="000000"/>
            </a:solidFill>
          </a:uFill>
          <a:latin typeface="+mn-lt"/>
          <a:ea typeface="+mn-ea"/>
          <a:cs typeface="+mn-cs"/>
          <a:sym typeface="Gill Sans"/>
        </a:defRPr>
      </a:lvl2pPr>
      <a:lvl3pPr marL="0" marR="0" indent="321291" algn="ctr" defTabSz="321291" latinLnBrk="0">
        <a:lnSpc>
          <a:spcPct val="100000"/>
        </a:lnSpc>
        <a:spcBef>
          <a:spcPts val="0"/>
        </a:spcBef>
        <a:spcAft>
          <a:spcPts val="0"/>
        </a:spcAft>
        <a:buClrTx/>
        <a:buSzTx/>
        <a:buFontTx/>
        <a:buNone/>
        <a:tabLst/>
        <a:defRPr sz="3000" b="0" i="0" u="none" strike="noStrike" cap="none" spc="0" baseline="0">
          <a:ln>
            <a:noFill/>
          </a:ln>
          <a:solidFill>
            <a:schemeClr val="tx1"/>
          </a:solidFill>
          <a:uFill>
            <a:solidFill>
              <a:srgbClr val="000000"/>
            </a:solidFill>
          </a:uFill>
          <a:latin typeface="+mn-lt"/>
          <a:ea typeface="+mn-ea"/>
          <a:cs typeface="+mn-cs"/>
          <a:sym typeface="Gill Sans"/>
        </a:defRPr>
      </a:lvl3pPr>
      <a:lvl4pPr marL="0" marR="0" indent="481938" algn="ctr" defTabSz="321291" latinLnBrk="0">
        <a:lnSpc>
          <a:spcPct val="100000"/>
        </a:lnSpc>
        <a:spcBef>
          <a:spcPts val="0"/>
        </a:spcBef>
        <a:spcAft>
          <a:spcPts val="0"/>
        </a:spcAft>
        <a:buClrTx/>
        <a:buSzTx/>
        <a:buFontTx/>
        <a:buNone/>
        <a:tabLst/>
        <a:defRPr sz="3000" b="0" i="0" u="none" strike="noStrike" cap="none" spc="0" baseline="0">
          <a:ln>
            <a:noFill/>
          </a:ln>
          <a:solidFill>
            <a:schemeClr val="tx1"/>
          </a:solidFill>
          <a:uFill>
            <a:solidFill>
              <a:srgbClr val="000000"/>
            </a:solidFill>
          </a:uFill>
          <a:latin typeface="+mn-lt"/>
          <a:ea typeface="+mn-ea"/>
          <a:cs typeface="+mn-cs"/>
          <a:sym typeface="Gill Sans"/>
        </a:defRPr>
      </a:lvl4pPr>
      <a:lvl5pPr marL="0" marR="0" indent="642585" algn="ctr" defTabSz="321291" latinLnBrk="0">
        <a:lnSpc>
          <a:spcPct val="100000"/>
        </a:lnSpc>
        <a:spcBef>
          <a:spcPts val="0"/>
        </a:spcBef>
        <a:spcAft>
          <a:spcPts val="0"/>
        </a:spcAft>
        <a:buClrTx/>
        <a:buSzTx/>
        <a:buFontTx/>
        <a:buNone/>
        <a:tabLst/>
        <a:defRPr sz="3000" b="0" i="0" u="none" strike="noStrike" cap="none" spc="0" baseline="0">
          <a:ln>
            <a:noFill/>
          </a:ln>
          <a:solidFill>
            <a:schemeClr val="tx1"/>
          </a:solidFill>
          <a:uFill>
            <a:solidFill>
              <a:srgbClr val="000000"/>
            </a:solidFill>
          </a:uFill>
          <a:latin typeface="+mn-lt"/>
          <a:ea typeface="+mn-ea"/>
          <a:cs typeface="+mn-cs"/>
          <a:sym typeface="Gill Sans"/>
        </a:defRPr>
      </a:lvl5pPr>
      <a:lvl6pPr marL="0" marR="0" indent="803233" algn="ctr" defTabSz="321291" latinLnBrk="0">
        <a:lnSpc>
          <a:spcPct val="100000"/>
        </a:lnSpc>
        <a:spcBef>
          <a:spcPts val="0"/>
        </a:spcBef>
        <a:spcAft>
          <a:spcPts val="0"/>
        </a:spcAft>
        <a:buClrTx/>
        <a:buSzTx/>
        <a:buFontTx/>
        <a:buNone/>
        <a:tabLst/>
        <a:defRPr sz="3000" b="0" i="0" u="none" strike="noStrike" cap="none" spc="0" baseline="0">
          <a:ln>
            <a:noFill/>
          </a:ln>
          <a:solidFill>
            <a:schemeClr val="tx1"/>
          </a:solidFill>
          <a:uFill>
            <a:solidFill>
              <a:srgbClr val="000000"/>
            </a:solidFill>
          </a:uFill>
          <a:latin typeface="+mn-lt"/>
          <a:ea typeface="+mn-ea"/>
          <a:cs typeface="+mn-cs"/>
          <a:sym typeface="Gill Sans"/>
        </a:defRPr>
      </a:lvl6pPr>
      <a:lvl7pPr marL="0" marR="0" indent="963876" algn="ctr" defTabSz="321291" latinLnBrk="0">
        <a:lnSpc>
          <a:spcPct val="100000"/>
        </a:lnSpc>
        <a:spcBef>
          <a:spcPts val="0"/>
        </a:spcBef>
        <a:spcAft>
          <a:spcPts val="0"/>
        </a:spcAft>
        <a:buClrTx/>
        <a:buSzTx/>
        <a:buFontTx/>
        <a:buNone/>
        <a:tabLst/>
        <a:defRPr sz="3000" b="0" i="0" u="none" strike="noStrike" cap="none" spc="0" baseline="0">
          <a:ln>
            <a:noFill/>
          </a:ln>
          <a:solidFill>
            <a:schemeClr val="tx1"/>
          </a:solidFill>
          <a:uFill>
            <a:solidFill>
              <a:srgbClr val="000000"/>
            </a:solidFill>
          </a:uFill>
          <a:latin typeface="+mn-lt"/>
          <a:ea typeface="+mn-ea"/>
          <a:cs typeface="+mn-cs"/>
          <a:sym typeface="Gill Sans"/>
        </a:defRPr>
      </a:lvl7pPr>
      <a:lvl8pPr marL="0" marR="0" indent="1124525" algn="ctr" defTabSz="321291" latinLnBrk="0">
        <a:lnSpc>
          <a:spcPct val="100000"/>
        </a:lnSpc>
        <a:spcBef>
          <a:spcPts val="0"/>
        </a:spcBef>
        <a:spcAft>
          <a:spcPts val="0"/>
        </a:spcAft>
        <a:buClrTx/>
        <a:buSzTx/>
        <a:buFontTx/>
        <a:buNone/>
        <a:tabLst/>
        <a:defRPr sz="3000" b="0" i="0" u="none" strike="noStrike" cap="none" spc="0" baseline="0">
          <a:ln>
            <a:noFill/>
          </a:ln>
          <a:solidFill>
            <a:schemeClr val="tx1"/>
          </a:solidFill>
          <a:uFill>
            <a:solidFill>
              <a:srgbClr val="000000"/>
            </a:solidFill>
          </a:uFill>
          <a:latin typeface="+mn-lt"/>
          <a:ea typeface="+mn-ea"/>
          <a:cs typeface="+mn-cs"/>
          <a:sym typeface="Gill Sans"/>
        </a:defRPr>
      </a:lvl8pPr>
      <a:lvl9pPr marL="0" marR="0" indent="1285171" algn="ctr" defTabSz="321291" latinLnBrk="0">
        <a:lnSpc>
          <a:spcPct val="100000"/>
        </a:lnSpc>
        <a:spcBef>
          <a:spcPts val="0"/>
        </a:spcBef>
        <a:spcAft>
          <a:spcPts val="0"/>
        </a:spcAft>
        <a:buClrTx/>
        <a:buSzTx/>
        <a:buFontTx/>
        <a:buNone/>
        <a:tabLst/>
        <a:defRPr sz="3000" b="0" i="0" u="none" strike="noStrike" cap="none" spc="0" baseline="0">
          <a:ln>
            <a:noFill/>
          </a:ln>
          <a:solidFill>
            <a:schemeClr val="tx1"/>
          </a:solidFill>
          <a:uFill>
            <a:solidFill>
              <a:srgbClr val="000000"/>
            </a:solidFill>
          </a:uFill>
          <a:latin typeface="+mn-lt"/>
          <a:ea typeface="+mn-ea"/>
          <a:cs typeface="+mn-cs"/>
          <a:sym typeface="Gill San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lumOff val="44000"/>
          </a:schemeClr>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85810" y="2130425"/>
            <a:ext cx="7772401" cy="1470026"/>
          </a:xfrm>
          <a:prstGeom prst="rect">
            <a:avLst/>
          </a:prstGeom>
          <a:ln w="12700">
            <a:miter lim="400000"/>
          </a:ln>
          <a:extLst>
            <a:ext uri="{C572A759-6A51-4108-AA02-DFA0A04FC94B}">
              <ma14:wrappingTextBoxFlag xmlns:ma14="http://schemas.microsoft.com/office/mac/drawingml/2011/main" xmlns="" val="1"/>
            </a:ext>
          </a:extLst>
        </p:spPr>
        <p:txBody>
          <a:bodyPr lIns="38078" tIns="38078" rIns="38078" bIns="38078" anchor="ctr"/>
          <a:lstStyle/>
          <a:p>
            <a:r>
              <a:t>Title Text</a:t>
            </a:r>
          </a:p>
        </p:txBody>
      </p:sp>
      <p:sp>
        <p:nvSpPr>
          <p:cNvPr id="3" name="Shape 3"/>
          <p:cNvSpPr>
            <a:spLocks noGrp="1"/>
          </p:cNvSpPr>
          <p:nvPr>
            <p:ph type="sldNum" sz="quarter" idx="2"/>
          </p:nvPr>
        </p:nvSpPr>
        <p:spPr>
          <a:xfrm>
            <a:off x="8418151" y="6461752"/>
            <a:ext cx="268650" cy="265451"/>
          </a:xfrm>
          <a:prstGeom prst="rect">
            <a:avLst/>
          </a:prstGeom>
          <a:ln w="12700">
            <a:miter lim="400000"/>
          </a:ln>
        </p:spPr>
        <p:txBody>
          <a:bodyPr wrap="none" lIns="45694" tIns="45694" rIns="45694" bIns="45694" anchor="ctr">
            <a:spAutoFit/>
          </a:bodyPr>
          <a:lstStyle>
            <a:lvl1pPr algn="r">
              <a:defRPr sz="1100">
                <a:solidFill>
                  <a:srgbClr val="878787"/>
                </a:solidFill>
                <a:latin typeface="Arial"/>
                <a:ea typeface="Arial"/>
                <a:cs typeface="Arial"/>
                <a:sym typeface="Arial"/>
              </a:defRPr>
            </a:lvl1pPr>
          </a:lstStyle>
          <a:p>
            <a:pPr defTabSz="642585" fontAlgn="auto" hangingPunct="0">
              <a:spcBef>
                <a:spcPts val="0"/>
              </a:spcBef>
              <a:spcAft>
                <a:spcPts val="0"/>
              </a:spcAft>
            </a:pPr>
            <a:fld id="{86CB4B4D-7CA3-9044-876B-883B54F8677D}" type="slidenum">
              <a:rPr lang="uk-UA" kern="0" smtClean="0"/>
              <a:pPr defTabSz="642585" fontAlgn="auto" hangingPunct="0">
                <a:spcBef>
                  <a:spcPts val="0"/>
                </a:spcBef>
                <a:spcAft>
                  <a:spcPts val="0"/>
                </a:spcAft>
              </a:pPr>
              <a:t>‹#›</a:t>
            </a:fld>
            <a:endParaRPr lang="uk-UA" kern="0"/>
          </a:p>
        </p:txBody>
      </p:sp>
      <p:sp>
        <p:nvSpPr>
          <p:cNvPr id="4" name="Shape 4"/>
          <p:cNvSpPr>
            <a:spLocks noGrp="1"/>
          </p:cNvSpPr>
          <p:nvPr>
            <p:ph type="body" idx="1"/>
          </p:nvPr>
        </p:nvSpPr>
        <p:spPr>
          <a:xfrm>
            <a:off x="457210" y="1600199"/>
            <a:ext cx="8229601" cy="4525964"/>
          </a:xfrm>
          <a:prstGeom prst="rect">
            <a:avLst/>
          </a:prstGeom>
          <a:ln w="12700">
            <a:miter lim="400000"/>
          </a:ln>
          <a:extLst>
            <a:ext uri="{C572A759-6A51-4108-AA02-DFA0A04FC94B}">
              <ma14:wrappingTextBoxFlag xmlns:ma14="http://schemas.microsoft.com/office/mac/drawingml/2011/main" xmlns="" val="1"/>
            </a:ext>
          </a:extLst>
        </p:spPr>
        <p:txBody>
          <a:bodyPr lIns="38078" tIns="38078" rIns="38078" bIns="38078"/>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461461036"/>
      </p:ext>
    </p:extLst>
  </p:cSld>
  <p:clrMap bg1="lt1" tx1="dk1" bg2="lt2" tx2="dk2" accent1="accent1" accent2="accent2" accent3="accent3" accent4="accent4" accent5="accent5" accent6="accent6" hlink="hlink" folHlink="folHlink"/>
  <p:sldLayoutIdLst>
    <p:sldLayoutId id="2147486286" r:id="rId1"/>
    <p:sldLayoutId id="2147486287" r:id="rId2"/>
    <p:sldLayoutId id="2147486288" r:id="rId3"/>
    <p:sldLayoutId id="2147486289" r:id="rId4"/>
    <p:sldLayoutId id="2147486290" r:id="rId5"/>
    <p:sldLayoutId id="2147486291" r:id="rId6"/>
    <p:sldLayoutId id="2147486292" r:id="rId7"/>
    <p:sldLayoutId id="2147486293" r:id="rId8"/>
    <p:sldLayoutId id="2147486294" r:id="rId9"/>
    <p:sldLayoutId id="2147486295" r:id="rId10"/>
    <p:sldLayoutId id="2147486296" r:id="rId11"/>
    <p:sldLayoutId id="2147486297" r:id="rId12"/>
    <p:sldLayoutId id="2147486298" r:id="rId13"/>
    <p:sldLayoutId id="2147486299" r:id="rId14"/>
    <p:sldLayoutId id="2147486300" r:id="rId15"/>
    <p:sldLayoutId id="2147486301" r:id="rId16"/>
    <p:sldLayoutId id="2147486302" r:id="rId17"/>
    <p:sldLayoutId id="2147486303" r:id="rId18"/>
    <p:sldLayoutId id="2147486304" r:id="rId19"/>
    <p:sldLayoutId id="2147486305" r:id="rId20"/>
    <p:sldLayoutId id="2147486306" r:id="rId21"/>
    <p:sldLayoutId id="2147486307" r:id="rId22"/>
    <p:sldLayoutId id="2147486308" r:id="rId23"/>
    <p:sldLayoutId id="2147486309" r:id="rId24"/>
    <p:sldLayoutId id="2147486310" r:id="rId25"/>
    <p:sldLayoutId id="2147486311" r:id="rId26"/>
    <p:sldLayoutId id="2147486312" r:id="rId27"/>
    <p:sldLayoutId id="2147486313" r:id="rId28"/>
    <p:sldLayoutId id="2147486314" r:id="rId29"/>
    <p:sldLayoutId id="2147486315" r:id="rId30"/>
    <p:sldLayoutId id="2147486316" r:id="rId31"/>
    <p:sldLayoutId id="2147486317" r:id="rId32"/>
    <p:sldLayoutId id="2147486318" r:id="rId33"/>
    <p:sldLayoutId id="2147486319" r:id="rId34"/>
    <p:sldLayoutId id="2147486320" r:id="rId35"/>
    <p:sldLayoutId id="2147486321" r:id="rId36"/>
    <p:sldLayoutId id="2147486322" r:id="rId37"/>
    <p:sldLayoutId id="2147486323" r:id="rId38"/>
    <p:sldLayoutId id="2147486324" r:id="rId39"/>
    <p:sldLayoutId id="2147486325" r:id="rId40"/>
    <p:sldLayoutId id="2147486326" r:id="rId41"/>
    <p:sldLayoutId id="2147486327" r:id="rId42"/>
    <p:sldLayoutId id="2147486328" r:id="rId43"/>
    <p:sldLayoutId id="2147486329" r:id="rId44"/>
    <p:sldLayoutId id="2147486330" r:id="rId45"/>
    <p:sldLayoutId id="2147486331" r:id="rId46"/>
    <p:sldLayoutId id="2147486332" r:id="rId47"/>
    <p:sldLayoutId id="2147486333" r:id="rId48"/>
    <p:sldLayoutId id="2147486334" r:id="rId49"/>
    <p:sldLayoutId id="2147486335" r:id="rId50"/>
    <p:sldLayoutId id="2147486336" r:id="rId51"/>
    <p:sldLayoutId id="2147486337" r:id="rId52"/>
    <p:sldLayoutId id="2147486338" r:id="rId53"/>
    <p:sldLayoutId id="2147486339" r:id="rId54"/>
    <p:sldLayoutId id="2147486340" r:id="rId55"/>
    <p:sldLayoutId id="2147486341" r:id="rId56"/>
    <p:sldLayoutId id="2147486342" r:id="rId57"/>
    <p:sldLayoutId id="2147486343" r:id="rId58"/>
    <p:sldLayoutId id="2147486344" r:id="rId59"/>
    <p:sldLayoutId id="2147486345" r:id="rId60"/>
    <p:sldLayoutId id="2147486346" r:id="rId61"/>
    <p:sldLayoutId id="2147486347" r:id="rId62"/>
    <p:sldLayoutId id="2147486348" r:id="rId63"/>
    <p:sldLayoutId id="2147486349" r:id="rId64"/>
    <p:sldLayoutId id="2147486350" r:id="rId65"/>
    <p:sldLayoutId id="2147486351" r:id="rId66"/>
    <p:sldLayoutId id="2147486352" r:id="rId67"/>
    <p:sldLayoutId id="2147486353" r:id="rId68"/>
    <p:sldLayoutId id="2147486354" r:id="rId69"/>
    <p:sldLayoutId id="2147486355" r:id="rId70"/>
    <p:sldLayoutId id="2147486356" r:id="rId71"/>
    <p:sldLayoutId id="2147486357" r:id="rId72"/>
    <p:sldLayoutId id="2147486358" r:id="rId73"/>
    <p:sldLayoutId id="2147486359" r:id="rId74"/>
    <p:sldLayoutId id="2147486360" r:id="rId75"/>
    <p:sldLayoutId id="2147486361" r:id="rId76"/>
    <p:sldLayoutId id="2147486362" r:id="rId77"/>
    <p:sldLayoutId id="2147486363" r:id="rId78"/>
    <p:sldLayoutId id="2147486364" r:id="rId79"/>
    <p:sldLayoutId id="2147486365" r:id="rId80"/>
    <p:sldLayoutId id="2147486366" r:id="rId81"/>
    <p:sldLayoutId id="2147486367" r:id="rId82"/>
    <p:sldLayoutId id="2147486368" r:id="rId83"/>
    <p:sldLayoutId id="2147486369" r:id="rId84"/>
    <p:sldLayoutId id="2147486370" r:id="rId85"/>
    <p:sldLayoutId id="2147486371" r:id="rId86"/>
    <p:sldLayoutId id="2147486372" r:id="rId87"/>
    <p:sldLayoutId id="2147486373" r:id="rId88"/>
    <p:sldLayoutId id="2147486374" r:id="rId89"/>
    <p:sldLayoutId id="2147486375" r:id="rId90"/>
    <p:sldLayoutId id="2147486376" r:id="rId91"/>
    <p:sldLayoutId id="2147486377" r:id="rId92"/>
    <p:sldLayoutId id="2147486378" r:id="rId93"/>
    <p:sldLayoutId id="2147486379" r:id="rId94"/>
    <p:sldLayoutId id="2147486380" r:id="rId95"/>
    <p:sldLayoutId id="2147486381" r:id="rId96"/>
    <p:sldLayoutId id="2147486382" r:id="rId97"/>
    <p:sldLayoutId id="2147486383" r:id="rId98"/>
    <p:sldLayoutId id="2147486384" r:id="rId99"/>
    <p:sldLayoutId id="2147486385" r:id="rId100"/>
    <p:sldLayoutId id="2147486386" r:id="rId101"/>
    <p:sldLayoutId id="2147486387" r:id="rId102"/>
    <p:sldLayoutId id="2147486388" r:id="rId103"/>
    <p:sldLayoutId id="2147486389" r:id="rId104"/>
    <p:sldLayoutId id="2147486390" r:id="rId105"/>
    <p:sldLayoutId id="2147486391" r:id="rId106"/>
    <p:sldLayoutId id="2147486392" r:id="rId107"/>
    <p:sldLayoutId id="2147486393" r:id="rId108"/>
    <p:sldLayoutId id="2147486394" r:id="rId109"/>
    <p:sldLayoutId id="2147486395" r:id="rId110"/>
    <p:sldLayoutId id="2147486396" r:id="rId111"/>
    <p:sldLayoutId id="2147486397" r:id="rId112"/>
    <p:sldLayoutId id="2147486398" r:id="rId113"/>
    <p:sldLayoutId id="2147486399" r:id="rId114"/>
    <p:sldLayoutId id="2147486400" r:id="rId115"/>
    <p:sldLayoutId id="2147486401" r:id="rId116"/>
    <p:sldLayoutId id="2147486402" r:id="rId117"/>
    <p:sldLayoutId id="2147486403" r:id="rId118"/>
    <p:sldLayoutId id="2147486404" r:id="rId119"/>
    <p:sldLayoutId id="2147486405" r:id="rId120"/>
    <p:sldLayoutId id="2147486406" r:id="rId121"/>
    <p:sldLayoutId id="2147486407" r:id="rId122"/>
    <p:sldLayoutId id="2147486408" r:id="rId123"/>
    <p:sldLayoutId id="2147486409" r:id="rId124"/>
    <p:sldLayoutId id="2147486410" r:id="rId125"/>
    <p:sldLayoutId id="2147486411" r:id="rId126"/>
    <p:sldLayoutId id="2147486412" r:id="rId127"/>
    <p:sldLayoutId id="2147486413" r:id="rId128"/>
    <p:sldLayoutId id="2147486414" r:id="rId129"/>
    <p:sldLayoutId id="2147486415" r:id="rId130"/>
    <p:sldLayoutId id="2147486416" r:id="rId131"/>
    <p:sldLayoutId id="2147486417" r:id="rId132"/>
    <p:sldLayoutId id="2147486418" r:id="rId133"/>
    <p:sldLayoutId id="2147486419" r:id="rId134"/>
    <p:sldLayoutId id="2147486420" r:id="rId135"/>
    <p:sldLayoutId id="2147486421" r:id="rId136"/>
    <p:sldLayoutId id="2147486422" r:id="rId137"/>
    <p:sldLayoutId id="2147486423" r:id="rId138"/>
    <p:sldLayoutId id="2147486424" r:id="rId139"/>
    <p:sldLayoutId id="2147486425" r:id="rId140"/>
    <p:sldLayoutId id="2147486426" r:id="rId141"/>
    <p:sldLayoutId id="2147486427" r:id="rId142"/>
    <p:sldLayoutId id="2147486428" r:id="rId143"/>
    <p:sldLayoutId id="2147486429" r:id="rId144"/>
    <p:sldLayoutId id="2147486430" r:id="rId145"/>
    <p:sldLayoutId id="2147486431" r:id="rId146"/>
    <p:sldLayoutId id="2147486432" r:id="rId147"/>
    <p:sldLayoutId id="2147486433" r:id="rId148"/>
    <p:sldLayoutId id="2147486434" r:id="rId149"/>
    <p:sldLayoutId id="2147486435" r:id="rId150"/>
    <p:sldLayoutId id="2147486436" r:id="rId151"/>
    <p:sldLayoutId id="2147486437" r:id="rId152"/>
    <p:sldLayoutId id="2147486438" r:id="rId153"/>
    <p:sldLayoutId id="2147486439" r:id="rId154"/>
    <p:sldLayoutId id="2147486440" r:id="rId155"/>
    <p:sldLayoutId id="2147486441" r:id="rId156"/>
    <p:sldLayoutId id="2147486442" r:id="rId157"/>
    <p:sldLayoutId id="2147486443" r:id="rId158"/>
    <p:sldLayoutId id="2147486444" r:id="rId159"/>
    <p:sldLayoutId id="2147486445" r:id="rId160"/>
    <p:sldLayoutId id="2147486446" r:id="rId161"/>
    <p:sldLayoutId id="2147486447" r:id="rId162"/>
    <p:sldLayoutId id="2147486448" r:id="rId163"/>
    <p:sldLayoutId id="2147486449" r:id="rId164"/>
    <p:sldLayoutId id="2147486450" r:id="rId165"/>
    <p:sldLayoutId id="2147486451" r:id="rId166"/>
    <p:sldLayoutId id="2147486452" r:id="rId167"/>
    <p:sldLayoutId id="2147486966" r:id="rId168"/>
  </p:sldLayoutIdLst>
  <p:transition spd="med"/>
  <p:txStyles>
    <p:titleStyle>
      <a:lvl1pPr marL="0" marR="0" indent="0" algn="ctr" defTabSz="642585"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1pPr>
      <a:lvl2pPr marL="0" marR="0" indent="0" algn="ctr" defTabSz="642585"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2pPr>
      <a:lvl3pPr marL="0" marR="0" indent="0" algn="ctr" defTabSz="642585"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3pPr>
      <a:lvl4pPr marL="0" marR="0" indent="0" algn="ctr" defTabSz="642585"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4pPr>
      <a:lvl5pPr marL="0" marR="0" indent="0" algn="ctr" defTabSz="642585"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5pPr>
      <a:lvl6pPr marL="0" marR="0" indent="321291" algn="ctr" defTabSz="642585"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6pPr>
      <a:lvl7pPr marL="0" marR="0" indent="642585" algn="ctr" defTabSz="642585"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7pPr>
      <a:lvl8pPr marL="0" marR="0" indent="963876" algn="ctr" defTabSz="642585"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8pPr>
      <a:lvl9pPr marL="0" marR="0" indent="1285171" algn="ctr" defTabSz="642585"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9pPr>
    </p:titleStyle>
    <p:bodyStyle>
      <a:lvl1pPr marL="240971" marR="0" indent="-240971" algn="ctr" defTabSz="642585" rtl="0" latinLnBrk="0">
        <a:lnSpc>
          <a:spcPct val="100000"/>
        </a:lnSpc>
        <a:spcBef>
          <a:spcPts val="562"/>
        </a:spcBef>
        <a:spcAft>
          <a:spcPts val="0"/>
        </a:spcAft>
        <a:buClrTx/>
        <a:buSzTx/>
        <a:buFontTx/>
        <a:buNone/>
        <a:tabLst/>
        <a:defRPr sz="3100" b="0" i="0" u="none" strike="noStrike" cap="none" spc="0" baseline="0">
          <a:ln>
            <a:noFill/>
          </a:ln>
          <a:solidFill>
            <a:srgbClr val="878787"/>
          </a:solidFill>
          <a:uFillTx/>
          <a:latin typeface="Arial"/>
          <a:ea typeface="Arial"/>
          <a:cs typeface="Arial"/>
          <a:sym typeface="Arial"/>
        </a:defRPr>
      </a:lvl1pPr>
      <a:lvl2pPr marL="240971" marR="0" indent="53548" algn="ctr" defTabSz="642585" rtl="0" latinLnBrk="0">
        <a:lnSpc>
          <a:spcPct val="100000"/>
        </a:lnSpc>
        <a:spcBef>
          <a:spcPts val="562"/>
        </a:spcBef>
        <a:spcAft>
          <a:spcPts val="0"/>
        </a:spcAft>
        <a:buClrTx/>
        <a:buSzTx/>
        <a:buFontTx/>
        <a:buNone/>
        <a:tabLst/>
        <a:defRPr sz="3100" b="0" i="0" u="none" strike="noStrike" cap="none" spc="0" baseline="0">
          <a:ln>
            <a:noFill/>
          </a:ln>
          <a:solidFill>
            <a:srgbClr val="878787"/>
          </a:solidFill>
          <a:uFillTx/>
          <a:latin typeface="Arial"/>
          <a:ea typeface="Arial"/>
          <a:cs typeface="Arial"/>
          <a:sym typeface="Arial"/>
        </a:defRPr>
      </a:lvl2pPr>
      <a:lvl3pPr marL="240971" marR="0" indent="374844" algn="ctr" defTabSz="642585" rtl="0" latinLnBrk="0">
        <a:lnSpc>
          <a:spcPct val="100000"/>
        </a:lnSpc>
        <a:spcBef>
          <a:spcPts val="562"/>
        </a:spcBef>
        <a:spcAft>
          <a:spcPts val="0"/>
        </a:spcAft>
        <a:buClrTx/>
        <a:buSzTx/>
        <a:buFontTx/>
        <a:buNone/>
        <a:tabLst/>
        <a:defRPr sz="3100" b="0" i="0" u="none" strike="noStrike" cap="none" spc="0" baseline="0">
          <a:ln>
            <a:noFill/>
          </a:ln>
          <a:solidFill>
            <a:srgbClr val="878787"/>
          </a:solidFill>
          <a:uFillTx/>
          <a:latin typeface="Arial"/>
          <a:ea typeface="Arial"/>
          <a:cs typeface="Arial"/>
          <a:sym typeface="Arial"/>
        </a:defRPr>
      </a:lvl3pPr>
      <a:lvl4pPr marL="240971" marR="0" indent="696136" algn="ctr" defTabSz="642585" rtl="0" latinLnBrk="0">
        <a:lnSpc>
          <a:spcPct val="100000"/>
        </a:lnSpc>
        <a:spcBef>
          <a:spcPts val="562"/>
        </a:spcBef>
        <a:spcAft>
          <a:spcPts val="0"/>
        </a:spcAft>
        <a:buClrTx/>
        <a:buSzTx/>
        <a:buFontTx/>
        <a:buNone/>
        <a:tabLst/>
        <a:defRPr sz="3100" b="0" i="0" u="none" strike="noStrike" cap="none" spc="0" baseline="0">
          <a:ln>
            <a:noFill/>
          </a:ln>
          <a:solidFill>
            <a:srgbClr val="878787"/>
          </a:solidFill>
          <a:uFillTx/>
          <a:latin typeface="Arial"/>
          <a:ea typeface="Arial"/>
          <a:cs typeface="Arial"/>
          <a:sym typeface="Arial"/>
        </a:defRPr>
      </a:lvl4pPr>
      <a:lvl5pPr marL="240971" marR="0" indent="1017428" algn="ctr" defTabSz="642585" rtl="0" latinLnBrk="0">
        <a:lnSpc>
          <a:spcPct val="100000"/>
        </a:lnSpc>
        <a:spcBef>
          <a:spcPts val="562"/>
        </a:spcBef>
        <a:spcAft>
          <a:spcPts val="0"/>
        </a:spcAft>
        <a:buClrTx/>
        <a:buSzTx/>
        <a:buFontTx/>
        <a:buNone/>
        <a:tabLst/>
        <a:defRPr sz="3100" b="0" i="0" u="none" strike="noStrike" cap="none" spc="0" baseline="0">
          <a:ln>
            <a:noFill/>
          </a:ln>
          <a:solidFill>
            <a:srgbClr val="878787"/>
          </a:solidFill>
          <a:uFillTx/>
          <a:latin typeface="Arial"/>
          <a:ea typeface="Arial"/>
          <a:cs typeface="Arial"/>
          <a:sym typeface="Arial"/>
        </a:defRPr>
      </a:lvl5pPr>
      <a:lvl6pPr marL="240971" marR="0" indent="1338719" algn="ctr" defTabSz="642585" rtl="0" latinLnBrk="0">
        <a:lnSpc>
          <a:spcPct val="100000"/>
        </a:lnSpc>
        <a:spcBef>
          <a:spcPts val="562"/>
        </a:spcBef>
        <a:spcAft>
          <a:spcPts val="0"/>
        </a:spcAft>
        <a:buClrTx/>
        <a:buSzTx/>
        <a:buFontTx/>
        <a:buNone/>
        <a:tabLst/>
        <a:defRPr sz="3100" b="0" i="0" u="none" strike="noStrike" cap="none" spc="0" baseline="0">
          <a:ln>
            <a:noFill/>
          </a:ln>
          <a:solidFill>
            <a:srgbClr val="878787"/>
          </a:solidFill>
          <a:uFillTx/>
          <a:latin typeface="Arial"/>
          <a:ea typeface="Arial"/>
          <a:cs typeface="Arial"/>
          <a:sym typeface="Arial"/>
        </a:defRPr>
      </a:lvl6pPr>
      <a:lvl7pPr marL="240971" marR="0" indent="1660013" algn="ctr" defTabSz="642585" rtl="0" latinLnBrk="0">
        <a:lnSpc>
          <a:spcPct val="100000"/>
        </a:lnSpc>
        <a:spcBef>
          <a:spcPts val="562"/>
        </a:spcBef>
        <a:spcAft>
          <a:spcPts val="0"/>
        </a:spcAft>
        <a:buClrTx/>
        <a:buSzTx/>
        <a:buFontTx/>
        <a:buNone/>
        <a:tabLst/>
        <a:defRPr sz="3100" b="0" i="0" u="none" strike="noStrike" cap="none" spc="0" baseline="0">
          <a:ln>
            <a:noFill/>
          </a:ln>
          <a:solidFill>
            <a:srgbClr val="878787"/>
          </a:solidFill>
          <a:uFillTx/>
          <a:latin typeface="Arial"/>
          <a:ea typeface="Arial"/>
          <a:cs typeface="Arial"/>
          <a:sym typeface="Arial"/>
        </a:defRPr>
      </a:lvl7pPr>
      <a:lvl8pPr marL="240971" marR="0" indent="1981303" algn="ctr" defTabSz="642585" rtl="0" latinLnBrk="0">
        <a:lnSpc>
          <a:spcPct val="100000"/>
        </a:lnSpc>
        <a:spcBef>
          <a:spcPts val="562"/>
        </a:spcBef>
        <a:spcAft>
          <a:spcPts val="0"/>
        </a:spcAft>
        <a:buClrTx/>
        <a:buSzTx/>
        <a:buFontTx/>
        <a:buNone/>
        <a:tabLst/>
        <a:defRPr sz="3100" b="0" i="0" u="none" strike="noStrike" cap="none" spc="0" baseline="0">
          <a:ln>
            <a:noFill/>
          </a:ln>
          <a:solidFill>
            <a:srgbClr val="878787"/>
          </a:solidFill>
          <a:uFillTx/>
          <a:latin typeface="Arial"/>
          <a:ea typeface="Arial"/>
          <a:cs typeface="Arial"/>
          <a:sym typeface="Arial"/>
        </a:defRPr>
      </a:lvl8pPr>
      <a:lvl9pPr marL="240971" marR="0" indent="2302597" algn="ctr" defTabSz="642585" rtl="0" latinLnBrk="0">
        <a:lnSpc>
          <a:spcPct val="100000"/>
        </a:lnSpc>
        <a:spcBef>
          <a:spcPts val="562"/>
        </a:spcBef>
        <a:spcAft>
          <a:spcPts val="0"/>
        </a:spcAft>
        <a:buClrTx/>
        <a:buSzTx/>
        <a:buFontTx/>
        <a:buNone/>
        <a:tabLst/>
        <a:defRPr sz="3100" b="0" i="0" u="none" strike="noStrike" cap="none" spc="0" baseline="0">
          <a:ln>
            <a:noFill/>
          </a:ln>
          <a:solidFill>
            <a:srgbClr val="878787"/>
          </a:solidFill>
          <a:uFillTx/>
          <a:latin typeface="Arial"/>
          <a:ea typeface="Arial"/>
          <a:cs typeface="Arial"/>
          <a:sym typeface="Arial"/>
        </a:defRPr>
      </a:lvl9pPr>
    </p:bodyStyle>
    <p:otherStyle>
      <a:lvl1pPr marL="0" marR="0" indent="0" algn="r" defTabSz="642585"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Arial"/>
        </a:defRPr>
      </a:lvl1pPr>
      <a:lvl2pPr marL="0" marR="0" indent="321291" algn="r" defTabSz="642585"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Arial"/>
        </a:defRPr>
      </a:lvl2pPr>
      <a:lvl3pPr marL="0" marR="0" indent="642585" algn="r" defTabSz="642585"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Arial"/>
        </a:defRPr>
      </a:lvl3pPr>
      <a:lvl4pPr marL="0" marR="0" indent="963876" algn="r" defTabSz="642585"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Arial"/>
        </a:defRPr>
      </a:lvl4pPr>
      <a:lvl5pPr marL="0" marR="0" indent="1285171" algn="r" defTabSz="642585"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Arial"/>
        </a:defRPr>
      </a:lvl5pPr>
      <a:lvl6pPr marL="0" marR="0" indent="1606464" algn="r" defTabSz="642585"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Arial"/>
        </a:defRPr>
      </a:lvl6pPr>
      <a:lvl7pPr marL="0" marR="0" indent="1927756" algn="r" defTabSz="642585"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Arial"/>
        </a:defRPr>
      </a:lvl7pPr>
      <a:lvl8pPr marL="0" marR="0" indent="2249051" algn="r" defTabSz="642585"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Arial"/>
        </a:defRPr>
      </a:lvl8pPr>
      <a:lvl9pPr marL="0" marR="0" indent="2570344" algn="r" defTabSz="642585"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lumOff val="44000"/>
          </a:schemeClr>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85809" y="2130425"/>
            <a:ext cx="7772401" cy="1470026"/>
          </a:xfrm>
          <a:prstGeom prst="rect">
            <a:avLst/>
          </a:prstGeom>
          <a:ln w="12700">
            <a:miter lim="400000"/>
          </a:ln>
          <a:extLst>
            <a:ext uri="{C572A759-6A51-4108-AA02-DFA0A04FC94B}">
              <ma14:wrappingTextBoxFlag xmlns:ma14="http://schemas.microsoft.com/office/mac/drawingml/2011/main" xmlns="" val="1"/>
            </a:ext>
          </a:extLst>
        </p:spPr>
        <p:txBody>
          <a:bodyPr lIns="38080" tIns="38080" rIns="38080" bIns="38080" anchor="ctr"/>
          <a:lstStyle/>
          <a:p>
            <a:r>
              <a:t>Title Text</a:t>
            </a:r>
          </a:p>
        </p:txBody>
      </p:sp>
      <p:sp>
        <p:nvSpPr>
          <p:cNvPr id="3" name="Shape 3"/>
          <p:cNvSpPr>
            <a:spLocks noGrp="1"/>
          </p:cNvSpPr>
          <p:nvPr>
            <p:ph type="sldNum" sz="quarter" idx="2"/>
          </p:nvPr>
        </p:nvSpPr>
        <p:spPr>
          <a:xfrm>
            <a:off x="8418151" y="6461752"/>
            <a:ext cx="268650" cy="265451"/>
          </a:xfrm>
          <a:prstGeom prst="rect">
            <a:avLst/>
          </a:prstGeom>
          <a:ln w="12700">
            <a:miter lim="400000"/>
          </a:ln>
        </p:spPr>
        <p:txBody>
          <a:bodyPr wrap="none" lIns="45697" tIns="45697" rIns="45697" bIns="45697" anchor="ctr">
            <a:spAutoFit/>
          </a:bodyPr>
          <a:lstStyle>
            <a:lvl1pPr algn="r">
              <a:defRPr sz="1100">
                <a:solidFill>
                  <a:srgbClr val="878787"/>
                </a:solidFill>
                <a:latin typeface="Arial"/>
                <a:ea typeface="Arial"/>
                <a:cs typeface="Arial"/>
                <a:sym typeface="Arial"/>
              </a:defRPr>
            </a:lvl1pPr>
          </a:lstStyle>
          <a:p>
            <a:pPr defTabSz="642618" fontAlgn="auto" hangingPunct="0">
              <a:spcBef>
                <a:spcPts val="0"/>
              </a:spcBef>
              <a:spcAft>
                <a:spcPts val="0"/>
              </a:spcAft>
            </a:pPr>
            <a:fld id="{86CB4B4D-7CA3-9044-876B-883B54F8677D}" type="slidenum">
              <a:rPr lang="uk-UA" kern="0" smtClean="0"/>
              <a:pPr defTabSz="642618" fontAlgn="auto" hangingPunct="0">
                <a:spcBef>
                  <a:spcPts val="0"/>
                </a:spcBef>
                <a:spcAft>
                  <a:spcPts val="0"/>
                </a:spcAft>
              </a:pPr>
              <a:t>‹#›</a:t>
            </a:fld>
            <a:endParaRPr lang="uk-UA" kern="0"/>
          </a:p>
        </p:txBody>
      </p:sp>
      <p:sp>
        <p:nvSpPr>
          <p:cNvPr id="4" name="Shape 4"/>
          <p:cNvSpPr>
            <a:spLocks noGrp="1"/>
          </p:cNvSpPr>
          <p:nvPr>
            <p:ph type="body" idx="1"/>
          </p:nvPr>
        </p:nvSpPr>
        <p:spPr>
          <a:xfrm>
            <a:off x="457209" y="1600199"/>
            <a:ext cx="8229601" cy="4525964"/>
          </a:xfrm>
          <a:prstGeom prst="rect">
            <a:avLst/>
          </a:prstGeom>
          <a:ln w="12700">
            <a:miter lim="400000"/>
          </a:ln>
          <a:extLst>
            <a:ext uri="{C572A759-6A51-4108-AA02-DFA0A04FC94B}">
              <ma14:wrappingTextBoxFlag xmlns:ma14="http://schemas.microsoft.com/office/mac/drawingml/2011/main" xmlns="" val="1"/>
            </a:ext>
          </a:extLst>
        </p:spPr>
        <p:txBody>
          <a:bodyPr lIns="38080" tIns="38080" rIns="38080" bIns="3808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126840136"/>
      </p:ext>
    </p:extLst>
  </p:cSld>
  <p:clrMap bg1="lt1" tx1="dk1" bg2="lt2" tx2="dk2" accent1="accent1" accent2="accent2" accent3="accent3" accent4="accent4" accent5="accent5" accent6="accent6" hlink="hlink" folHlink="folHlink"/>
  <p:sldLayoutIdLst>
    <p:sldLayoutId id="2147486454" r:id="rId1"/>
    <p:sldLayoutId id="2147486455" r:id="rId2"/>
    <p:sldLayoutId id="2147486456" r:id="rId3"/>
    <p:sldLayoutId id="2147486457" r:id="rId4"/>
    <p:sldLayoutId id="2147486458" r:id="rId5"/>
    <p:sldLayoutId id="2147486459" r:id="rId6"/>
    <p:sldLayoutId id="2147486461" r:id="rId7"/>
    <p:sldLayoutId id="2147486462" r:id="rId8"/>
    <p:sldLayoutId id="2147486463" r:id="rId9"/>
    <p:sldLayoutId id="2147486464" r:id="rId10"/>
    <p:sldLayoutId id="2147486465" r:id="rId11"/>
    <p:sldLayoutId id="2147486466" r:id="rId12"/>
    <p:sldLayoutId id="2147486467" r:id="rId13"/>
    <p:sldLayoutId id="2147486468" r:id="rId14"/>
    <p:sldLayoutId id="2147486469" r:id="rId15"/>
    <p:sldLayoutId id="2147486470" r:id="rId16"/>
    <p:sldLayoutId id="2147486472" r:id="rId17"/>
    <p:sldLayoutId id="2147486473" r:id="rId18"/>
    <p:sldLayoutId id="2147486474" r:id="rId19"/>
    <p:sldLayoutId id="2147486475" r:id="rId20"/>
    <p:sldLayoutId id="2147486476" r:id="rId21"/>
    <p:sldLayoutId id="2147486477" r:id="rId22"/>
    <p:sldLayoutId id="2147486478" r:id="rId23"/>
    <p:sldLayoutId id="2147486479" r:id="rId24"/>
    <p:sldLayoutId id="2147486480" r:id="rId25"/>
    <p:sldLayoutId id="2147486481" r:id="rId26"/>
    <p:sldLayoutId id="2147486482" r:id="rId27"/>
    <p:sldLayoutId id="2147486483" r:id="rId28"/>
    <p:sldLayoutId id="2147486484" r:id="rId29"/>
    <p:sldLayoutId id="2147486485" r:id="rId30"/>
    <p:sldLayoutId id="2147486486" r:id="rId31"/>
    <p:sldLayoutId id="2147486487" r:id="rId32"/>
    <p:sldLayoutId id="2147486488" r:id="rId33"/>
    <p:sldLayoutId id="2147486489" r:id="rId34"/>
    <p:sldLayoutId id="2147486490" r:id="rId35"/>
    <p:sldLayoutId id="2147486491" r:id="rId36"/>
    <p:sldLayoutId id="2147486492" r:id="rId37"/>
    <p:sldLayoutId id="2147486493" r:id="rId38"/>
    <p:sldLayoutId id="2147486494" r:id="rId39"/>
    <p:sldLayoutId id="2147486495" r:id="rId40"/>
    <p:sldLayoutId id="2147486496" r:id="rId41"/>
    <p:sldLayoutId id="2147486497" r:id="rId42"/>
    <p:sldLayoutId id="2147486498" r:id="rId43"/>
    <p:sldLayoutId id="2147486499" r:id="rId44"/>
    <p:sldLayoutId id="2147486500" r:id="rId45"/>
    <p:sldLayoutId id="2147486501" r:id="rId46"/>
    <p:sldLayoutId id="2147486502" r:id="rId47"/>
    <p:sldLayoutId id="2147486503" r:id="rId48"/>
    <p:sldLayoutId id="2147486504" r:id="rId49"/>
    <p:sldLayoutId id="2147486505" r:id="rId50"/>
    <p:sldLayoutId id="2147486506" r:id="rId51"/>
    <p:sldLayoutId id="2147486507" r:id="rId52"/>
    <p:sldLayoutId id="2147486508" r:id="rId53"/>
    <p:sldLayoutId id="2147486509" r:id="rId54"/>
    <p:sldLayoutId id="2147486510" r:id="rId55"/>
    <p:sldLayoutId id="2147486511" r:id="rId56"/>
    <p:sldLayoutId id="2147486512" r:id="rId57"/>
    <p:sldLayoutId id="2147486513" r:id="rId58"/>
    <p:sldLayoutId id="2147486514" r:id="rId59"/>
    <p:sldLayoutId id="2147486515" r:id="rId60"/>
    <p:sldLayoutId id="2147486516" r:id="rId61"/>
    <p:sldLayoutId id="2147486517" r:id="rId62"/>
    <p:sldLayoutId id="2147486518" r:id="rId63"/>
    <p:sldLayoutId id="2147486519" r:id="rId64"/>
    <p:sldLayoutId id="2147486520" r:id="rId65"/>
    <p:sldLayoutId id="2147486521" r:id="rId66"/>
    <p:sldLayoutId id="2147486522" r:id="rId67"/>
    <p:sldLayoutId id="2147486523" r:id="rId68"/>
    <p:sldLayoutId id="2147486524" r:id="rId69"/>
    <p:sldLayoutId id="2147486525" r:id="rId70"/>
    <p:sldLayoutId id="2147486526" r:id="rId71"/>
    <p:sldLayoutId id="2147486527" r:id="rId72"/>
    <p:sldLayoutId id="2147486528" r:id="rId73"/>
    <p:sldLayoutId id="2147486529" r:id="rId74"/>
    <p:sldLayoutId id="2147486530" r:id="rId75"/>
    <p:sldLayoutId id="2147486531" r:id="rId76"/>
    <p:sldLayoutId id="2147486532" r:id="rId77"/>
    <p:sldLayoutId id="2147486533" r:id="rId78"/>
    <p:sldLayoutId id="2147486534" r:id="rId79"/>
    <p:sldLayoutId id="2147486535" r:id="rId80"/>
    <p:sldLayoutId id="2147486536" r:id="rId81"/>
    <p:sldLayoutId id="2147486537" r:id="rId82"/>
    <p:sldLayoutId id="2147486538" r:id="rId83"/>
    <p:sldLayoutId id="2147486539" r:id="rId84"/>
    <p:sldLayoutId id="2147486540" r:id="rId85"/>
    <p:sldLayoutId id="2147486541" r:id="rId86"/>
    <p:sldLayoutId id="2147486542" r:id="rId87"/>
    <p:sldLayoutId id="2147486543" r:id="rId88"/>
    <p:sldLayoutId id="2147486544" r:id="rId89"/>
    <p:sldLayoutId id="2147486545" r:id="rId90"/>
    <p:sldLayoutId id="2147486546" r:id="rId91"/>
    <p:sldLayoutId id="2147486547" r:id="rId92"/>
    <p:sldLayoutId id="2147486548" r:id="rId93"/>
    <p:sldLayoutId id="2147486549" r:id="rId94"/>
    <p:sldLayoutId id="2147486550" r:id="rId95"/>
    <p:sldLayoutId id="2147486551" r:id="rId96"/>
    <p:sldLayoutId id="2147486552" r:id="rId97"/>
    <p:sldLayoutId id="2147486553" r:id="rId98"/>
    <p:sldLayoutId id="2147486554" r:id="rId99"/>
    <p:sldLayoutId id="2147486555" r:id="rId100"/>
    <p:sldLayoutId id="2147486556" r:id="rId101"/>
    <p:sldLayoutId id="2147486557" r:id="rId102"/>
    <p:sldLayoutId id="2147486558" r:id="rId103"/>
    <p:sldLayoutId id="2147486559" r:id="rId104"/>
    <p:sldLayoutId id="2147486560" r:id="rId105"/>
    <p:sldLayoutId id="2147486561" r:id="rId106"/>
    <p:sldLayoutId id="2147486562" r:id="rId107"/>
    <p:sldLayoutId id="2147486563" r:id="rId108"/>
    <p:sldLayoutId id="2147486564" r:id="rId109"/>
    <p:sldLayoutId id="2147486565" r:id="rId110"/>
    <p:sldLayoutId id="2147486566" r:id="rId111"/>
    <p:sldLayoutId id="2147486567" r:id="rId112"/>
    <p:sldLayoutId id="2147486568" r:id="rId113"/>
    <p:sldLayoutId id="2147486569" r:id="rId114"/>
    <p:sldLayoutId id="2147486570" r:id="rId115"/>
    <p:sldLayoutId id="2147486571" r:id="rId116"/>
    <p:sldLayoutId id="2147486572" r:id="rId117"/>
    <p:sldLayoutId id="2147486573" r:id="rId118"/>
    <p:sldLayoutId id="2147486574" r:id="rId119"/>
    <p:sldLayoutId id="2147486575" r:id="rId120"/>
    <p:sldLayoutId id="2147486576" r:id="rId121"/>
    <p:sldLayoutId id="2147486577" r:id="rId122"/>
    <p:sldLayoutId id="2147486578" r:id="rId123"/>
    <p:sldLayoutId id="2147486579" r:id="rId124"/>
    <p:sldLayoutId id="2147486580" r:id="rId125"/>
    <p:sldLayoutId id="2147486581" r:id="rId126"/>
    <p:sldLayoutId id="2147486582" r:id="rId127"/>
    <p:sldLayoutId id="2147486583" r:id="rId128"/>
    <p:sldLayoutId id="2147486584" r:id="rId129"/>
    <p:sldLayoutId id="2147486585" r:id="rId130"/>
    <p:sldLayoutId id="2147486586" r:id="rId131"/>
    <p:sldLayoutId id="2147486587" r:id="rId132"/>
    <p:sldLayoutId id="2147486588" r:id="rId133"/>
    <p:sldLayoutId id="2147486589" r:id="rId134"/>
    <p:sldLayoutId id="2147486590" r:id="rId135"/>
    <p:sldLayoutId id="2147486591" r:id="rId136"/>
    <p:sldLayoutId id="2147486592" r:id="rId137"/>
    <p:sldLayoutId id="2147486593" r:id="rId138"/>
    <p:sldLayoutId id="2147486594" r:id="rId139"/>
    <p:sldLayoutId id="2147486595" r:id="rId140"/>
    <p:sldLayoutId id="2147486596" r:id="rId141"/>
    <p:sldLayoutId id="2147486597" r:id="rId142"/>
    <p:sldLayoutId id="2147486598" r:id="rId143"/>
    <p:sldLayoutId id="2147486599" r:id="rId144"/>
    <p:sldLayoutId id="2147486600" r:id="rId145"/>
    <p:sldLayoutId id="2147486601" r:id="rId146"/>
    <p:sldLayoutId id="2147486602" r:id="rId147"/>
    <p:sldLayoutId id="2147486603" r:id="rId148"/>
    <p:sldLayoutId id="2147486604" r:id="rId149"/>
    <p:sldLayoutId id="2147486605" r:id="rId150"/>
    <p:sldLayoutId id="2147486606" r:id="rId151"/>
    <p:sldLayoutId id="2147486607" r:id="rId152"/>
    <p:sldLayoutId id="2147486608" r:id="rId153"/>
    <p:sldLayoutId id="2147486609" r:id="rId154"/>
    <p:sldLayoutId id="2147486610" r:id="rId155"/>
    <p:sldLayoutId id="2147486611" r:id="rId156"/>
  </p:sldLayoutIdLst>
  <p:transition spd="med"/>
  <p:txStyles>
    <p:titleStyle>
      <a:lvl1pPr marL="0" marR="0" indent="0" algn="ctr" defTabSz="642618"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1pPr>
      <a:lvl2pPr marL="0" marR="0" indent="0" algn="ctr" defTabSz="642618"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2pPr>
      <a:lvl3pPr marL="0" marR="0" indent="0" algn="ctr" defTabSz="642618"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3pPr>
      <a:lvl4pPr marL="0" marR="0" indent="0" algn="ctr" defTabSz="642618"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4pPr>
      <a:lvl5pPr marL="0" marR="0" indent="0" algn="ctr" defTabSz="642618"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5pPr>
      <a:lvl6pPr marL="0" marR="0" indent="321308" algn="ctr" defTabSz="642618"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6pPr>
      <a:lvl7pPr marL="0" marR="0" indent="642618" algn="ctr" defTabSz="642618"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7pPr>
      <a:lvl8pPr marL="0" marR="0" indent="963925" algn="ctr" defTabSz="642618"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8pPr>
      <a:lvl9pPr marL="0" marR="0" indent="1285237" algn="ctr" defTabSz="642618"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9pPr>
    </p:titleStyle>
    <p:bodyStyle>
      <a:lvl1pPr marL="240984" marR="0" indent="-240984" algn="ctr" defTabSz="642618" rtl="0" latinLnBrk="0">
        <a:lnSpc>
          <a:spcPct val="100000"/>
        </a:lnSpc>
        <a:spcBef>
          <a:spcPts val="562"/>
        </a:spcBef>
        <a:spcAft>
          <a:spcPts val="0"/>
        </a:spcAft>
        <a:buClrTx/>
        <a:buSzTx/>
        <a:buFontTx/>
        <a:buNone/>
        <a:tabLst/>
        <a:defRPr sz="3100" b="0" i="0" u="none" strike="noStrike" cap="none" spc="0" baseline="0">
          <a:ln>
            <a:noFill/>
          </a:ln>
          <a:solidFill>
            <a:srgbClr val="878787"/>
          </a:solidFill>
          <a:uFillTx/>
          <a:latin typeface="Arial"/>
          <a:ea typeface="Arial"/>
          <a:cs typeface="Arial"/>
          <a:sym typeface="Arial"/>
        </a:defRPr>
      </a:lvl1pPr>
      <a:lvl2pPr marL="240984" marR="0" indent="53551" algn="ctr" defTabSz="642618" rtl="0" latinLnBrk="0">
        <a:lnSpc>
          <a:spcPct val="100000"/>
        </a:lnSpc>
        <a:spcBef>
          <a:spcPts val="562"/>
        </a:spcBef>
        <a:spcAft>
          <a:spcPts val="0"/>
        </a:spcAft>
        <a:buClrTx/>
        <a:buSzTx/>
        <a:buFontTx/>
        <a:buNone/>
        <a:tabLst/>
        <a:defRPr sz="3100" b="0" i="0" u="none" strike="noStrike" cap="none" spc="0" baseline="0">
          <a:ln>
            <a:noFill/>
          </a:ln>
          <a:solidFill>
            <a:srgbClr val="878787"/>
          </a:solidFill>
          <a:uFillTx/>
          <a:latin typeface="Arial"/>
          <a:ea typeface="Arial"/>
          <a:cs typeface="Arial"/>
          <a:sym typeface="Arial"/>
        </a:defRPr>
      </a:lvl2pPr>
      <a:lvl3pPr marL="240984" marR="0" indent="374863" algn="ctr" defTabSz="642618" rtl="0" latinLnBrk="0">
        <a:lnSpc>
          <a:spcPct val="100000"/>
        </a:lnSpc>
        <a:spcBef>
          <a:spcPts val="562"/>
        </a:spcBef>
        <a:spcAft>
          <a:spcPts val="0"/>
        </a:spcAft>
        <a:buClrTx/>
        <a:buSzTx/>
        <a:buFontTx/>
        <a:buNone/>
        <a:tabLst/>
        <a:defRPr sz="3100" b="0" i="0" u="none" strike="noStrike" cap="none" spc="0" baseline="0">
          <a:ln>
            <a:noFill/>
          </a:ln>
          <a:solidFill>
            <a:srgbClr val="878787"/>
          </a:solidFill>
          <a:uFillTx/>
          <a:latin typeface="Arial"/>
          <a:ea typeface="Arial"/>
          <a:cs typeface="Arial"/>
          <a:sym typeface="Arial"/>
        </a:defRPr>
      </a:lvl3pPr>
      <a:lvl4pPr marL="240984" marR="0" indent="696172" algn="ctr" defTabSz="642618" rtl="0" latinLnBrk="0">
        <a:lnSpc>
          <a:spcPct val="100000"/>
        </a:lnSpc>
        <a:spcBef>
          <a:spcPts val="562"/>
        </a:spcBef>
        <a:spcAft>
          <a:spcPts val="0"/>
        </a:spcAft>
        <a:buClrTx/>
        <a:buSzTx/>
        <a:buFontTx/>
        <a:buNone/>
        <a:tabLst/>
        <a:defRPr sz="3100" b="0" i="0" u="none" strike="noStrike" cap="none" spc="0" baseline="0">
          <a:ln>
            <a:noFill/>
          </a:ln>
          <a:solidFill>
            <a:srgbClr val="878787"/>
          </a:solidFill>
          <a:uFillTx/>
          <a:latin typeface="Arial"/>
          <a:ea typeface="Arial"/>
          <a:cs typeface="Arial"/>
          <a:sym typeface="Arial"/>
        </a:defRPr>
      </a:lvl4pPr>
      <a:lvl5pPr marL="240984" marR="0" indent="1017480" algn="ctr" defTabSz="642618" rtl="0" latinLnBrk="0">
        <a:lnSpc>
          <a:spcPct val="100000"/>
        </a:lnSpc>
        <a:spcBef>
          <a:spcPts val="562"/>
        </a:spcBef>
        <a:spcAft>
          <a:spcPts val="0"/>
        </a:spcAft>
        <a:buClrTx/>
        <a:buSzTx/>
        <a:buFontTx/>
        <a:buNone/>
        <a:tabLst/>
        <a:defRPr sz="3100" b="0" i="0" u="none" strike="noStrike" cap="none" spc="0" baseline="0">
          <a:ln>
            <a:noFill/>
          </a:ln>
          <a:solidFill>
            <a:srgbClr val="878787"/>
          </a:solidFill>
          <a:uFillTx/>
          <a:latin typeface="Arial"/>
          <a:ea typeface="Arial"/>
          <a:cs typeface="Arial"/>
          <a:sym typeface="Arial"/>
        </a:defRPr>
      </a:lvl5pPr>
      <a:lvl6pPr marL="240984" marR="0" indent="1338787" algn="ctr" defTabSz="642618" rtl="0" latinLnBrk="0">
        <a:lnSpc>
          <a:spcPct val="100000"/>
        </a:lnSpc>
        <a:spcBef>
          <a:spcPts val="562"/>
        </a:spcBef>
        <a:spcAft>
          <a:spcPts val="0"/>
        </a:spcAft>
        <a:buClrTx/>
        <a:buSzTx/>
        <a:buFontTx/>
        <a:buNone/>
        <a:tabLst/>
        <a:defRPr sz="3100" b="0" i="0" u="none" strike="noStrike" cap="none" spc="0" baseline="0">
          <a:ln>
            <a:noFill/>
          </a:ln>
          <a:solidFill>
            <a:srgbClr val="878787"/>
          </a:solidFill>
          <a:uFillTx/>
          <a:latin typeface="Arial"/>
          <a:ea typeface="Arial"/>
          <a:cs typeface="Arial"/>
          <a:sym typeface="Arial"/>
        </a:defRPr>
      </a:lvl6pPr>
      <a:lvl7pPr marL="240984" marR="0" indent="1660098" algn="ctr" defTabSz="642618" rtl="0" latinLnBrk="0">
        <a:lnSpc>
          <a:spcPct val="100000"/>
        </a:lnSpc>
        <a:spcBef>
          <a:spcPts val="562"/>
        </a:spcBef>
        <a:spcAft>
          <a:spcPts val="0"/>
        </a:spcAft>
        <a:buClrTx/>
        <a:buSzTx/>
        <a:buFontTx/>
        <a:buNone/>
        <a:tabLst/>
        <a:defRPr sz="3100" b="0" i="0" u="none" strike="noStrike" cap="none" spc="0" baseline="0">
          <a:ln>
            <a:noFill/>
          </a:ln>
          <a:solidFill>
            <a:srgbClr val="878787"/>
          </a:solidFill>
          <a:uFillTx/>
          <a:latin typeface="Arial"/>
          <a:ea typeface="Arial"/>
          <a:cs typeface="Arial"/>
          <a:sym typeface="Arial"/>
        </a:defRPr>
      </a:lvl7pPr>
      <a:lvl8pPr marL="240984" marR="0" indent="1981405" algn="ctr" defTabSz="642618" rtl="0" latinLnBrk="0">
        <a:lnSpc>
          <a:spcPct val="100000"/>
        </a:lnSpc>
        <a:spcBef>
          <a:spcPts val="562"/>
        </a:spcBef>
        <a:spcAft>
          <a:spcPts val="0"/>
        </a:spcAft>
        <a:buClrTx/>
        <a:buSzTx/>
        <a:buFontTx/>
        <a:buNone/>
        <a:tabLst/>
        <a:defRPr sz="3100" b="0" i="0" u="none" strike="noStrike" cap="none" spc="0" baseline="0">
          <a:ln>
            <a:noFill/>
          </a:ln>
          <a:solidFill>
            <a:srgbClr val="878787"/>
          </a:solidFill>
          <a:uFillTx/>
          <a:latin typeface="Arial"/>
          <a:ea typeface="Arial"/>
          <a:cs typeface="Arial"/>
          <a:sym typeface="Arial"/>
        </a:defRPr>
      </a:lvl8pPr>
      <a:lvl9pPr marL="240984" marR="0" indent="2302715" algn="ctr" defTabSz="642618" rtl="0" latinLnBrk="0">
        <a:lnSpc>
          <a:spcPct val="100000"/>
        </a:lnSpc>
        <a:spcBef>
          <a:spcPts val="562"/>
        </a:spcBef>
        <a:spcAft>
          <a:spcPts val="0"/>
        </a:spcAft>
        <a:buClrTx/>
        <a:buSzTx/>
        <a:buFontTx/>
        <a:buNone/>
        <a:tabLst/>
        <a:defRPr sz="3100" b="0" i="0" u="none" strike="noStrike" cap="none" spc="0" baseline="0">
          <a:ln>
            <a:noFill/>
          </a:ln>
          <a:solidFill>
            <a:srgbClr val="878787"/>
          </a:solidFill>
          <a:uFillTx/>
          <a:latin typeface="Arial"/>
          <a:ea typeface="Arial"/>
          <a:cs typeface="Arial"/>
          <a:sym typeface="Arial"/>
        </a:defRPr>
      </a:lvl9pPr>
    </p:bodyStyle>
    <p:otherStyle>
      <a:lvl1pPr marL="0" marR="0" indent="0" algn="r" defTabSz="642618"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Arial"/>
        </a:defRPr>
      </a:lvl1pPr>
      <a:lvl2pPr marL="0" marR="0" indent="321308" algn="r" defTabSz="642618"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Arial"/>
        </a:defRPr>
      </a:lvl2pPr>
      <a:lvl3pPr marL="0" marR="0" indent="642618" algn="r" defTabSz="642618"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Arial"/>
        </a:defRPr>
      </a:lvl3pPr>
      <a:lvl4pPr marL="0" marR="0" indent="963925" algn="r" defTabSz="642618"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Arial"/>
        </a:defRPr>
      </a:lvl4pPr>
      <a:lvl5pPr marL="0" marR="0" indent="1285237" algn="r" defTabSz="642618"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Arial"/>
        </a:defRPr>
      </a:lvl5pPr>
      <a:lvl6pPr marL="0" marR="0" indent="1606546" algn="r" defTabSz="642618"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Arial"/>
        </a:defRPr>
      </a:lvl6pPr>
      <a:lvl7pPr marL="0" marR="0" indent="1927855" algn="r" defTabSz="642618"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Arial"/>
        </a:defRPr>
      </a:lvl7pPr>
      <a:lvl8pPr marL="0" marR="0" indent="2249166" algn="r" defTabSz="642618"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Arial"/>
        </a:defRPr>
      </a:lvl8pPr>
      <a:lvl9pPr marL="0" marR="0" indent="2570475" algn="r" defTabSz="642618"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a:outerShdw blurRad="63500" dist="107763" dir="2700000" algn="ctr" rotWithShape="0">
            <a:srgbClr val="000000">
              <a:alpha val="74998"/>
            </a:srgbClr>
          </a:outerShdw>
        </a:effectLst>
      </p:bgPr>
    </p:bg>
    <p:spTree>
      <p:nvGrpSpPr>
        <p:cNvPr id="1" name=""/>
        <p:cNvGrpSpPr/>
        <p:nvPr/>
      </p:nvGrpSpPr>
      <p:grpSpPr>
        <a:xfrm>
          <a:off x="0" y="0"/>
          <a:ext cx="0" cy="0"/>
          <a:chOff x="0" y="0"/>
          <a:chExt cx="0" cy="0"/>
        </a:xfrm>
      </p:grpSpPr>
      <p:sp>
        <p:nvSpPr>
          <p:cNvPr id="349186" name="Rectangle 25"/>
          <p:cNvSpPr>
            <a:spLocks noGrp="1" noChangeArrowheads="1"/>
          </p:cNvSpPr>
          <p:nvPr>
            <p:ph type="title"/>
          </p:nvPr>
        </p:nvSpPr>
        <p:spPr bwMode="auto">
          <a:xfrm>
            <a:off x="381000" y="381000"/>
            <a:ext cx="7772400" cy="1143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397" tIns="45699" rIns="91397" bIns="45699" numCol="1" anchor="ctr" anchorCtr="0" compatLnSpc="1">
            <a:prstTxWarp prst="textNoShape">
              <a:avLst/>
            </a:prstTxWarp>
          </a:bodyPr>
          <a:lstStyle/>
          <a:p>
            <a:pPr lvl="0"/>
            <a:r>
              <a:rPr lang="en-US"/>
              <a:t>Click to edit Master title style</a:t>
            </a:r>
          </a:p>
        </p:txBody>
      </p:sp>
      <p:sp>
        <p:nvSpPr>
          <p:cNvPr id="349187" name="Rectangle 26"/>
          <p:cNvSpPr>
            <a:spLocks noGrp="1" noChangeArrowheads="1"/>
          </p:cNvSpPr>
          <p:nvPr>
            <p:ph type="body" idx="1"/>
          </p:nvPr>
        </p:nvSpPr>
        <p:spPr bwMode="auto">
          <a:xfrm>
            <a:off x="381000" y="1905000"/>
            <a:ext cx="7772400" cy="411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397" tIns="45699" rIns="91397" bIns="4569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9901" name="Rectangle 29"/>
          <p:cNvSpPr>
            <a:spLocks noGrp="1" noChangeArrowheads="1"/>
          </p:cNvSpPr>
          <p:nvPr>
            <p:ph type="sldNum" sz="quarter" idx="4"/>
          </p:nvPr>
        </p:nvSpPr>
        <p:spPr bwMode="auto">
          <a:xfrm>
            <a:off x="7010400" y="6248400"/>
            <a:ext cx="19050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397" tIns="45699" rIns="91397" bIns="45699" numCol="1" anchor="t" anchorCtr="0" compatLnSpc="1">
            <a:prstTxWarp prst="textNoShape">
              <a:avLst/>
            </a:prstTxWarp>
          </a:bodyPr>
          <a:lstStyle>
            <a:lvl1pPr rtl="1">
              <a:spcBef>
                <a:spcPct val="50000"/>
              </a:spcBef>
              <a:defRPr sz="1400" b="0">
                <a:latin typeface="+mn-lt"/>
                <a:cs typeface="Arial" charset="0"/>
              </a:defRPr>
            </a:lvl1pPr>
          </a:lstStyle>
          <a:p>
            <a:pPr algn="r" eaLnBrk="0" hangingPunct="0">
              <a:defRPr/>
            </a:pPr>
            <a:fld id="{1FDC4258-91B4-2C44-A36D-48C5A4A34B29}" type="slidenum">
              <a:rPr lang="he-IL">
                <a:solidFill>
                  <a:srgbClr val="000000"/>
                </a:solidFill>
                <a:latin typeface="Arial"/>
              </a:rPr>
              <a:pPr algn="r" eaLnBrk="0" hangingPunct="0">
                <a:defRPr/>
              </a:pPr>
              <a:t>‹#›</a:t>
            </a:fld>
            <a:endParaRPr lang="en-US">
              <a:solidFill>
                <a:srgbClr val="000000"/>
              </a:solidFill>
              <a:latin typeface="Calibri"/>
            </a:endParaRPr>
          </a:p>
        </p:txBody>
      </p:sp>
    </p:spTree>
    <p:extLst>
      <p:ext uri="{BB962C8B-B14F-4D97-AF65-F5344CB8AC3E}">
        <p14:creationId xmlns:p14="http://schemas.microsoft.com/office/powerpoint/2010/main" val="174613989"/>
      </p:ext>
    </p:extLst>
  </p:cSld>
  <p:clrMap bg1="lt1" tx1="dk1" bg2="lt2" tx2="dk2" accent1="accent1" accent2="accent2" accent3="accent3" accent4="accent4" accent5="accent5" accent6="accent6" hlink="hlink" folHlink="folHlink"/>
  <p:sldLayoutIdLst>
    <p:sldLayoutId id="2147486772" r:id="rId1"/>
    <p:sldLayoutId id="2147486773" r:id="rId2"/>
    <p:sldLayoutId id="2147486774" r:id="rId3"/>
    <p:sldLayoutId id="2147486775" r:id="rId4"/>
    <p:sldLayoutId id="2147486776" r:id="rId5"/>
    <p:sldLayoutId id="2147486777" r:id="rId6"/>
    <p:sldLayoutId id="2147486778" r:id="rId7"/>
    <p:sldLayoutId id="2147486779" r:id="rId8"/>
    <p:sldLayoutId id="2147486780" r:id="rId9"/>
    <p:sldLayoutId id="2147486781" r:id="rId10"/>
    <p:sldLayoutId id="2147486782" r:id="rId11"/>
    <p:sldLayoutId id="2147486783" r:id="rId12"/>
    <p:sldLayoutId id="2147486784" r:id="rId13"/>
    <p:sldLayoutId id="2147486785" r:id="rId14"/>
    <p:sldLayoutId id="2147486786" r:id="rId15"/>
    <p:sldLayoutId id="2147486787" r:id="rId16"/>
  </p:sldLayoutIdLst>
  <p:hf sldNum="0" hdr="0" dt="0"/>
  <p:txStyles>
    <p:titleStyle>
      <a:lvl1pPr algn="l" rtl="0" eaLnBrk="0" fontAlgn="base" hangingPunct="0">
        <a:spcBef>
          <a:spcPct val="0"/>
        </a:spcBef>
        <a:spcAft>
          <a:spcPct val="0"/>
        </a:spcAft>
        <a:defRPr kumimoji="1" sz="4400">
          <a:solidFill>
            <a:schemeClr val="tx2"/>
          </a:solidFill>
          <a:latin typeface="Catamaran SemiBold"/>
          <a:ea typeface="ＭＳ Ｐゴシック" charset="0"/>
          <a:cs typeface="Catamaran SemiBold"/>
        </a:defRPr>
      </a:lvl1pPr>
      <a:lvl2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2pPr>
      <a:lvl3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3pPr>
      <a:lvl4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4pPr>
      <a:lvl5pPr algn="l" rtl="0" eaLnBrk="0" fontAlgn="base" hangingPunct="0">
        <a:spcBef>
          <a:spcPct val="0"/>
        </a:spcBef>
        <a:spcAft>
          <a:spcPct val="0"/>
        </a:spcAft>
        <a:defRPr kumimoji="1" sz="4400">
          <a:solidFill>
            <a:schemeClr val="tx2"/>
          </a:solidFill>
          <a:latin typeface="Catamaran SemiBold" charset="0"/>
          <a:ea typeface="ＭＳ Ｐゴシック" charset="0"/>
          <a:cs typeface="ＭＳ Ｐゴシック" charset="0"/>
        </a:defRPr>
      </a:lvl5pPr>
      <a:lvl6pPr marL="456988" algn="l" rtl="0" eaLnBrk="1" fontAlgn="base" hangingPunct="1">
        <a:spcBef>
          <a:spcPct val="0"/>
        </a:spcBef>
        <a:spcAft>
          <a:spcPct val="0"/>
        </a:spcAft>
        <a:defRPr kumimoji="1" sz="4400">
          <a:solidFill>
            <a:schemeClr val="tx2"/>
          </a:solidFill>
          <a:latin typeface="Times New Roman" charset="0"/>
          <a:ea typeface="ＭＳ Ｐゴシック" charset="0"/>
        </a:defRPr>
      </a:lvl6pPr>
      <a:lvl7pPr marL="913977" algn="l" rtl="0" eaLnBrk="1" fontAlgn="base" hangingPunct="1">
        <a:spcBef>
          <a:spcPct val="0"/>
        </a:spcBef>
        <a:spcAft>
          <a:spcPct val="0"/>
        </a:spcAft>
        <a:defRPr kumimoji="1" sz="4400">
          <a:solidFill>
            <a:schemeClr val="tx2"/>
          </a:solidFill>
          <a:latin typeface="Times New Roman" charset="0"/>
          <a:ea typeface="ＭＳ Ｐゴシック" charset="0"/>
        </a:defRPr>
      </a:lvl7pPr>
      <a:lvl8pPr marL="1370970" algn="l" rtl="0" eaLnBrk="1" fontAlgn="base" hangingPunct="1">
        <a:spcBef>
          <a:spcPct val="0"/>
        </a:spcBef>
        <a:spcAft>
          <a:spcPct val="0"/>
        </a:spcAft>
        <a:defRPr kumimoji="1" sz="4400">
          <a:solidFill>
            <a:schemeClr val="tx2"/>
          </a:solidFill>
          <a:latin typeface="Times New Roman" charset="0"/>
          <a:ea typeface="ＭＳ Ｐゴシック" charset="0"/>
        </a:defRPr>
      </a:lvl8pPr>
      <a:lvl9pPr marL="1827959" algn="l" rtl="0" eaLnBrk="1" fontAlgn="base" hangingPunct="1">
        <a:spcBef>
          <a:spcPct val="0"/>
        </a:spcBef>
        <a:spcAft>
          <a:spcPct val="0"/>
        </a:spcAft>
        <a:defRPr kumimoji="1" sz="4400">
          <a:solidFill>
            <a:schemeClr val="tx2"/>
          </a:solidFill>
          <a:latin typeface="Times New Roman" charset="0"/>
          <a:ea typeface="ＭＳ Ｐゴシック" charset="0"/>
        </a:defRPr>
      </a:lvl9pPr>
    </p:titleStyle>
    <p:bodyStyle>
      <a:lvl1pPr marL="342744" indent="-342744" algn="l" rtl="0" eaLnBrk="0" fontAlgn="base" hangingPunct="0">
        <a:spcBef>
          <a:spcPct val="20000"/>
        </a:spcBef>
        <a:spcAft>
          <a:spcPct val="0"/>
        </a:spcAft>
        <a:buClr>
          <a:schemeClr val="accent1"/>
        </a:buClr>
        <a:buSzPct val="70000"/>
        <a:buFont typeface="Monotype Sorts" charset="0"/>
        <a:buChar char="n"/>
        <a:defRPr kumimoji="1" sz="3200">
          <a:solidFill>
            <a:schemeClr val="tx1"/>
          </a:solidFill>
          <a:latin typeface="Catamaran Regular"/>
          <a:ea typeface="ＭＳ Ｐゴシック" charset="0"/>
          <a:cs typeface="Catamaran Regular"/>
        </a:defRPr>
      </a:lvl1pPr>
      <a:lvl2pPr marL="742608" indent="-285618" algn="l" rtl="0" eaLnBrk="0" fontAlgn="base" hangingPunct="0">
        <a:spcBef>
          <a:spcPct val="20000"/>
        </a:spcBef>
        <a:spcAft>
          <a:spcPct val="0"/>
        </a:spcAft>
        <a:buChar char="–"/>
        <a:defRPr kumimoji="1" sz="2800">
          <a:solidFill>
            <a:schemeClr val="tx1"/>
          </a:solidFill>
          <a:latin typeface="Catamaran Regular"/>
          <a:ea typeface="ＭＳ Ｐゴシック" charset="0"/>
          <a:cs typeface="Catamaran Regular"/>
        </a:defRPr>
      </a:lvl2pPr>
      <a:lvl3pPr marL="1142471" indent="-228493" algn="l" rtl="0" eaLnBrk="0" fontAlgn="base" hangingPunct="0">
        <a:spcBef>
          <a:spcPct val="20000"/>
        </a:spcBef>
        <a:spcAft>
          <a:spcPct val="0"/>
        </a:spcAft>
        <a:buChar char="•"/>
        <a:defRPr kumimoji="1" sz="2400">
          <a:solidFill>
            <a:schemeClr val="tx1"/>
          </a:solidFill>
          <a:latin typeface="Catamaran Regular"/>
          <a:ea typeface="ＭＳ Ｐゴシック" charset="0"/>
          <a:cs typeface="Catamaran Regular"/>
        </a:defRPr>
      </a:lvl3pPr>
      <a:lvl4pPr marL="1599462" indent="-228493" algn="l" rtl="0" eaLnBrk="0" fontAlgn="base" hangingPunct="0">
        <a:spcBef>
          <a:spcPct val="20000"/>
        </a:spcBef>
        <a:spcAft>
          <a:spcPct val="0"/>
        </a:spcAft>
        <a:buChar char="–"/>
        <a:defRPr kumimoji="1" sz="2000">
          <a:solidFill>
            <a:schemeClr val="tx1"/>
          </a:solidFill>
          <a:latin typeface="Catamaran Regular"/>
          <a:ea typeface="ＭＳ Ｐゴシック" charset="0"/>
          <a:cs typeface="Catamaran Regular"/>
        </a:defRPr>
      </a:lvl4pPr>
      <a:lvl5pPr marL="2056455" indent="-228493" algn="l" rtl="0" eaLnBrk="0" fontAlgn="base" hangingPunct="0">
        <a:spcBef>
          <a:spcPct val="20000"/>
        </a:spcBef>
        <a:spcAft>
          <a:spcPct val="0"/>
        </a:spcAft>
        <a:buChar char="»"/>
        <a:defRPr kumimoji="1" sz="2000">
          <a:solidFill>
            <a:schemeClr val="tx1"/>
          </a:solidFill>
          <a:latin typeface="Catamaran Regular"/>
          <a:ea typeface="ＭＳ Ｐゴシック" charset="0"/>
          <a:cs typeface="Catamaran Regular"/>
        </a:defRPr>
      </a:lvl5pPr>
      <a:lvl6pPr marL="2513445" indent="-228493" algn="l" rtl="0" eaLnBrk="1" fontAlgn="base" hangingPunct="1">
        <a:spcBef>
          <a:spcPct val="20000"/>
        </a:spcBef>
        <a:spcAft>
          <a:spcPct val="0"/>
        </a:spcAft>
        <a:buChar char="»"/>
        <a:defRPr kumimoji="1" sz="2000">
          <a:solidFill>
            <a:schemeClr val="tx1"/>
          </a:solidFill>
          <a:latin typeface="+mn-lt"/>
          <a:ea typeface="+mn-ea"/>
        </a:defRPr>
      </a:lvl6pPr>
      <a:lvl7pPr marL="2970432" indent="-228493" algn="l" rtl="0" eaLnBrk="1" fontAlgn="base" hangingPunct="1">
        <a:spcBef>
          <a:spcPct val="20000"/>
        </a:spcBef>
        <a:spcAft>
          <a:spcPct val="0"/>
        </a:spcAft>
        <a:buChar char="»"/>
        <a:defRPr kumimoji="1" sz="2000">
          <a:solidFill>
            <a:schemeClr val="tx1"/>
          </a:solidFill>
          <a:latin typeface="+mn-lt"/>
          <a:ea typeface="+mn-ea"/>
        </a:defRPr>
      </a:lvl7pPr>
      <a:lvl8pPr marL="3427423" indent="-228493" algn="l" rtl="0" eaLnBrk="1" fontAlgn="base" hangingPunct="1">
        <a:spcBef>
          <a:spcPct val="20000"/>
        </a:spcBef>
        <a:spcAft>
          <a:spcPct val="0"/>
        </a:spcAft>
        <a:buChar char="»"/>
        <a:defRPr kumimoji="1" sz="2000">
          <a:solidFill>
            <a:schemeClr val="tx1"/>
          </a:solidFill>
          <a:latin typeface="+mn-lt"/>
          <a:ea typeface="+mn-ea"/>
        </a:defRPr>
      </a:lvl8pPr>
      <a:lvl9pPr marL="3884410" indent="-228493"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en-US"/>
      </a:defPPr>
      <a:lvl1pPr marL="0" algn="l" defTabSz="456988" rtl="0" eaLnBrk="1" latinLnBrk="0" hangingPunct="1">
        <a:defRPr sz="1800" kern="1200">
          <a:solidFill>
            <a:schemeClr val="tx1"/>
          </a:solidFill>
          <a:latin typeface="+mn-lt"/>
          <a:ea typeface="+mn-ea"/>
          <a:cs typeface="+mn-cs"/>
        </a:defRPr>
      </a:lvl1pPr>
      <a:lvl2pPr marL="456988" algn="l" defTabSz="456988" rtl="0" eaLnBrk="1" latinLnBrk="0" hangingPunct="1">
        <a:defRPr sz="1800" kern="1200">
          <a:solidFill>
            <a:schemeClr val="tx1"/>
          </a:solidFill>
          <a:latin typeface="+mn-lt"/>
          <a:ea typeface="+mn-ea"/>
          <a:cs typeface="+mn-cs"/>
        </a:defRPr>
      </a:lvl2pPr>
      <a:lvl3pPr marL="913977" algn="l" defTabSz="456988" rtl="0" eaLnBrk="1" latinLnBrk="0" hangingPunct="1">
        <a:defRPr sz="1800" kern="1200">
          <a:solidFill>
            <a:schemeClr val="tx1"/>
          </a:solidFill>
          <a:latin typeface="+mn-lt"/>
          <a:ea typeface="+mn-ea"/>
          <a:cs typeface="+mn-cs"/>
        </a:defRPr>
      </a:lvl3pPr>
      <a:lvl4pPr marL="1370970" algn="l" defTabSz="456988" rtl="0" eaLnBrk="1" latinLnBrk="0" hangingPunct="1">
        <a:defRPr sz="1800" kern="1200">
          <a:solidFill>
            <a:schemeClr val="tx1"/>
          </a:solidFill>
          <a:latin typeface="+mn-lt"/>
          <a:ea typeface="+mn-ea"/>
          <a:cs typeface="+mn-cs"/>
        </a:defRPr>
      </a:lvl4pPr>
      <a:lvl5pPr marL="1827959" algn="l" defTabSz="456988" rtl="0" eaLnBrk="1" latinLnBrk="0" hangingPunct="1">
        <a:defRPr sz="1800" kern="1200">
          <a:solidFill>
            <a:schemeClr val="tx1"/>
          </a:solidFill>
          <a:latin typeface="+mn-lt"/>
          <a:ea typeface="+mn-ea"/>
          <a:cs typeface="+mn-cs"/>
        </a:defRPr>
      </a:lvl5pPr>
      <a:lvl6pPr marL="2284947" algn="l" defTabSz="456988" rtl="0" eaLnBrk="1" latinLnBrk="0" hangingPunct="1">
        <a:defRPr sz="1800" kern="1200">
          <a:solidFill>
            <a:schemeClr val="tx1"/>
          </a:solidFill>
          <a:latin typeface="+mn-lt"/>
          <a:ea typeface="+mn-ea"/>
          <a:cs typeface="+mn-cs"/>
        </a:defRPr>
      </a:lvl6pPr>
      <a:lvl7pPr marL="2741939" algn="l" defTabSz="456988" rtl="0" eaLnBrk="1" latinLnBrk="0" hangingPunct="1">
        <a:defRPr sz="1800" kern="1200">
          <a:solidFill>
            <a:schemeClr val="tx1"/>
          </a:solidFill>
          <a:latin typeface="+mn-lt"/>
          <a:ea typeface="+mn-ea"/>
          <a:cs typeface="+mn-cs"/>
        </a:defRPr>
      </a:lvl7pPr>
      <a:lvl8pPr marL="3198924" algn="l" defTabSz="456988" rtl="0" eaLnBrk="1" latinLnBrk="0" hangingPunct="1">
        <a:defRPr sz="1800" kern="1200">
          <a:solidFill>
            <a:schemeClr val="tx1"/>
          </a:solidFill>
          <a:latin typeface="+mn-lt"/>
          <a:ea typeface="+mn-ea"/>
          <a:cs typeface="+mn-cs"/>
        </a:defRPr>
      </a:lvl8pPr>
      <a:lvl9pPr marL="3655917" algn="l" defTabSz="456988"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1" tIns="45711" rIns="91421" bIns="45711" numCol="1" anchor="ctr" anchorCtr="0" compatLnSpc="1">
            <a:prstTxWarp prst="textNoShape">
              <a:avLst/>
            </a:prstTxWarp>
          </a:bodyPr>
          <a:lstStyle/>
          <a:p>
            <a:pPr lvl="0"/>
            <a:r>
              <a:rPr lang="en-US"/>
              <a:t>Click to edit Master title style</a:t>
            </a:r>
          </a:p>
        </p:txBody>
      </p:sp>
      <p:sp>
        <p:nvSpPr>
          <p:cNvPr id="129027" name="Rectangle 3"/>
          <p:cNvSpPr>
            <a:spLocks noGrp="1" noChangeArrowheads="1"/>
          </p:cNvSpPr>
          <p:nvPr>
            <p:ph type="body" idx="1"/>
          </p:nvPr>
        </p:nvSpPr>
        <p:spPr bwMode="auto">
          <a:xfrm>
            <a:off x="457200" y="1600204"/>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1" tIns="45711" rIns="91421" bIns="4571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21" tIns="45711" rIns="91421" bIns="45711" numCol="1" anchor="t" anchorCtr="0" compatLnSpc="1">
            <a:prstTxWarp prst="textNoShape">
              <a:avLst/>
            </a:prstTxWarp>
          </a:bodyPr>
          <a:lstStyle>
            <a:lvl1pPr rtl="0">
              <a:defRPr sz="1400">
                <a:solidFill>
                  <a:srgbClr val="000099"/>
                </a:solidFill>
                <a:latin typeface="Arial" charset="0"/>
                <a:ea typeface="+mn-ea"/>
                <a:cs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1" y="6245225"/>
            <a:ext cx="2895600" cy="476250"/>
          </a:xfrm>
          <a:prstGeom prst="rect">
            <a:avLst/>
          </a:prstGeom>
          <a:noFill/>
          <a:ln w="9525">
            <a:noFill/>
            <a:miter lim="800000"/>
            <a:headEnd/>
            <a:tailEnd/>
          </a:ln>
          <a:effectLst/>
        </p:spPr>
        <p:txBody>
          <a:bodyPr vert="horz" wrap="square" lIns="91421" tIns="45711" rIns="91421" bIns="45711" numCol="1" anchor="t" anchorCtr="0" compatLnSpc="1">
            <a:prstTxWarp prst="textNoShape">
              <a:avLst/>
            </a:prstTxWarp>
          </a:bodyPr>
          <a:lstStyle>
            <a:lvl1pPr algn="ctr" rtl="0">
              <a:defRPr sz="1400">
                <a:solidFill>
                  <a:srgbClr val="000099"/>
                </a:solidFill>
                <a:latin typeface="Arial" charset="0"/>
                <a:ea typeface="+mn-ea"/>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21" tIns="45711" rIns="91421" bIns="45711" numCol="1" anchor="t" anchorCtr="0" compatLnSpc="1">
            <a:prstTxWarp prst="textNoShape">
              <a:avLst/>
            </a:prstTxWarp>
          </a:bodyPr>
          <a:lstStyle>
            <a:lvl1pPr algn="r" rtl="0">
              <a:defRPr sz="1400">
                <a:solidFill>
                  <a:srgbClr val="000099"/>
                </a:solidFill>
                <a:latin typeface="Arial" charset="0"/>
                <a:cs typeface="Arial" charset="0"/>
              </a:defRPr>
            </a:lvl1pPr>
          </a:lstStyle>
          <a:p>
            <a:pPr>
              <a:defRPr/>
            </a:pPr>
            <a:fld id="{F1E53D60-AA51-F341-8097-35D9722C329B}" type="slidenum">
              <a:rPr lang="he-IL"/>
              <a:pPr>
                <a:defRPr/>
              </a:pPr>
              <a:t>‹#›</a:t>
            </a:fld>
            <a:endParaRPr lang="en-US"/>
          </a:p>
        </p:txBody>
      </p:sp>
    </p:spTree>
    <p:extLst>
      <p:ext uri="{BB962C8B-B14F-4D97-AF65-F5344CB8AC3E}">
        <p14:creationId xmlns:p14="http://schemas.microsoft.com/office/powerpoint/2010/main" val="2118401167"/>
      </p:ext>
    </p:extLst>
  </p:cSld>
  <p:clrMap bg1="lt1" tx1="dk1" bg2="lt2" tx2="dk2" accent1="accent1" accent2="accent2" accent3="accent3" accent4="accent4" accent5="accent5" accent6="accent6" hlink="hlink" folHlink="folHlink"/>
  <p:sldLayoutIdLst>
    <p:sldLayoutId id="2147486789" r:id="rId1"/>
    <p:sldLayoutId id="2147486790" r:id="rId2"/>
    <p:sldLayoutId id="2147486791" r:id="rId3"/>
    <p:sldLayoutId id="2147486792" r:id="rId4"/>
    <p:sldLayoutId id="2147486793" r:id="rId5"/>
    <p:sldLayoutId id="2147486794" r:id="rId6"/>
    <p:sldLayoutId id="2147486795" r:id="rId7"/>
    <p:sldLayoutId id="2147486796" r:id="rId8"/>
    <p:sldLayoutId id="2147486797" r:id="rId9"/>
    <p:sldLayoutId id="2147486798" r:id="rId10"/>
    <p:sldLayoutId id="2147486799" r:id="rId11"/>
    <p:sldLayoutId id="2147486800" r:id="rId12"/>
    <p:sldLayoutId id="2147486801" r:id="rId13"/>
    <p:sldLayoutId id="2147486802" r:id="rId14"/>
    <p:sldLayoutId id="2147486803" r:id="rId15"/>
  </p:sldLayoutIdLst>
  <p:hf sldNum="0" hdr="0" ftr="0" dt="0"/>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Arial"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Arial"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Arial"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Arial" charset="0"/>
        </a:defRPr>
      </a:lvl5pPr>
      <a:lvl6pPr marL="457106" algn="ctr" rtl="0" fontAlgn="base">
        <a:spcBef>
          <a:spcPct val="0"/>
        </a:spcBef>
        <a:spcAft>
          <a:spcPct val="0"/>
        </a:spcAft>
        <a:defRPr sz="4400">
          <a:solidFill>
            <a:schemeClr val="tx2"/>
          </a:solidFill>
          <a:latin typeface="Arial" charset="0"/>
          <a:cs typeface="Arial" charset="0"/>
        </a:defRPr>
      </a:lvl6pPr>
      <a:lvl7pPr marL="914212" algn="ctr" rtl="0" fontAlgn="base">
        <a:spcBef>
          <a:spcPct val="0"/>
        </a:spcBef>
        <a:spcAft>
          <a:spcPct val="0"/>
        </a:spcAft>
        <a:defRPr sz="4400">
          <a:solidFill>
            <a:schemeClr val="tx2"/>
          </a:solidFill>
          <a:latin typeface="Arial" charset="0"/>
          <a:cs typeface="Arial" charset="0"/>
        </a:defRPr>
      </a:lvl7pPr>
      <a:lvl8pPr marL="1371320" algn="ctr" rtl="0" fontAlgn="base">
        <a:spcBef>
          <a:spcPct val="0"/>
        </a:spcBef>
        <a:spcAft>
          <a:spcPct val="0"/>
        </a:spcAft>
        <a:defRPr sz="4400">
          <a:solidFill>
            <a:schemeClr val="tx2"/>
          </a:solidFill>
          <a:latin typeface="Arial" charset="0"/>
          <a:cs typeface="Arial" charset="0"/>
        </a:defRPr>
      </a:lvl8pPr>
      <a:lvl9pPr marL="1828426" algn="ctr" rtl="0" fontAlgn="base">
        <a:spcBef>
          <a:spcPct val="0"/>
        </a:spcBef>
        <a:spcAft>
          <a:spcPct val="0"/>
        </a:spcAft>
        <a:defRPr sz="4400">
          <a:solidFill>
            <a:schemeClr val="tx2"/>
          </a:solidFill>
          <a:latin typeface="Arial" charset="0"/>
          <a:cs typeface="Arial" charset="0"/>
        </a:defRPr>
      </a:lvl9pPr>
    </p:titleStyle>
    <p:bodyStyle>
      <a:lvl1pPr marL="342830" indent="-34283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798" indent="-285692" algn="l" rtl="0" eaLnBrk="0" fontAlgn="base" hangingPunct="0">
        <a:spcBef>
          <a:spcPct val="20000"/>
        </a:spcBef>
        <a:spcAft>
          <a:spcPct val="0"/>
        </a:spcAft>
        <a:buChar char="–"/>
        <a:defRPr sz="2800">
          <a:solidFill>
            <a:schemeClr val="tx1"/>
          </a:solidFill>
          <a:latin typeface="+mn-lt"/>
          <a:ea typeface="Arial" charset="0"/>
          <a:cs typeface="+mn-cs"/>
        </a:defRPr>
      </a:lvl2pPr>
      <a:lvl3pPr marL="1142765" indent="-228552" algn="l" rtl="0" eaLnBrk="0" fontAlgn="base" hangingPunct="0">
        <a:spcBef>
          <a:spcPct val="20000"/>
        </a:spcBef>
        <a:spcAft>
          <a:spcPct val="0"/>
        </a:spcAft>
        <a:buChar char="•"/>
        <a:defRPr sz="2400">
          <a:solidFill>
            <a:schemeClr val="tx1"/>
          </a:solidFill>
          <a:latin typeface="+mn-lt"/>
          <a:ea typeface="Arial" charset="0"/>
          <a:cs typeface="+mn-cs"/>
        </a:defRPr>
      </a:lvl3pPr>
      <a:lvl4pPr marL="1599872" indent="-228552" algn="l" rtl="0" eaLnBrk="0" fontAlgn="base" hangingPunct="0">
        <a:spcBef>
          <a:spcPct val="20000"/>
        </a:spcBef>
        <a:spcAft>
          <a:spcPct val="0"/>
        </a:spcAft>
        <a:buChar char="–"/>
        <a:defRPr sz="2000">
          <a:solidFill>
            <a:schemeClr val="tx1"/>
          </a:solidFill>
          <a:latin typeface="+mn-lt"/>
          <a:ea typeface="Arial" charset="0"/>
          <a:cs typeface="+mn-cs"/>
        </a:defRPr>
      </a:lvl4pPr>
      <a:lvl5pPr marL="2056980" indent="-228552" algn="l" rtl="0" eaLnBrk="0" fontAlgn="base" hangingPunct="0">
        <a:spcBef>
          <a:spcPct val="20000"/>
        </a:spcBef>
        <a:spcAft>
          <a:spcPct val="0"/>
        </a:spcAft>
        <a:buChar char="»"/>
        <a:defRPr sz="2000">
          <a:solidFill>
            <a:schemeClr val="tx1"/>
          </a:solidFill>
          <a:latin typeface="+mn-lt"/>
          <a:ea typeface="Arial" charset="0"/>
          <a:cs typeface="+mn-cs"/>
        </a:defRPr>
      </a:lvl5pPr>
      <a:lvl6pPr marL="2514087" indent="-228552" algn="l" rtl="0" fontAlgn="base">
        <a:spcBef>
          <a:spcPct val="20000"/>
        </a:spcBef>
        <a:spcAft>
          <a:spcPct val="0"/>
        </a:spcAft>
        <a:buChar char="»"/>
        <a:defRPr sz="2000">
          <a:solidFill>
            <a:schemeClr val="tx1"/>
          </a:solidFill>
          <a:latin typeface="+mn-lt"/>
          <a:cs typeface="+mn-cs"/>
        </a:defRPr>
      </a:lvl6pPr>
      <a:lvl7pPr marL="2971192" indent="-228552" algn="l" rtl="0" fontAlgn="base">
        <a:spcBef>
          <a:spcPct val="20000"/>
        </a:spcBef>
        <a:spcAft>
          <a:spcPct val="0"/>
        </a:spcAft>
        <a:buChar char="»"/>
        <a:defRPr sz="2000">
          <a:solidFill>
            <a:schemeClr val="tx1"/>
          </a:solidFill>
          <a:latin typeface="+mn-lt"/>
          <a:cs typeface="+mn-cs"/>
        </a:defRPr>
      </a:lvl7pPr>
      <a:lvl8pPr marL="3428299" indent="-228552" algn="l" rtl="0" fontAlgn="base">
        <a:spcBef>
          <a:spcPct val="20000"/>
        </a:spcBef>
        <a:spcAft>
          <a:spcPct val="0"/>
        </a:spcAft>
        <a:buChar char="»"/>
        <a:defRPr sz="2000">
          <a:solidFill>
            <a:schemeClr val="tx1"/>
          </a:solidFill>
          <a:latin typeface="+mn-lt"/>
          <a:cs typeface="+mn-cs"/>
        </a:defRPr>
      </a:lvl8pPr>
      <a:lvl9pPr marL="3885404" indent="-228552"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212" rtl="0" eaLnBrk="1" latinLnBrk="0" hangingPunct="1">
        <a:defRPr sz="1800" kern="1200">
          <a:solidFill>
            <a:schemeClr val="tx1"/>
          </a:solidFill>
          <a:latin typeface="+mn-lt"/>
          <a:ea typeface="+mn-ea"/>
          <a:cs typeface="+mn-cs"/>
        </a:defRPr>
      </a:lvl1pPr>
      <a:lvl2pPr marL="457106" algn="l" defTabSz="914212" rtl="0" eaLnBrk="1" latinLnBrk="0" hangingPunct="1">
        <a:defRPr sz="1800" kern="1200">
          <a:solidFill>
            <a:schemeClr val="tx1"/>
          </a:solidFill>
          <a:latin typeface="+mn-lt"/>
          <a:ea typeface="+mn-ea"/>
          <a:cs typeface="+mn-cs"/>
        </a:defRPr>
      </a:lvl2pPr>
      <a:lvl3pPr marL="914212" algn="l" defTabSz="914212" rtl="0" eaLnBrk="1" latinLnBrk="0" hangingPunct="1">
        <a:defRPr sz="1800" kern="1200">
          <a:solidFill>
            <a:schemeClr val="tx1"/>
          </a:solidFill>
          <a:latin typeface="+mn-lt"/>
          <a:ea typeface="+mn-ea"/>
          <a:cs typeface="+mn-cs"/>
        </a:defRPr>
      </a:lvl3pPr>
      <a:lvl4pPr marL="1371320" algn="l" defTabSz="914212" rtl="0" eaLnBrk="1" latinLnBrk="0" hangingPunct="1">
        <a:defRPr sz="1800" kern="1200">
          <a:solidFill>
            <a:schemeClr val="tx1"/>
          </a:solidFill>
          <a:latin typeface="+mn-lt"/>
          <a:ea typeface="+mn-ea"/>
          <a:cs typeface="+mn-cs"/>
        </a:defRPr>
      </a:lvl4pPr>
      <a:lvl5pPr marL="1828426" algn="l" defTabSz="914212" rtl="0" eaLnBrk="1" latinLnBrk="0" hangingPunct="1">
        <a:defRPr sz="1800" kern="1200">
          <a:solidFill>
            <a:schemeClr val="tx1"/>
          </a:solidFill>
          <a:latin typeface="+mn-lt"/>
          <a:ea typeface="+mn-ea"/>
          <a:cs typeface="+mn-cs"/>
        </a:defRPr>
      </a:lvl5pPr>
      <a:lvl6pPr marL="2285532" algn="l" defTabSz="914212" rtl="0" eaLnBrk="1" latinLnBrk="0" hangingPunct="1">
        <a:defRPr sz="1800" kern="1200">
          <a:solidFill>
            <a:schemeClr val="tx1"/>
          </a:solidFill>
          <a:latin typeface="+mn-lt"/>
          <a:ea typeface="+mn-ea"/>
          <a:cs typeface="+mn-cs"/>
        </a:defRPr>
      </a:lvl6pPr>
      <a:lvl7pPr marL="2742640" algn="l" defTabSz="914212" rtl="0" eaLnBrk="1" latinLnBrk="0" hangingPunct="1">
        <a:defRPr sz="1800" kern="1200">
          <a:solidFill>
            <a:schemeClr val="tx1"/>
          </a:solidFill>
          <a:latin typeface="+mn-lt"/>
          <a:ea typeface="+mn-ea"/>
          <a:cs typeface="+mn-cs"/>
        </a:defRPr>
      </a:lvl7pPr>
      <a:lvl8pPr marL="3199744" algn="l" defTabSz="914212" rtl="0" eaLnBrk="1" latinLnBrk="0" hangingPunct="1">
        <a:defRPr sz="1800" kern="1200">
          <a:solidFill>
            <a:schemeClr val="tx1"/>
          </a:solidFill>
          <a:latin typeface="+mn-lt"/>
          <a:ea typeface="+mn-ea"/>
          <a:cs typeface="+mn-cs"/>
        </a:defRPr>
      </a:lvl8pPr>
      <a:lvl9pPr marL="3656852" algn="l" defTabSz="91421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48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42.xml"/></Relationships>
</file>

<file path=ppt/slides/_rels/slide11.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jpeg"/><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4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1.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3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4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42.xml"/><Relationship Id="rId5" Type="http://schemas.openxmlformats.org/officeDocument/2006/relationships/image" Target="../media/image38.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41.xml"/><Relationship Id="rId5" Type="http://schemas.openxmlformats.org/officeDocument/2006/relationships/image" Target="../media/image33.png"/><Relationship Id="rId4" Type="http://schemas.openxmlformats.org/officeDocument/2006/relationships/image" Target="../media/image8.jpe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41.xml"/><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10.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0.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6.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66.xml"/><Relationship Id="rId5" Type="http://schemas.openxmlformats.org/officeDocument/2006/relationships/image" Target="../media/image47.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hyperlink" Target="http://www.xwalk.org/" TargetMode="External"/><Relationship Id="rId2" Type="http://schemas.openxmlformats.org/officeDocument/2006/relationships/image" Target="../media/image49.png"/><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6.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0.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10.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10.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0.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97.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9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4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4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4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308.xml"/><Relationship Id="rId5" Type="http://schemas.openxmlformats.org/officeDocument/2006/relationships/image" Target="../media/image26.jp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8709" y="-304799"/>
            <a:ext cx="10425113" cy="769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0" name="Rectangle 2"/>
          <p:cNvSpPr>
            <a:spLocks noGrp="1" noChangeArrowheads="1"/>
          </p:cNvSpPr>
          <p:nvPr>
            <p:ph type="ctrTitle"/>
          </p:nvPr>
        </p:nvSpPr>
        <p:spPr>
          <a:xfrm>
            <a:off x="608017" y="2578100"/>
            <a:ext cx="7773987" cy="2451100"/>
          </a:xfrm>
        </p:spPr>
        <p:txBody>
          <a:bodyPr/>
          <a:lstStyle/>
          <a:p>
            <a:pPr eaLnBrk="1" hangingPunct="1"/>
            <a:r>
              <a:rPr lang="en-US" sz="4000" b="1" dirty="0">
                <a:solidFill>
                  <a:srgbClr val="00007D"/>
                </a:solidFill>
                <a:latin typeface="Catamaran" charset="0"/>
                <a:cs typeface="Catamaran" charset="0"/>
              </a:rPr>
              <a:t>3D Data Processing in Structural Biology </a:t>
            </a:r>
            <a:br>
              <a:rPr lang="en-US" sz="4000" b="1" dirty="0">
                <a:solidFill>
                  <a:srgbClr val="00007D"/>
                </a:solidFill>
                <a:latin typeface="Catamaran" charset="0"/>
                <a:cs typeface="Catamaran" charset="0"/>
              </a:rPr>
            </a:br>
            <a:r>
              <a:rPr lang="en-US" sz="4000" b="1" dirty="0">
                <a:solidFill>
                  <a:srgbClr val="000090"/>
                </a:solidFill>
                <a:latin typeface="Catamaran" charset="0"/>
                <a:cs typeface="Catamaran" charset="0"/>
              </a:rPr>
              <a:t> Lecture 1</a:t>
            </a:r>
            <a:r>
              <a:rPr lang="he-IL" sz="4000" b="1" dirty="0">
                <a:solidFill>
                  <a:srgbClr val="000090"/>
                </a:solidFill>
                <a:latin typeface="Catamaran" charset="0"/>
                <a:cs typeface="Catamaran" charset="0"/>
              </a:rPr>
              <a:t>1</a:t>
            </a:r>
            <a:endParaRPr lang="en-US" sz="4000" b="1" dirty="0">
              <a:solidFill>
                <a:srgbClr val="000090"/>
              </a:solidFill>
              <a:latin typeface="Catamaran" charset="0"/>
              <a:cs typeface="Catamaran" charset="0"/>
            </a:endParaRPr>
          </a:p>
        </p:txBody>
      </p:sp>
      <p:sp>
        <p:nvSpPr>
          <p:cNvPr id="83971" name="Rectangle 3"/>
          <p:cNvSpPr>
            <a:spLocks noGrp="1" noChangeArrowheads="1"/>
          </p:cNvSpPr>
          <p:nvPr>
            <p:ph type="subTitle" idx="1"/>
          </p:nvPr>
        </p:nvSpPr>
        <p:spPr>
          <a:xfrm>
            <a:off x="1219200" y="5257800"/>
            <a:ext cx="6400800" cy="1447800"/>
          </a:xfrm>
        </p:spPr>
        <p:txBody>
          <a:bodyPr/>
          <a:lstStyle/>
          <a:p>
            <a:pPr marL="0" indent="0" algn="ctr" rtl="1" eaLnBrk="1" fontAlgn="base" hangingPunct="1">
              <a:spcBef>
                <a:spcPct val="20000"/>
              </a:spcBef>
              <a:spcAft>
                <a:spcPct val="0"/>
              </a:spcAft>
              <a:buNone/>
            </a:pPr>
            <a:r>
              <a:rPr lang="en-US" dirty="0">
                <a:solidFill>
                  <a:srgbClr val="4C4C4C"/>
                </a:solidFill>
                <a:latin typeface="Calibri" charset="0"/>
                <a:cs typeface="Calibri" charset="0"/>
              </a:rPr>
              <a:t>Distance restraints</a:t>
            </a:r>
          </a:p>
        </p:txBody>
      </p:sp>
      <p:pic>
        <p:nvPicPr>
          <p:cNvPr id="83972" name="cov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28600"/>
            <a:ext cx="2265363" cy="2305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Tree>
    <p:extLst>
      <p:ext uri="{BB962C8B-B14F-4D97-AF65-F5344CB8AC3E}">
        <p14:creationId xmlns:p14="http://schemas.microsoft.com/office/powerpoint/2010/main" val="2674335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3" name="Shape 2213"/>
          <p:cNvSpPr>
            <a:spLocks noGrp="1"/>
          </p:cNvSpPr>
          <p:nvPr>
            <p:ph type="title"/>
          </p:nvPr>
        </p:nvSpPr>
        <p:spPr>
          <a:xfrm>
            <a:off x="76200" y="-76189"/>
            <a:ext cx="9220200" cy="1143001"/>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392" tIns="45697" rIns="91392" bIns="45697" numCol="1" anchor="ctr" anchorCtr="0" compatLnSpc="1">
            <a:prstTxWarp prst="textNoShape">
              <a:avLst/>
            </a:prstTxWarp>
          </a:bodyPr>
          <a:lstStyle/>
          <a:p>
            <a:pPr defTabSz="456964" eaLnBrk="0" fontAlgn="base" hangingPunct="0">
              <a:spcBef>
                <a:spcPct val="0"/>
              </a:spcBef>
              <a:spcAft>
                <a:spcPct val="0"/>
              </a:spcAft>
            </a:pPr>
            <a:r>
              <a:rPr sz="4000" kern="1200" dirty="0">
                <a:solidFill>
                  <a:srgbClr val="17375E"/>
                </a:solidFill>
                <a:latin typeface="Catamaran SemiBold"/>
                <a:ea typeface="ＭＳ Ｐゴシック" charset="0"/>
                <a:cs typeface="Catamaran SemiBold"/>
              </a:rPr>
              <a:t>Cross-linking by Mass Spectroscopy</a:t>
            </a:r>
          </a:p>
        </p:txBody>
      </p:sp>
      <p:sp>
        <p:nvSpPr>
          <p:cNvPr id="2214" name="Shape 2214"/>
          <p:cNvSpPr/>
          <p:nvPr/>
        </p:nvSpPr>
        <p:spPr>
          <a:xfrm>
            <a:off x="76210" y="6550035"/>
            <a:ext cx="3124199" cy="27699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800" i="1">
                <a:solidFill>
                  <a:srgbClr val="4C4C4C"/>
                </a:solidFill>
                <a:latin typeface="Arial"/>
                <a:ea typeface="Arial"/>
                <a:cs typeface="Arial"/>
                <a:sym typeface="Arial"/>
              </a:defRPr>
            </a:lvl1pPr>
          </a:lstStyle>
          <a:p>
            <a:pPr defTabSz="642552" fontAlgn="auto" hangingPunct="0">
              <a:spcBef>
                <a:spcPts val="0"/>
              </a:spcBef>
              <a:spcAft>
                <a:spcPts val="0"/>
              </a:spcAft>
              <a:defRPr i="0">
                <a:solidFill>
                  <a:srgbClr val="000000"/>
                </a:solidFill>
              </a:defRPr>
            </a:pPr>
            <a:r>
              <a:rPr kern="0" dirty="0">
                <a:latin typeface="Catamaran Light"/>
                <a:cs typeface="Catamaran Light"/>
              </a:rPr>
              <a:t>J. Rappsilber, J Struct Biol 2011</a:t>
            </a:r>
          </a:p>
        </p:txBody>
      </p:sp>
      <p:sp>
        <p:nvSpPr>
          <p:cNvPr id="2215" name="Shape 2215"/>
          <p:cNvSpPr/>
          <p:nvPr/>
        </p:nvSpPr>
        <p:spPr>
          <a:xfrm>
            <a:off x="228611" y="3124200"/>
            <a:ext cx="8763001" cy="3453196"/>
          </a:xfrm>
          <a:prstGeom prst="rect">
            <a:avLst/>
          </a:prstGeom>
          <a:ln w="12700">
            <a:miter lim="400000"/>
          </a:ln>
          <a:extLst>
            <a:ext uri="{C572A759-6A51-4108-AA02-DFA0A04FC94B}">
              <ma14:wrappingTextBoxFlag xmlns:ma14="http://schemas.microsoft.com/office/mac/drawingml/2011/main" xmlns="" val="1"/>
            </a:ext>
          </a:extLst>
        </p:spPr>
        <p:txBody>
          <a:bodyPr lIns="45692" tIns="45692" rIns="45692" bIns="45692">
            <a:spAutoFit/>
          </a:bodyPr>
          <a:lstStyle/>
          <a:p>
            <a:pPr algn="just" defTabSz="456924" fontAlgn="auto" hangingPunct="0">
              <a:lnSpc>
                <a:spcPct val="120000"/>
              </a:lnSpc>
              <a:spcBef>
                <a:spcPts val="0"/>
              </a:spcBef>
              <a:spcAft>
                <a:spcPts val="0"/>
              </a:spcAft>
              <a:buClr>
                <a:srgbClr val="000000"/>
              </a:buClr>
              <a:buSzPct val="100000"/>
              <a:buFont typeface="Arial"/>
              <a:buChar char="•"/>
              <a:defRPr sz="2800">
                <a:latin typeface="Arial"/>
                <a:ea typeface="Arial"/>
                <a:cs typeface="Arial"/>
                <a:sym typeface="Arial"/>
              </a:defRPr>
            </a:pPr>
            <a:r>
              <a:rPr sz="2600" kern="0" dirty="0">
                <a:solidFill>
                  <a:srgbClr val="000000"/>
                </a:solidFill>
                <a:latin typeface="Catamaran"/>
                <a:ea typeface="Calibri"/>
                <a:cs typeface="Catamaran"/>
                <a:sym typeface="Calibri"/>
              </a:rPr>
              <a:t> Determines the identity of residues that were cross-linked by a specific linker</a:t>
            </a:r>
            <a:endParaRPr sz="2600" kern="0" dirty="0">
              <a:solidFill>
                <a:srgbClr val="000000"/>
              </a:solidFill>
              <a:latin typeface="Catamaran"/>
              <a:ea typeface="Arial"/>
              <a:cs typeface="Catamaran"/>
              <a:sym typeface="Arial"/>
            </a:endParaRPr>
          </a:p>
          <a:p>
            <a:pPr algn="just" defTabSz="456924" fontAlgn="auto" hangingPunct="0">
              <a:lnSpc>
                <a:spcPct val="120000"/>
              </a:lnSpc>
              <a:spcBef>
                <a:spcPts val="0"/>
              </a:spcBef>
              <a:spcAft>
                <a:spcPts val="0"/>
              </a:spcAft>
              <a:defRPr sz="2800">
                <a:latin typeface="Arial"/>
                <a:ea typeface="Arial"/>
                <a:cs typeface="Arial"/>
                <a:sym typeface="Arial"/>
              </a:defRPr>
            </a:pPr>
            <a:endParaRPr sz="2600" kern="0" dirty="0">
              <a:solidFill>
                <a:srgbClr val="000000"/>
              </a:solidFill>
              <a:latin typeface="Catamaran"/>
              <a:ea typeface="Arial"/>
              <a:cs typeface="Catamaran"/>
              <a:sym typeface="Arial"/>
            </a:endParaRPr>
          </a:p>
          <a:p>
            <a:pPr algn="just" defTabSz="456924" fontAlgn="auto" hangingPunct="0">
              <a:lnSpc>
                <a:spcPct val="120000"/>
              </a:lnSpc>
              <a:spcBef>
                <a:spcPts val="0"/>
              </a:spcBef>
              <a:spcAft>
                <a:spcPts val="0"/>
              </a:spcAft>
              <a:buClr>
                <a:srgbClr val="000000"/>
              </a:buClr>
              <a:buSzPct val="100000"/>
              <a:buFont typeface="Arial"/>
              <a:buChar char="•"/>
              <a:defRPr sz="2800">
                <a:latin typeface="Arial"/>
                <a:ea typeface="Arial"/>
                <a:cs typeface="Arial"/>
                <a:sym typeface="Arial"/>
              </a:defRPr>
            </a:pPr>
            <a:r>
              <a:rPr sz="2600" kern="0" dirty="0">
                <a:solidFill>
                  <a:srgbClr val="000000"/>
                </a:solidFill>
                <a:latin typeface="Catamaran"/>
                <a:ea typeface="Calibri"/>
                <a:cs typeface="Catamaran"/>
                <a:sym typeface="Calibri"/>
              </a:rPr>
              <a:t>The reactive groups usually target primary amino groups found in the side chain of lysine and at the protein N-terminus</a:t>
            </a:r>
            <a:endParaRPr lang="he-IL" sz="2600" kern="0" dirty="0">
              <a:solidFill>
                <a:srgbClr val="000000"/>
              </a:solidFill>
              <a:latin typeface="Catamaran"/>
              <a:ea typeface="Calibri"/>
              <a:cs typeface="Catamaran"/>
              <a:sym typeface="Calibri"/>
            </a:endParaRPr>
          </a:p>
          <a:p>
            <a:pPr algn="just" defTabSz="456924" fontAlgn="auto" hangingPunct="0">
              <a:lnSpc>
                <a:spcPct val="120000"/>
              </a:lnSpc>
              <a:spcBef>
                <a:spcPts val="0"/>
              </a:spcBef>
              <a:spcAft>
                <a:spcPts val="0"/>
              </a:spcAft>
              <a:buClr>
                <a:srgbClr val="000000"/>
              </a:buClr>
              <a:buSzPct val="100000"/>
              <a:buFont typeface="Arial"/>
              <a:buChar char="•"/>
              <a:defRPr sz="2800">
                <a:latin typeface="Arial"/>
                <a:ea typeface="Arial"/>
                <a:cs typeface="Arial"/>
                <a:sym typeface="Arial"/>
              </a:defRPr>
            </a:pPr>
            <a:endParaRPr lang="he-IL" sz="2600" kern="0" dirty="0">
              <a:solidFill>
                <a:srgbClr val="000000"/>
              </a:solidFill>
              <a:latin typeface="Catamaran"/>
              <a:ea typeface="Arial"/>
              <a:cs typeface="Catamaran"/>
              <a:sym typeface="Calibri"/>
            </a:endParaRPr>
          </a:p>
          <a:p>
            <a:pPr algn="just" defTabSz="456924" fontAlgn="auto" hangingPunct="0">
              <a:lnSpc>
                <a:spcPct val="120000"/>
              </a:lnSpc>
              <a:spcBef>
                <a:spcPts val="0"/>
              </a:spcBef>
              <a:spcAft>
                <a:spcPts val="0"/>
              </a:spcAft>
              <a:buClr>
                <a:srgbClr val="000000"/>
              </a:buClr>
              <a:buSzPct val="100000"/>
              <a:buFont typeface="Arial"/>
              <a:buChar char="•"/>
              <a:defRPr sz="2800">
                <a:latin typeface="Arial"/>
                <a:ea typeface="Arial"/>
                <a:cs typeface="Arial"/>
                <a:sym typeface="Arial"/>
              </a:defRPr>
            </a:pPr>
            <a:r>
              <a:rPr lang="he-IL" sz="2600" kern="0" dirty="0">
                <a:solidFill>
                  <a:srgbClr val="000000"/>
                </a:solidFill>
                <a:latin typeface="Catamaran"/>
                <a:ea typeface="Arial"/>
                <a:cs typeface="Catamaran"/>
                <a:sym typeface="Calibri"/>
              </a:rPr>
              <a:t> </a:t>
            </a:r>
            <a:r>
              <a:rPr lang="en-US" sz="2600" kern="0" dirty="0">
                <a:solidFill>
                  <a:srgbClr val="000000"/>
                </a:solidFill>
                <a:latin typeface="Catamaran"/>
                <a:ea typeface="Arial"/>
                <a:cs typeface="Catamaran"/>
                <a:sym typeface="Calibri"/>
              </a:rPr>
              <a:t>typical Ca-Ca distances &lt; 25Å</a:t>
            </a:r>
            <a:endParaRPr sz="2600" kern="0" dirty="0">
              <a:solidFill>
                <a:srgbClr val="000000"/>
              </a:solidFill>
              <a:latin typeface="Catamaran"/>
              <a:ea typeface="Arial"/>
              <a:cs typeface="Catamaran"/>
              <a:sym typeface="Arial"/>
            </a:endParaRPr>
          </a:p>
        </p:txBody>
      </p:sp>
      <p:pic>
        <p:nvPicPr>
          <p:cNvPr id="2216" name="image91.png"/>
          <p:cNvPicPr>
            <a:picLocks noChangeAspect="1"/>
          </p:cNvPicPr>
          <p:nvPr/>
        </p:nvPicPr>
        <p:blipFill>
          <a:blip r:embed="rId3"/>
          <a:stretch>
            <a:fillRect/>
          </a:stretch>
        </p:blipFill>
        <p:spPr>
          <a:xfrm>
            <a:off x="868363" y="1295401"/>
            <a:ext cx="8312150" cy="1465264"/>
          </a:xfrm>
          <a:prstGeom prst="rect">
            <a:avLst/>
          </a:prstGeom>
          <a:ln w="12700">
            <a:miter lim="400000"/>
          </a:ln>
        </p:spPr>
      </p:pic>
    </p:spTree>
    <p:extLst>
      <p:ext uri="{BB962C8B-B14F-4D97-AF65-F5344CB8AC3E}">
        <p14:creationId xmlns:p14="http://schemas.microsoft.com/office/powerpoint/2010/main" val="685087682"/>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noFill/>
          <a:ln w="12700">
            <a:noFill/>
            <a:miter lim="400000"/>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392" tIns="45697" rIns="91392" bIns="45697" numCol="1" anchor="ctr" anchorCtr="0" compatLnSpc="1">
            <a:prstTxWarp prst="textNoShape">
              <a:avLst/>
            </a:prstTxWarp>
          </a:bodyPr>
          <a:lstStyle/>
          <a:p>
            <a:pPr defTabSz="456964"/>
            <a:r>
              <a:rPr lang="en-US" sz="4000" kern="1200">
                <a:solidFill>
                  <a:srgbClr val="17375E"/>
                </a:solidFill>
                <a:latin typeface="Catamaran SemiBold"/>
                <a:ea typeface="ＭＳ Ｐゴシック" charset="0"/>
                <a:cs typeface="Catamaran SemiBold"/>
                <a:sym typeface="Arial"/>
              </a:rPr>
              <a:t>Förster Resonance Energy Transfer: FRET</a:t>
            </a:r>
          </a:p>
        </p:txBody>
      </p:sp>
      <p:grpSp>
        <p:nvGrpSpPr>
          <p:cNvPr id="46130" name="Group 50"/>
          <p:cNvGrpSpPr>
            <a:grpSpLocks/>
          </p:cNvGrpSpPr>
          <p:nvPr/>
        </p:nvGrpSpPr>
        <p:grpSpPr bwMode="auto">
          <a:xfrm>
            <a:off x="250829" y="3716344"/>
            <a:ext cx="4321175" cy="1093077"/>
            <a:chOff x="1156" y="1344"/>
            <a:chExt cx="3630" cy="887"/>
          </a:xfrm>
        </p:grpSpPr>
        <p:sp>
          <p:nvSpPr>
            <p:cNvPr id="46084" name="Oval 4"/>
            <p:cNvSpPr>
              <a:spLocks noChangeArrowheads="1"/>
            </p:cNvSpPr>
            <p:nvPr/>
          </p:nvSpPr>
          <p:spPr bwMode="auto">
            <a:xfrm>
              <a:off x="1156" y="1389"/>
              <a:ext cx="817"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400" b="1">
                  <a:solidFill>
                    <a:schemeClr val="hlink"/>
                  </a:solidFill>
                </a:rPr>
                <a:t>Donor</a:t>
              </a:r>
            </a:p>
            <a:p>
              <a:pPr algn="ctr"/>
              <a:endParaRPr lang="en-US" b="1">
                <a:solidFill>
                  <a:schemeClr val="hlink"/>
                </a:solidFill>
              </a:endParaRPr>
            </a:p>
          </p:txBody>
        </p:sp>
        <p:sp>
          <p:nvSpPr>
            <p:cNvPr id="46087" name="Oval 7"/>
            <p:cNvSpPr>
              <a:spLocks noChangeArrowheads="1"/>
            </p:cNvSpPr>
            <p:nvPr/>
          </p:nvSpPr>
          <p:spPr bwMode="auto">
            <a:xfrm>
              <a:off x="3969" y="1344"/>
              <a:ext cx="817" cy="816"/>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400" b="1">
                  <a:solidFill>
                    <a:schemeClr val="accent1"/>
                  </a:solidFill>
                </a:rPr>
                <a:t>Acceptor</a:t>
              </a:r>
            </a:p>
            <a:p>
              <a:pPr algn="ctr"/>
              <a:endParaRPr lang="en-US" b="1">
                <a:solidFill>
                  <a:schemeClr val="accent1"/>
                </a:solidFill>
              </a:endParaRPr>
            </a:p>
          </p:txBody>
        </p:sp>
        <p:sp>
          <p:nvSpPr>
            <p:cNvPr id="46091" name="Line 11"/>
            <p:cNvSpPr>
              <a:spLocks noChangeShapeType="1"/>
            </p:cNvSpPr>
            <p:nvPr/>
          </p:nvSpPr>
          <p:spPr bwMode="auto">
            <a:xfrm>
              <a:off x="2109" y="1752"/>
              <a:ext cx="1633"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6092" name="Text Box 12"/>
            <p:cNvSpPr txBox="1">
              <a:spLocks noChangeArrowheads="1"/>
            </p:cNvSpPr>
            <p:nvPr/>
          </p:nvSpPr>
          <p:spPr bwMode="auto">
            <a:xfrm>
              <a:off x="2474" y="1931"/>
              <a:ext cx="1093" cy="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15 – 100 Å</a:t>
              </a:r>
            </a:p>
          </p:txBody>
        </p:sp>
      </p:grpSp>
      <p:sp>
        <p:nvSpPr>
          <p:cNvPr id="46095" name="Text Box 15"/>
          <p:cNvSpPr txBox="1">
            <a:spLocks noChangeArrowheads="1"/>
          </p:cNvSpPr>
          <p:nvPr/>
        </p:nvSpPr>
        <p:spPr bwMode="auto">
          <a:xfrm>
            <a:off x="1042988" y="5084766"/>
            <a:ext cx="7200900" cy="3693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21" tIns="45711" rIns="91421" bIns="45711">
            <a:spAutoFit/>
          </a:bodyPr>
          <a:lstStyle/>
          <a:p>
            <a:pPr>
              <a:spcBef>
                <a:spcPct val="50000"/>
              </a:spcBef>
              <a:buFontTx/>
              <a:buChar char="•"/>
            </a:pPr>
            <a:endParaRPr lang="fr-FR"/>
          </a:p>
        </p:txBody>
      </p:sp>
      <p:grpSp>
        <p:nvGrpSpPr>
          <p:cNvPr id="46129" name="Group 49"/>
          <p:cNvGrpSpPr>
            <a:grpSpLocks/>
          </p:cNvGrpSpPr>
          <p:nvPr/>
        </p:nvGrpSpPr>
        <p:grpSpPr bwMode="auto">
          <a:xfrm>
            <a:off x="4643442" y="5229235"/>
            <a:ext cx="4219575" cy="1189039"/>
            <a:chOff x="2223" y="3184"/>
            <a:chExt cx="2658" cy="749"/>
          </a:xfrm>
        </p:grpSpPr>
        <p:sp>
          <p:nvSpPr>
            <p:cNvPr id="46109" name="Freeform 29"/>
            <p:cNvSpPr>
              <a:spLocks/>
            </p:cNvSpPr>
            <p:nvPr/>
          </p:nvSpPr>
          <p:spPr bwMode="auto">
            <a:xfrm>
              <a:off x="2555" y="3271"/>
              <a:ext cx="833" cy="445"/>
            </a:xfrm>
            <a:custGeom>
              <a:avLst/>
              <a:gdLst>
                <a:gd name="T0" fmla="*/ 21 w 1665"/>
                <a:gd name="T1" fmla="*/ 889 h 889"/>
                <a:gd name="T2" fmla="*/ 57 w 1665"/>
                <a:gd name="T3" fmla="*/ 889 h 889"/>
                <a:gd name="T4" fmla="*/ 88 w 1665"/>
                <a:gd name="T5" fmla="*/ 889 h 889"/>
                <a:gd name="T6" fmla="*/ 119 w 1665"/>
                <a:gd name="T7" fmla="*/ 887 h 889"/>
                <a:gd name="T8" fmla="*/ 156 w 1665"/>
                <a:gd name="T9" fmla="*/ 885 h 889"/>
                <a:gd name="T10" fmla="*/ 190 w 1665"/>
                <a:gd name="T11" fmla="*/ 884 h 889"/>
                <a:gd name="T12" fmla="*/ 218 w 1665"/>
                <a:gd name="T13" fmla="*/ 881 h 889"/>
                <a:gd name="T14" fmla="*/ 254 w 1665"/>
                <a:gd name="T15" fmla="*/ 876 h 889"/>
                <a:gd name="T16" fmla="*/ 287 w 1665"/>
                <a:gd name="T17" fmla="*/ 869 h 889"/>
                <a:gd name="T18" fmla="*/ 320 w 1665"/>
                <a:gd name="T19" fmla="*/ 856 h 889"/>
                <a:gd name="T20" fmla="*/ 354 w 1665"/>
                <a:gd name="T21" fmla="*/ 840 h 889"/>
                <a:gd name="T22" fmla="*/ 386 w 1665"/>
                <a:gd name="T23" fmla="*/ 818 h 889"/>
                <a:gd name="T24" fmla="*/ 421 w 1665"/>
                <a:gd name="T25" fmla="*/ 787 h 889"/>
                <a:gd name="T26" fmla="*/ 451 w 1665"/>
                <a:gd name="T27" fmla="*/ 746 h 889"/>
                <a:gd name="T28" fmla="*/ 486 w 1665"/>
                <a:gd name="T29" fmla="*/ 696 h 889"/>
                <a:gd name="T30" fmla="*/ 520 w 1665"/>
                <a:gd name="T31" fmla="*/ 633 h 889"/>
                <a:gd name="T32" fmla="*/ 551 w 1665"/>
                <a:gd name="T33" fmla="*/ 562 h 889"/>
                <a:gd name="T34" fmla="*/ 584 w 1665"/>
                <a:gd name="T35" fmla="*/ 480 h 889"/>
                <a:gd name="T36" fmla="*/ 618 w 1665"/>
                <a:gd name="T37" fmla="*/ 393 h 889"/>
                <a:gd name="T38" fmla="*/ 652 w 1665"/>
                <a:gd name="T39" fmla="*/ 304 h 889"/>
                <a:gd name="T40" fmla="*/ 682 w 1665"/>
                <a:gd name="T41" fmla="*/ 218 h 889"/>
                <a:gd name="T42" fmla="*/ 719 w 1665"/>
                <a:gd name="T43" fmla="*/ 138 h 889"/>
                <a:gd name="T44" fmla="*/ 750 w 1665"/>
                <a:gd name="T45" fmla="*/ 74 h 889"/>
                <a:gd name="T46" fmla="*/ 783 w 1665"/>
                <a:gd name="T47" fmla="*/ 26 h 889"/>
                <a:gd name="T48" fmla="*/ 816 w 1665"/>
                <a:gd name="T49" fmla="*/ 3 h 889"/>
                <a:gd name="T50" fmla="*/ 850 w 1665"/>
                <a:gd name="T51" fmla="*/ 3 h 889"/>
                <a:gd name="T52" fmla="*/ 880 w 1665"/>
                <a:gd name="T53" fmla="*/ 26 h 889"/>
                <a:gd name="T54" fmla="*/ 915 w 1665"/>
                <a:gd name="T55" fmla="*/ 74 h 889"/>
                <a:gd name="T56" fmla="*/ 946 w 1665"/>
                <a:gd name="T57" fmla="*/ 138 h 889"/>
                <a:gd name="T58" fmla="*/ 980 w 1665"/>
                <a:gd name="T59" fmla="*/ 218 h 889"/>
                <a:gd name="T60" fmla="*/ 1013 w 1665"/>
                <a:gd name="T61" fmla="*/ 304 h 889"/>
                <a:gd name="T62" fmla="*/ 1047 w 1665"/>
                <a:gd name="T63" fmla="*/ 393 h 889"/>
                <a:gd name="T64" fmla="*/ 1080 w 1665"/>
                <a:gd name="T65" fmla="*/ 480 h 889"/>
                <a:gd name="T66" fmla="*/ 1111 w 1665"/>
                <a:gd name="T67" fmla="*/ 562 h 889"/>
                <a:gd name="T68" fmla="*/ 1144 w 1665"/>
                <a:gd name="T69" fmla="*/ 633 h 889"/>
                <a:gd name="T70" fmla="*/ 1179 w 1665"/>
                <a:gd name="T71" fmla="*/ 696 h 889"/>
                <a:gd name="T72" fmla="*/ 1212 w 1665"/>
                <a:gd name="T73" fmla="*/ 746 h 889"/>
                <a:gd name="T74" fmla="*/ 1246 w 1665"/>
                <a:gd name="T75" fmla="*/ 787 h 889"/>
                <a:gd name="T76" fmla="*/ 1276 w 1665"/>
                <a:gd name="T77" fmla="*/ 818 h 889"/>
                <a:gd name="T78" fmla="*/ 1313 w 1665"/>
                <a:gd name="T79" fmla="*/ 840 h 889"/>
                <a:gd name="T80" fmla="*/ 1344 w 1665"/>
                <a:gd name="T81" fmla="*/ 856 h 889"/>
                <a:gd name="T82" fmla="*/ 1379 w 1665"/>
                <a:gd name="T83" fmla="*/ 869 h 889"/>
                <a:gd name="T84" fmla="*/ 1412 w 1665"/>
                <a:gd name="T85" fmla="*/ 876 h 889"/>
                <a:gd name="T86" fmla="*/ 1445 w 1665"/>
                <a:gd name="T87" fmla="*/ 881 h 889"/>
                <a:gd name="T88" fmla="*/ 1476 w 1665"/>
                <a:gd name="T89" fmla="*/ 884 h 889"/>
                <a:gd name="T90" fmla="*/ 1509 w 1665"/>
                <a:gd name="T91" fmla="*/ 885 h 889"/>
                <a:gd name="T92" fmla="*/ 1546 w 1665"/>
                <a:gd name="T93" fmla="*/ 887 h 889"/>
                <a:gd name="T94" fmla="*/ 1578 w 1665"/>
                <a:gd name="T95" fmla="*/ 889 h 889"/>
                <a:gd name="T96" fmla="*/ 1607 w 1665"/>
                <a:gd name="T97" fmla="*/ 889 h 889"/>
                <a:gd name="T98" fmla="*/ 1644 w 1665"/>
                <a:gd name="T99" fmla="*/ 889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5" h="889">
                  <a:moveTo>
                    <a:pt x="0" y="889"/>
                  </a:moveTo>
                  <a:lnTo>
                    <a:pt x="9" y="889"/>
                  </a:lnTo>
                  <a:lnTo>
                    <a:pt x="21" y="889"/>
                  </a:lnTo>
                  <a:lnTo>
                    <a:pt x="33" y="889"/>
                  </a:lnTo>
                  <a:lnTo>
                    <a:pt x="44" y="889"/>
                  </a:lnTo>
                  <a:lnTo>
                    <a:pt x="57" y="889"/>
                  </a:lnTo>
                  <a:lnTo>
                    <a:pt x="64" y="889"/>
                  </a:lnTo>
                  <a:lnTo>
                    <a:pt x="78" y="889"/>
                  </a:lnTo>
                  <a:lnTo>
                    <a:pt x="88" y="889"/>
                  </a:lnTo>
                  <a:lnTo>
                    <a:pt x="101" y="889"/>
                  </a:lnTo>
                  <a:lnTo>
                    <a:pt x="112" y="889"/>
                  </a:lnTo>
                  <a:lnTo>
                    <a:pt x="119" y="887"/>
                  </a:lnTo>
                  <a:lnTo>
                    <a:pt x="130" y="887"/>
                  </a:lnTo>
                  <a:lnTo>
                    <a:pt x="142" y="887"/>
                  </a:lnTo>
                  <a:lnTo>
                    <a:pt x="156" y="885"/>
                  </a:lnTo>
                  <a:lnTo>
                    <a:pt x="165" y="885"/>
                  </a:lnTo>
                  <a:lnTo>
                    <a:pt x="176" y="884"/>
                  </a:lnTo>
                  <a:lnTo>
                    <a:pt x="190" y="884"/>
                  </a:lnTo>
                  <a:lnTo>
                    <a:pt x="197" y="883"/>
                  </a:lnTo>
                  <a:lnTo>
                    <a:pt x="210" y="882"/>
                  </a:lnTo>
                  <a:lnTo>
                    <a:pt x="218" y="881"/>
                  </a:lnTo>
                  <a:lnTo>
                    <a:pt x="233" y="880"/>
                  </a:lnTo>
                  <a:lnTo>
                    <a:pt x="242" y="879"/>
                  </a:lnTo>
                  <a:lnTo>
                    <a:pt x="254" y="876"/>
                  </a:lnTo>
                  <a:lnTo>
                    <a:pt x="264" y="873"/>
                  </a:lnTo>
                  <a:lnTo>
                    <a:pt x="274" y="871"/>
                  </a:lnTo>
                  <a:lnTo>
                    <a:pt x="287" y="869"/>
                  </a:lnTo>
                  <a:lnTo>
                    <a:pt x="297" y="864"/>
                  </a:lnTo>
                  <a:lnTo>
                    <a:pt x="307" y="861"/>
                  </a:lnTo>
                  <a:lnTo>
                    <a:pt x="320" y="856"/>
                  </a:lnTo>
                  <a:lnTo>
                    <a:pt x="330" y="852"/>
                  </a:lnTo>
                  <a:lnTo>
                    <a:pt x="343" y="848"/>
                  </a:lnTo>
                  <a:lnTo>
                    <a:pt x="354" y="840"/>
                  </a:lnTo>
                  <a:lnTo>
                    <a:pt x="365" y="834"/>
                  </a:lnTo>
                  <a:lnTo>
                    <a:pt x="375" y="826"/>
                  </a:lnTo>
                  <a:lnTo>
                    <a:pt x="386" y="818"/>
                  </a:lnTo>
                  <a:lnTo>
                    <a:pt x="399" y="808"/>
                  </a:lnTo>
                  <a:lnTo>
                    <a:pt x="408" y="798"/>
                  </a:lnTo>
                  <a:lnTo>
                    <a:pt x="421" y="787"/>
                  </a:lnTo>
                  <a:lnTo>
                    <a:pt x="428" y="774"/>
                  </a:lnTo>
                  <a:lnTo>
                    <a:pt x="442" y="761"/>
                  </a:lnTo>
                  <a:lnTo>
                    <a:pt x="451" y="746"/>
                  </a:lnTo>
                  <a:lnTo>
                    <a:pt x="464" y="730"/>
                  </a:lnTo>
                  <a:lnTo>
                    <a:pt x="472" y="713"/>
                  </a:lnTo>
                  <a:lnTo>
                    <a:pt x="486" y="696"/>
                  </a:lnTo>
                  <a:lnTo>
                    <a:pt x="497" y="676"/>
                  </a:lnTo>
                  <a:lnTo>
                    <a:pt x="507" y="656"/>
                  </a:lnTo>
                  <a:lnTo>
                    <a:pt x="520" y="633"/>
                  </a:lnTo>
                  <a:lnTo>
                    <a:pt x="530" y="610"/>
                  </a:lnTo>
                  <a:lnTo>
                    <a:pt x="542" y="586"/>
                  </a:lnTo>
                  <a:lnTo>
                    <a:pt x="551" y="562"/>
                  </a:lnTo>
                  <a:lnTo>
                    <a:pt x="563" y="535"/>
                  </a:lnTo>
                  <a:lnTo>
                    <a:pt x="574" y="507"/>
                  </a:lnTo>
                  <a:lnTo>
                    <a:pt x="584" y="480"/>
                  </a:lnTo>
                  <a:lnTo>
                    <a:pt x="597" y="453"/>
                  </a:lnTo>
                  <a:lnTo>
                    <a:pt x="608" y="424"/>
                  </a:lnTo>
                  <a:lnTo>
                    <a:pt x="618" y="393"/>
                  </a:lnTo>
                  <a:lnTo>
                    <a:pt x="628" y="363"/>
                  </a:lnTo>
                  <a:lnTo>
                    <a:pt x="641" y="333"/>
                  </a:lnTo>
                  <a:lnTo>
                    <a:pt x="652" y="304"/>
                  </a:lnTo>
                  <a:lnTo>
                    <a:pt x="664" y="273"/>
                  </a:lnTo>
                  <a:lnTo>
                    <a:pt x="673" y="246"/>
                  </a:lnTo>
                  <a:lnTo>
                    <a:pt x="682" y="218"/>
                  </a:lnTo>
                  <a:lnTo>
                    <a:pt x="695" y="190"/>
                  </a:lnTo>
                  <a:lnTo>
                    <a:pt x="709" y="164"/>
                  </a:lnTo>
                  <a:lnTo>
                    <a:pt x="719" y="138"/>
                  </a:lnTo>
                  <a:lnTo>
                    <a:pt x="725" y="114"/>
                  </a:lnTo>
                  <a:lnTo>
                    <a:pt x="740" y="93"/>
                  </a:lnTo>
                  <a:lnTo>
                    <a:pt x="750" y="74"/>
                  </a:lnTo>
                  <a:lnTo>
                    <a:pt x="763" y="55"/>
                  </a:lnTo>
                  <a:lnTo>
                    <a:pt x="773" y="39"/>
                  </a:lnTo>
                  <a:lnTo>
                    <a:pt x="783" y="26"/>
                  </a:lnTo>
                  <a:lnTo>
                    <a:pt x="794" y="15"/>
                  </a:lnTo>
                  <a:lnTo>
                    <a:pt x="805" y="7"/>
                  </a:lnTo>
                  <a:lnTo>
                    <a:pt x="816" y="3"/>
                  </a:lnTo>
                  <a:lnTo>
                    <a:pt x="828" y="0"/>
                  </a:lnTo>
                  <a:lnTo>
                    <a:pt x="837" y="0"/>
                  </a:lnTo>
                  <a:lnTo>
                    <a:pt x="850" y="3"/>
                  </a:lnTo>
                  <a:lnTo>
                    <a:pt x="858" y="7"/>
                  </a:lnTo>
                  <a:lnTo>
                    <a:pt x="869" y="15"/>
                  </a:lnTo>
                  <a:lnTo>
                    <a:pt x="880" y="26"/>
                  </a:lnTo>
                  <a:lnTo>
                    <a:pt x="892" y="39"/>
                  </a:lnTo>
                  <a:lnTo>
                    <a:pt x="905" y="55"/>
                  </a:lnTo>
                  <a:lnTo>
                    <a:pt x="915" y="74"/>
                  </a:lnTo>
                  <a:lnTo>
                    <a:pt x="926" y="93"/>
                  </a:lnTo>
                  <a:lnTo>
                    <a:pt x="935" y="114"/>
                  </a:lnTo>
                  <a:lnTo>
                    <a:pt x="946" y="138"/>
                  </a:lnTo>
                  <a:lnTo>
                    <a:pt x="958" y="164"/>
                  </a:lnTo>
                  <a:lnTo>
                    <a:pt x="969" y="190"/>
                  </a:lnTo>
                  <a:lnTo>
                    <a:pt x="980" y="218"/>
                  </a:lnTo>
                  <a:lnTo>
                    <a:pt x="992" y="246"/>
                  </a:lnTo>
                  <a:lnTo>
                    <a:pt x="1000" y="273"/>
                  </a:lnTo>
                  <a:lnTo>
                    <a:pt x="1013" y="304"/>
                  </a:lnTo>
                  <a:lnTo>
                    <a:pt x="1026" y="333"/>
                  </a:lnTo>
                  <a:lnTo>
                    <a:pt x="1038" y="363"/>
                  </a:lnTo>
                  <a:lnTo>
                    <a:pt x="1047" y="393"/>
                  </a:lnTo>
                  <a:lnTo>
                    <a:pt x="1058" y="424"/>
                  </a:lnTo>
                  <a:lnTo>
                    <a:pt x="1068" y="453"/>
                  </a:lnTo>
                  <a:lnTo>
                    <a:pt x="1080" y="480"/>
                  </a:lnTo>
                  <a:lnTo>
                    <a:pt x="1088" y="507"/>
                  </a:lnTo>
                  <a:lnTo>
                    <a:pt x="1101" y="535"/>
                  </a:lnTo>
                  <a:lnTo>
                    <a:pt x="1111" y="562"/>
                  </a:lnTo>
                  <a:lnTo>
                    <a:pt x="1124" y="586"/>
                  </a:lnTo>
                  <a:lnTo>
                    <a:pt x="1135" y="610"/>
                  </a:lnTo>
                  <a:lnTo>
                    <a:pt x="1144" y="633"/>
                  </a:lnTo>
                  <a:lnTo>
                    <a:pt x="1155" y="656"/>
                  </a:lnTo>
                  <a:lnTo>
                    <a:pt x="1168" y="676"/>
                  </a:lnTo>
                  <a:lnTo>
                    <a:pt x="1179" y="696"/>
                  </a:lnTo>
                  <a:lnTo>
                    <a:pt x="1189" y="713"/>
                  </a:lnTo>
                  <a:lnTo>
                    <a:pt x="1202" y="730"/>
                  </a:lnTo>
                  <a:lnTo>
                    <a:pt x="1212" y="746"/>
                  </a:lnTo>
                  <a:lnTo>
                    <a:pt x="1223" y="761"/>
                  </a:lnTo>
                  <a:lnTo>
                    <a:pt x="1235" y="774"/>
                  </a:lnTo>
                  <a:lnTo>
                    <a:pt x="1246" y="787"/>
                  </a:lnTo>
                  <a:lnTo>
                    <a:pt x="1256" y="798"/>
                  </a:lnTo>
                  <a:lnTo>
                    <a:pt x="1267" y="808"/>
                  </a:lnTo>
                  <a:lnTo>
                    <a:pt x="1276" y="818"/>
                  </a:lnTo>
                  <a:lnTo>
                    <a:pt x="1288" y="826"/>
                  </a:lnTo>
                  <a:lnTo>
                    <a:pt x="1300" y="834"/>
                  </a:lnTo>
                  <a:lnTo>
                    <a:pt x="1313" y="840"/>
                  </a:lnTo>
                  <a:lnTo>
                    <a:pt x="1323" y="848"/>
                  </a:lnTo>
                  <a:lnTo>
                    <a:pt x="1333" y="852"/>
                  </a:lnTo>
                  <a:lnTo>
                    <a:pt x="1344" y="856"/>
                  </a:lnTo>
                  <a:lnTo>
                    <a:pt x="1356" y="861"/>
                  </a:lnTo>
                  <a:lnTo>
                    <a:pt x="1368" y="864"/>
                  </a:lnTo>
                  <a:lnTo>
                    <a:pt x="1379" y="869"/>
                  </a:lnTo>
                  <a:lnTo>
                    <a:pt x="1392" y="871"/>
                  </a:lnTo>
                  <a:lnTo>
                    <a:pt x="1397" y="873"/>
                  </a:lnTo>
                  <a:lnTo>
                    <a:pt x="1412" y="876"/>
                  </a:lnTo>
                  <a:lnTo>
                    <a:pt x="1425" y="879"/>
                  </a:lnTo>
                  <a:lnTo>
                    <a:pt x="1433" y="880"/>
                  </a:lnTo>
                  <a:lnTo>
                    <a:pt x="1445" y="881"/>
                  </a:lnTo>
                  <a:lnTo>
                    <a:pt x="1456" y="882"/>
                  </a:lnTo>
                  <a:lnTo>
                    <a:pt x="1466" y="883"/>
                  </a:lnTo>
                  <a:lnTo>
                    <a:pt x="1476" y="884"/>
                  </a:lnTo>
                  <a:lnTo>
                    <a:pt x="1489" y="884"/>
                  </a:lnTo>
                  <a:lnTo>
                    <a:pt x="1498" y="885"/>
                  </a:lnTo>
                  <a:lnTo>
                    <a:pt x="1509" y="885"/>
                  </a:lnTo>
                  <a:lnTo>
                    <a:pt x="1522" y="887"/>
                  </a:lnTo>
                  <a:lnTo>
                    <a:pt x="1532" y="887"/>
                  </a:lnTo>
                  <a:lnTo>
                    <a:pt x="1546" y="887"/>
                  </a:lnTo>
                  <a:lnTo>
                    <a:pt x="1556" y="889"/>
                  </a:lnTo>
                  <a:lnTo>
                    <a:pt x="1566" y="889"/>
                  </a:lnTo>
                  <a:lnTo>
                    <a:pt x="1578" y="889"/>
                  </a:lnTo>
                  <a:lnTo>
                    <a:pt x="1587" y="889"/>
                  </a:lnTo>
                  <a:lnTo>
                    <a:pt x="1601" y="889"/>
                  </a:lnTo>
                  <a:lnTo>
                    <a:pt x="1607" y="889"/>
                  </a:lnTo>
                  <a:lnTo>
                    <a:pt x="1623" y="889"/>
                  </a:lnTo>
                  <a:lnTo>
                    <a:pt x="1630" y="889"/>
                  </a:lnTo>
                  <a:lnTo>
                    <a:pt x="1644" y="889"/>
                  </a:lnTo>
                  <a:lnTo>
                    <a:pt x="1653" y="889"/>
                  </a:lnTo>
                  <a:lnTo>
                    <a:pt x="1665" y="889"/>
                  </a:lnTo>
                </a:path>
              </a:pathLst>
            </a:custGeom>
            <a:noFill/>
            <a:ln w="19050">
              <a:solidFill>
                <a:srgbClr val="FF66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6110" name="Freeform 30"/>
            <p:cNvSpPr>
              <a:spLocks/>
            </p:cNvSpPr>
            <p:nvPr/>
          </p:nvSpPr>
          <p:spPr bwMode="auto">
            <a:xfrm>
              <a:off x="3021" y="3271"/>
              <a:ext cx="833" cy="445"/>
            </a:xfrm>
            <a:custGeom>
              <a:avLst/>
              <a:gdLst>
                <a:gd name="T0" fmla="*/ 21 w 1665"/>
                <a:gd name="T1" fmla="*/ 889 h 889"/>
                <a:gd name="T2" fmla="*/ 56 w 1665"/>
                <a:gd name="T3" fmla="*/ 889 h 889"/>
                <a:gd name="T4" fmla="*/ 87 w 1665"/>
                <a:gd name="T5" fmla="*/ 889 h 889"/>
                <a:gd name="T6" fmla="*/ 118 w 1665"/>
                <a:gd name="T7" fmla="*/ 887 h 889"/>
                <a:gd name="T8" fmla="*/ 156 w 1665"/>
                <a:gd name="T9" fmla="*/ 885 h 889"/>
                <a:gd name="T10" fmla="*/ 189 w 1665"/>
                <a:gd name="T11" fmla="*/ 884 h 889"/>
                <a:gd name="T12" fmla="*/ 218 w 1665"/>
                <a:gd name="T13" fmla="*/ 881 h 889"/>
                <a:gd name="T14" fmla="*/ 254 w 1665"/>
                <a:gd name="T15" fmla="*/ 876 h 889"/>
                <a:gd name="T16" fmla="*/ 287 w 1665"/>
                <a:gd name="T17" fmla="*/ 869 h 889"/>
                <a:gd name="T18" fmla="*/ 320 w 1665"/>
                <a:gd name="T19" fmla="*/ 856 h 889"/>
                <a:gd name="T20" fmla="*/ 353 w 1665"/>
                <a:gd name="T21" fmla="*/ 840 h 889"/>
                <a:gd name="T22" fmla="*/ 386 w 1665"/>
                <a:gd name="T23" fmla="*/ 818 h 889"/>
                <a:gd name="T24" fmla="*/ 421 w 1665"/>
                <a:gd name="T25" fmla="*/ 787 h 889"/>
                <a:gd name="T26" fmla="*/ 451 w 1665"/>
                <a:gd name="T27" fmla="*/ 746 h 889"/>
                <a:gd name="T28" fmla="*/ 485 w 1665"/>
                <a:gd name="T29" fmla="*/ 696 h 889"/>
                <a:gd name="T30" fmla="*/ 520 w 1665"/>
                <a:gd name="T31" fmla="*/ 633 h 889"/>
                <a:gd name="T32" fmla="*/ 551 w 1665"/>
                <a:gd name="T33" fmla="*/ 562 h 889"/>
                <a:gd name="T34" fmla="*/ 584 w 1665"/>
                <a:gd name="T35" fmla="*/ 480 h 889"/>
                <a:gd name="T36" fmla="*/ 617 w 1665"/>
                <a:gd name="T37" fmla="*/ 393 h 889"/>
                <a:gd name="T38" fmla="*/ 652 w 1665"/>
                <a:gd name="T39" fmla="*/ 304 h 889"/>
                <a:gd name="T40" fmla="*/ 682 w 1665"/>
                <a:gd name="T41" fmla="*/ 218 h 889"/>
                <a:gd name="T42" fmla="*/ 718 w 1665"/>
                <a:gd name="T43" fmla="*/ 138 h 889"/>
                <a:gd name="T44" fmla="*/ 749 w 1665"/>
                <a:gd name="T45" fmla="*/ 74 h 889"/>
                <a:gd name="T46" fmla="*/ 783 w 1665"/>
                <a:gd name="T47" fmla="*/ 26 h 889"/>
                <a:gd name="T48" fmla="*/ 816 w 1665"/>
                <a:gd name="T49" fmla="*/ 3 h 889"/>
                <a:gd name="T50" fmla="*/ 850 w 1665"/>
                <a:gd name="T51" fmla="*/ 3 h 889"/>
                <a:gd name="T52" fmla="*/ 880 w 1665"/>
                <a:gd name="T53" fmla="*/ 26 h 889"/>
                <a:gd name="T54" fmla="*/ 915 w 1665"/>
                <a:gd name="T55" fmla="*/ 74 h 889"/>
                <a:gd name="T56" fmla="*/ 946 w 1665"/>
                <a:gd name="T57" fmla="*/ 138 h 889"/>
                <a:gd name="T58" fmla="*/ 980 w 1665"/>
                <a:gd name="T59" fmla="*/ 218 h 889"/>
                <a:gd name="T60" fmla="*/ 1013 w 1665"/>
                <a:gd name="T61" fmla="*/ 304 h 889"/>
                <a:gd name="T62" fmla="*/ 1046 w 1665"/>
                <a:gd name="T63" fmla="*/ 393 h 889"/>
                <a:gd name="T64" fmla="*/ 1080 w 1665"/>
                <a:gd name="T65" fmla="*/ 480 h 889"/>
                <a:gd name="T66" fmla="*/ 1111 w 1665"/>
                <a:gd name="T67" fmla="*/ 562 h 889"/>
                <a:gd name="T68" fmla="*/ 1144 w 1665"/>
                <a:gd name="T69" fmla="*/ 633 h 889"/>
                <a:gd name="T70" fmla="*/ 1178 w 1665"/>
                <a:gd name="T71" fmla="*/ 696 h 889"/>
                <a:gd name="T72" fmla="*/ 1212 w 1665"/>
                <a:gd name="T73" fmla="*/ 746 h 889"/>
                <a:gd name="T74" fmla="*/ 1246 w 1665"/>
                <a:gd name="T75" fmla="*/ 787 h 889"/>
                <a:gd name="T76" fmla="*/ 1276 w 1665"/>
                <a:gd name="T77" fmla="*/ 818 h 889"/>
                <a:gd name="T78" fmla="*/ 1313 w 1665"/>
                <a:gd name="T79" fmla="*/ 840 h 889"/>
                <a:gd name="T80" fmla="*/ 1344 w 1665"/>
                <a:gd name="T81" fmla="*/ 856 h 889"/>
                <a:gd name="T82" fmla="*/ 1379 w 1665"/>
                <a:gd name="T83" fmla="*/ 869 h 889"/>
                <a:gd name="T84" fmla="*/ 1411 w 1665"/>
                <a:gd name="T85" fmla="*/ 876 h 889"/>
                <a:gd name="T86" fmla="*/ 1445 w 1665"/>
                <a:gd name="T87" fmla="*/ 881 h 889"/>
                <a:gd name="T88" fmla="*/ 1476 w 1665"/>
                <a:gd name="T89" fmla="*/ 884 h 889"/>
                <a:gd name="T90" fmla="*/ 1509 w 1665"/>
                <a:gd name="T91" fmla="*/ 885 h 889"/>
                <a:gd name="T92" fmla="*/ 1545 w 1665"/>
                <a:gd name="T93" fmla="*/ 887 h 889"/>
                <a:gd name="T94" fmla="*/ 1578 w 1665"/>
                <a:gd name="T95" fmla="*/ 889 h 889"/>
                <a:gd name="T96" fmla="*/ 1606 w 1665"/>
                <a:gd name="T97" fmla="*/ 889 h 889"/>
                <a:gd name="T98" fmla="*/ 1644 w 1665"/>
                <a:gd name="T99" fmla="*/ 889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5" h="889">
                  <a:moveTo>
                    <a:pt x="0" y="889"/>
                  </a:moveTo>
                  <a:lnTo>
                    <a:pt x="9" y="889"/>
                  </a:lnTo>
                  <a:lnTo>
                    <a:pt x="21" y="889"/>
                  </a:lnTo>
                  <a:lnTo>
                    <a:pt x="33" y="889"/>
                  </a:lnTo>
                  <a:lnTo>
                    <a:pt x="44" y="889"/>
                  </a:lnTo>
                  <a:lnTo>
                    <a:pt x="56" y="889"/>
                  </a:lnTo>
                  <a:lnTo>
                    <a:pt x="64" y="889"/>
                  </a:lnTo>
                  <a:lnTo>
                    <a:pt x="77" y="889"/>
                  </a:lnTo>
                  <a:lnTo>
                    <a:pt x="87" y="889"/>
                  </a:lnTo>
                  <a:lnTo>
                    <a:pt x="101" y="889"/>
                  </a:lnTo>
                  <a:lnTo>
                    <a:pt x="112" y="889"/>
                  </a:lnTo>
                  <a:lnTo>
                    <a:pt x="118" y="887"/>
                  </a:lnTo>
                  <a:lnTo>
                    <a:pt x="129" y="887"/>
                  </a:lnTo>
                  <a:lnTo>
                    <a:pt x="142" y="887"/>
                  </a:lnTo>
                  <a:lnTo>
                    <a:pt x="156" y="885"/>
                  </a:lnTo>
                  <a:lnTo>
                    <a:pt x="165" y="885"/>
                  </a:lnTo>
                  <a:lnTo>
                    <a:pt x="176" y="884"/>
                  </a:lnTo>
                  <a:lnTo>
                    <a:pt x="189" y="884"/>
                  </a:lnTo>
                  <a:lnTo>
                    <a:pt x="197" y="883"/>
                  </a:lnTo>
                  <a:lnTo>
                    <a:pt x="209" y="882"/>
                  </a:lnTo>
                  <a:lnTo>
                    <a:pt x="218" y="881"/>
                  </a:lnTo>
                  <a:lnTo>
                    <a:pt x="233" y="880"/>
                  </a:lnTo>
                  <a:lnTo>
                    <a:pt x="241" y="879"/>
                  </a:lnTo>
                  <a:lnTo>
                    <a:pt x="254" y="876"/>
                  </a:lnTo>
                  <a:lnTo>
                    <a:pt x="264" y="873"/>
                  </a:lnTo>
                  <a:lnTo>
                    <a:pt x="274" y="871"/>
                  </a:lnTo>
                  <a:lnTo>
                    <a:pt x="287" y="869"/>
                  </a:lnTo>
                  <a:lnTo>
                    <a:pt x="297" y="864"/>
                  </a:lnTo>
                  <a:lnTo>
                    <a:pt x="307" y="861"/>
                  </a:lnTo>
                  <a:lnTo>
                    <a:pt x="320" y="856"/>
                  </a:lnTo>
                  <a:lnTo>
                    <a:pt x="330" y="852"/>
                  </a:lnTo>
                  <a:lnTo>
                    <a:pt x="342" y="848"/>
                  </a:lnTo>
                  <a:lnTo>
                    <a:pt x="353" y="840"/>
                  </a:lnTo>
                  <a:lnTo>
                    <a:pt x="365" y="834"/>
                  </a:lnTo>
                  <a:lnTo>
                    <a:pt x="375" y="826"/>
                  </a:lnTo>
                  <a:lnTo>
                    <a:pt x="386" y="818"/>
                  </a:lnTo>
                  <a:lnTo>
                    <a:pt x="399" y="808"/>
                  </a:lnTo>
                  <a:lnTo>
                    <a:pt x="408" y="798"/>
                  </a:lnTo>
                  <a:lnTo>
                    <a:pt x="421" y="787"/>
                  </a:lnTo>
                  <a:lnTo>
                    <a:pt x="428" y="774"/>
                  </a:lnTo>
                  <a:lnTo>
                    <a:pt x="442" y="761"/>
                  </a:lnTo>
                  <a:lnTo>
                    <a:pt x="451" y="746"/>
                  </a:lnTo>
                  <a:lnTo>
                    <a:pt x="463" y="730"/>
                  </a:lnTo>
                  <a:lnTo>
                    <a:pt x="472" y="713"/>
                  </a:lnTo>
                  <a:lnTo>
                    <a:pt x="485" y="696"/>
                  </a:lnTo>
                  <a:lnTo>
                    <a:pt x="496" y="676"/>
                  </a:lnTo>
                  <a:lnTo>
                    <a:pt x="506" y="656"/>
                  </a:lnTo>
                  <a:lnTo>
                    <a:pt x="520" y="633"/>
                  </a:lnTo>
                  <a:lnTo>
                    <a:pt x="530" y="610"/>
                  </a:lnTo>
                  <a:lnTo>
                    <a:pt x="542" y="586"/>
                  </a:lnTo>
                  <a:lnTo>
                    <a:pt x="551" y="562"/>
                  </a:lnTo>
                  <a:lnTo>
                    <a:pt x="563" y="535"/>
                  </a:lnTo>
                  <a:lnTo>
                    <a:pt x="574" y="507"/>
                  </a:lnTo>
                  <a:lnTo>
                    <a:pt x="584" y="480"/>
                  </a:lnTo>
                  <a:lnTo>
                    <a:pt x="596" y="453"/>
                  </a:lnTo>
                  <a:lnTo>
                    <a:pt x="607" y="424"/>
                  </a:lnTo>
                  <a:lnTo>
                    <a:pt x="617" y="393"/>
                  </a:lnTo>
                  <a:lnTo>
                    <a:pt x="627" y="363"/>
                  </a:lnTo>
                  <a:lnTo>
                    <a:pt x="641" y="333"/>
                  </a:lnTo>
                  <a:lnTo>
                    <a:pt x="652" y="304"/>
                  </a:lnTo>
                  <a:lnTo>
                    <a:pt x="664" y="273"/>
                  </a:lnTo>
                  <a:lnTo>
                    <a:pt x="673" y="246"/>
                  </a:lnTo>
                  <a:lnTo>
                    <a:pt x="682" y="218"/>
                  </a:lnTo>
                  <a:lnTo>
                    <a:pt x="695" y="190"/>
                  </a:lnTo>
                  <a:lnTo>
                    <a:pt x="708" y="164"/>
                  </a:lnTo>
                  <a:lnTo>
                    <a:pt x="718" y="138"/>
                  </a:lnTo>
                  <a:lnTo>
                    <a:pt x="725" y="114"/>
                  </a:lnTo>
                  <a:lnTo>
                    <a:pt x="739" y="93"/>
                  </a:lnTo>
                  <a:lnTo>
                    <a:pt x="749" y="74"/>
                  </a:lnTo>
                  <a:lnTo>
                    <a:pt x="763" y="55"/>
                  </a:lnTo>
                  <a:lnTo>
                    <a:pt x="773" y="39"/>
                  </a:lnTo>
                  <a:lnTo>
                    <a:pt x="783" y="26"/>
                  </a:lnTo>
                  <a:lnTo>
                    <a:pt x="794" y="15"/>
                  </a:lnTo>
                  <a:lnTo>
                    <a:pt x="805" y="7"/>
                  </a:lnTo>
                  <a:lnTo>
                    <a:pt x="816" y="3"/>
                  </a:lnTo>
                  <a:lnTo>
                    <a:pt x="828" y="0"/>
                  </a:lnTo>
                  <a:lnTo>
                    <a:pt x="837" y="0"/>
                  </a:lnTo>
                  <a:lnTo>
                    <a:pt x="850" y="3"/>
                  </a:lnTo>
                  <a:lnTo>
                    <a:pt x="858" y="7"/>
                  </a:lnTo>
                  <a:lnTo>
                    <a:pt x="869" y="15"/>
                  </a:lnTo>
                  <a:lnTo>
                    <a:pt x="880" y="26"/>
                  </a:lnTo>
                  <a:lnTo>
                    <a:pt x="891" y="39"/>
                  </a:lnTo>
                  <a:lnTo>
                    <a:pt x="905" y="55"/>
                  </a:lnTo>
                  <a:lnTo>
                    <a:pt x="915" y="74"/>
                  </a:lnTo>
                  <a:lnTo>
                    <a:pt x="926" y="93"/>
                  </a:lnTo>
                  <a:lnTo>
                    <a:pt x="934" y="114"/>
                  </a:lnTo>
                  <a:lnTo>
                    <a:pt x="946" y="138"/>
                  </a:lnTo>
                  <a:lnTo>
                    <a:pt x="958" y="164"/>
                  </a:lnTo>
                  <a:lnTo>
                    <a:pt x="969" y="190"/>
                  </a:lnTo>
                  <a:lnTo>
                    <a:pt x="980" y="218"/>
                  </a:lnTo>
                  <a:lnTo>
                    <a:pt x="992" y="246"/>
                  </a:lnTo>
                  <a:lnTo>
                    <a:pt x="1000" y="273"/>
                  </a:lnTo>
                  <a:lnTo>
                    <a:pt x="1013" y="304"/>
                  </a:lnTo>
                  <a:lnTo>
                    <a:pt x="1025" y="333"/>
                  </a:lnTo>
                  <a:lnTo>
                    <a:pt x="1038" y="363"/>
                  </a:lnTo>
                  <a:lnTo>
                    <a:pt x="1046" y="393"/>
                  </a:lnTo>
                  <a:lnTo>
                    <a:pt x="1058" y="424"/>
                  </a:lnTo>
                  <a:lnTo>
                    <a:pt x="1068" y="453"/>
                  </a:lnTo>
                  <a:lnTo>
                    <a:pt x="1080" y="480"/>
                  </a:lnTo>
                  <a:lnTo>
                    <a:pt x="1087" y="507"/>
                  </a:lnTo>
                  <a:lnTo>
                    <a:pt x="1101" y="535"/>
                  </a:lnTo>
                  <a:lnTo>
                    <a:pt x="1111" y="562"/>
                  </a:lnTo>
                  <a:lnTo>
                    <a:pt x="1124" y="586"/>
                  </a:lnTo>
                  <a:lnTo>
                    <a:pt x="1135" y="610"/>
                  </a:lnTo>
                  <a:lnTo>
                    <a:pt x="1144" y="633"/>
                  </a:lnTo>
                  <a:lnTo>
                    <a:pt x="1155" y="656"/>
                  </a:lnTo>
                  <a:lnTo>
                    <a:pt x="1167" y="676"/>
                  </a:lnTo>
                  <a:lnTo>
                    <a:pt x="1178" y="696"/>
                  </a:lnTo>
                  <a:lnTo>
                    <a:pt x="1188" y="713"/>
                  </a:lnTo>
                  <a:lnTo>
                    <a:pt x="1202" y="730"/>
                  </a:lnTo>
                  <a:lnTo>
                    <a:pt x="1212" y="746"/>
                  </a:lnTo>
                  <a:lnTo>
                    <a:pt x="1223" y="761"/>
                  </a:lnTo>
                  <a:lnTo>
                    <a:pt x="1235" y="774"/>
                  </a:lnTo>
                  <a:lnTo>
                    <a:pt x="1246" y="787"/>
                  </a:lnTo>
                  <a:lnTo>
                    <a:pt x="1256" y="798"/>
                  </a:lnTo>
                  <a:lnTo>
                    <a:pt x="1267" y="808"/>
                  </a:lnTo>
                  <a:lnTo>
                    <a:pt x="1276" y="818"/>
                  </a:lnTo>
                  <a:lnTo>
                    <a:pt x="1288" y="826"/>
                  </a:lnTo>
                  <a:lnTo>
                    <a:pt x="1299" y="834"/>
                  </a:lnTo>
                  <a:lnTo>
                    <a:pt x="1313" y="840"/>
                  </a:lnTo>
                  <a:lnTo>
                    <a:pt x="1323" y="848"/>
                  </a:lnTo>
                  <a:lnTo>
                    <a:pt x="1333" y="852"/>
                  </a:lnTo>
                  <a:lnTo>
                    <a:pt x="1344" y="856"/>
                  </a:lnTo>
                  <a:lnTo>
                    <a:pt x="1356" y="861"/>
                  </a:lnTo>
                  <a:lnTo>
                    <a:pt x="1368" y="864"/>
                  </a:lnTo>
                  <a:lnTo>
                    <a:pt x="1379" y="869"/>
                  </a:lnTo>
                  <a:lnTo>
                    <a:pt x="1391" y="871"/>
                  </a:lnTo>
                  <a:lnTo>
                    <a:pt x="1397" y="873"/>
                  </a:lnTo>
                  <a:lnTo>
                    <a:pt x="1411" y="876"/>
                  </a:lnTo>
                  <a:lnTo>
                    <a:pt x="1425" y="879"/>
                  </a:lnTo>
                  <a:lnTo>
                    <a:pt x="1432" y="880"/>
                  </a:lnTo>
                  <a:lnTo>
                    <a:pt x="1445" y="881"/>
                  </a:lnTo>
                  <a:lnTo>
                    <a:pt x="1456" y="882"/>
                  </a:lnTo>
                  <a:lnTo>
                    <a:pt x="1466" y="883"/>
                  </a:lnTo>
                  <a:lnTo>
                    <a:pt x="1476" y="884"/>
                  </a:lnTo>
                  <a:lnTo>
                    <a:pt x="1489" y="884"/>
                  </a:lnTo>
                  <a:lnTo>
                    <a:pt x="1498" y="885"/>
                  </a:lnTo>
                  <a:lnTo>
                    <a:pt x="1509" y="885"/>
                  </a:lnTo>
                  <a:lnTo>
                    <a:pt x="1522" y="887"/>
                  </a:lnTo>
                  <a:lnTo>
                    <a:pt x="1532" y="887"/>
                  </a:lnTo>
                  <a:lnTo>
                    <a:pt x="1545" y="887"/>
                  </a:lnTo>
                  <a:lnTo>
                    <a:pt x="1555" y="889"/>
                  </a:lnTo>
                  <a:lnTo>
                    <a:pt x="1565" y="889"/>
                  </a:lnTo>
                  <a:lnTo>
                    <a:pt x="1578" y="889"/>
                  </a:lnTo>
                  <a:lnTo>
                    <a:pt x="1586" y="889"/>
                  </a:lnTo>
                  <a:lnTo>
                    <a:pt x="1601" y="889"/>
                  </a:lnTo>
                  <a:lnTo>
                    <a:pt x="1606" y="889"/>
                  </a:lnTo>
                  <a:lnTo>
                    <a:pt x="1623" y="889"/>
                  </a:lnTo>
                  <a:lnTo>
                    <a:pt x="1630" y="889"/>
                  </a:lnTo>
                  <a:lnTo>
                    <a:pt x="1644" y="889"/>
                  </a:lnTo>
                  <a:lnTo>
                    <a:pt x="1653" y="889"/>
                  </a:lnTo>
                  <a:lnTo>
                    <a:pt x="1665" y="889"/>
                  </a:lnTo>
                </a:path>
              </a:pathLst>
            </a:custGeom>
            <a:noFill/>
            <a:ln w="19050">
              <a:solidFill>
                <a:srgbClr val="FF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6112" name="Rectangle 32"/>
            <p:cNvSpPr>
              <a:spLocks noChangeArrowheads="1"/>
            </p:cNvSpPr>
            <p:nvPr/>
          </p:nvSpPr>
          <p:spPr bwMode="auto">
            <a:xfrm>
              <a:off x="2223" y="3184"/>
              <a:ext cx="703"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1" hangingPunct="1"/>
              <a:r>
                <a:rPr lang="fr-FR">
                  <a:solidFill>
                    <a:srgbClr val="FF9900"/>
                  </a:solidFill>
                  <a:cs typeface="Arial" charset="0"/>
                </a:rPr>
                <a:t>Absorption</a:t>
              </a:r>
              <a:endParaRPr lang="fr-FR" sz="2400">
                <a:solidFill>
                  <a:srgbClr val="FF9900"/>
                </a:solidFill>
                <a:cs typeface="Arial" charset="0"/>
              </a:endParaRPr>
            </a:p>
          </p:txBody>
        </p:sp>
        <p:sp>
          <p:nvSpPr>
            <p:cNvPr id="46114" name="Rectangle 34"/>
            <p:cNvSpPr>
              <a:spLocks noChangeArrowheads="1"/>
            </p:cNvSpPr>
            <p:nvPr/>
          </p:nvSpPr>
          <p:spPr bwMode="auto">
            <a:xfrm>
              <a:off x="3482" y="3184"/>
              <a:ext cx="59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1" hangingPunct="1"/>
              <a:r>
                <a:rPr lang="fr-FR">
                  <a:solidFill>
                    <a:srgbClr val="FF3300"/>
                  </a:solidFill>
                  <a:cs typeface="Arial" charset="0"/>
                </a:rPr>
                <a:t>Emission</a:t>
              </a:r>
              <a:endParaRPr lang="fr-FR" sz="2400">
                <a:solidFill>
                  <a:srgbClr val="FF3300"/>
                </a:solidFill>
                <a:cs typeface="Arial" charset="0"/>
              </a:endParaRPr>
            </a:p>
          </p:txBody>
        </p:sp>
        <p:sp>
          <p:nvSpPr>
            <p:cNvPr id="46117" name="Line 37"/>
            <p:cNvSpPr>
              <a:spLocks noChangeShapeType="1"/>
            </p:cNvSpPr>
            <p:nvPr/>
          </p:nvSpPr>
          <p:spPr bwMode="auto">
            <a:xfrm>
              <a:off x="2521" y="3720"/>
              <a:ext cx="2220" cy="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46118" name="Freeform 38"/>
            <p:cNvSpPr>
              <a:spLocks/>
            </p:cNvSpPr>
            <p:nvPr/>
          </p:nvSpPr>
          <p:spPr bwMode="auto">
            <a:xfrm>
              <a:off x="4629" y="3689"/>
              <a:ext cx="124" cy="62"/>
            </a:xfrm>
            <a:custGeom>
              <a:avLst/>
              <a:gdLst>
                <a:gd name="T0" fmla="*/ 0 w 248"/>
                <a:gd name="T1" fmla="*/ 0 h 124"/>
                <a:gd name="T2" fmla="*/ 248 w 248"/>
                <a:gd name="T3" fmla="*/ 62 h 124"/>
                <a:gd name="T4" fmla="*/ 0 w 248"/>
                <a:gd name="T5" fmla="*/ 124 h 124"/>
                <a:gd name="T6" fmla="*/ 0 w 248"/>
                <a:gd name="T7" fmla="*/ 0 h 124"/>
              </a:gdLst>
              <a:ahLst/>
              <a:cxnLst>
                <a:cxn ang="0">
                  <a:pos x="T0" y="T1"/>
                </a:cxn>
                <a:cxn ang="0">
                  <a:pos x="T2" y="T3"/>
                </a:cxn>
                <a:cxn ang="0">
                  <a:pos x="T4" y="T5"/>
                </a:cxn>
                <a:cxn ang="0">
                  <a:pos x="T6" y="T7"/>
                </a:cxn>
              </a:cxnLst>
              <a:rect l="0" t="0" r="r" b="b"/>
              <a:pathLst>
                <a:path w="248" h="124">
                  <a:moveTo>
                    <a:pt x="0" y="0"/>
                  </a:moveTo>
                  <a:lnTo>
                    <a:pt x="248" y="62"/>
                  </a:lnTo>
                  <a:lnTo>
                    <a:pt x="0" y="124"/>
                  </a:lnTo>
                  <a:lnTo>
                    <a:pt x="0" y="0"/>
                  </a:lnTo>
                  <a:close/>
                </a:path>
              </a:pathLst>
            </a:custGeom>
            <a:solidFill>
              <a:srgbClr val="000000"/>
            </a:solidFill>
            <a:ln w="9525">
              <a:solidFill>
                <a:srgbClr val="000000"/>
              </a:solidFill>
              <a:prstDash val="solid"/>
              <a:round/>
              <a:headEnd/>
              <a:tailEnd/>
            </a:ln>
          </p:spPr>
          <p:txBody>
            <a:bodyPr/>
            <a:lstStyle/>
            <a:p>
              <a:endParaRPr lang="en-US"/>
            </a:p>
          </p:txBody>
        </p:sp>
        <p:sp>
          <p:nvSpPr>
            <p:cNvPr id="46119" name="Rectangle 39"/>
            <p:cNvSpPr>
              <a:spLocks noChangeArrowheads="1"/>
            </p:cNvSpPr>
            <p:nvPr/>
          </p:nvSpPr>
          <p:spPr bwMode="auto">
            <a:xfrm>
              <a:off x="4783" y="3627"/>
              <a:ext cx="9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1" hangingPunct="1"/>
              <a:r>
                <a:rPr lang="fr-FR" sz="2000">
                  <a:solidFill>
                    <a:srgbClr val="000000"/>
                  </a:solidFill>
                  <a:latin typeface="Times New Roman" charset="0"/>
                  <a:cs typeface="Arial" charset="0"/>
                </a:rPr>
                <a:t>E</a:t>
              </a:r>
              <a:endParaRPr lang="fr-FR" sz="2400">
                <a:latin typeface="Times New Roman" charset="0"/>
                <a:cs typeface="Arial" charset="0"/>
              </a:endParaRPr>
            </a:p>
          </p:txBody>
        </p:sp>
        <p:sp>
          <p:nvSpPr>
            <p:cNvPr id="46122" name="Text Box 42"/>
            <p:cNvSpPr txBox="1">
              <a:spLocks noChangeArrowheads="1"/>
            </p:cNvSpPr>
            <p:nvPr/>
          </p:nvSpPr>
          <p:spPr bwMode="auto">
            <a:xfrm>
              <a:off x="2704" y="3698"/>
              <a:ext cx="601"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fr-FR">
                  <a:cs typeface="Arial" charset="0"/>
                </a:rPr>
                <a:t>617 nm</a:t>
              </a:r>
            </a:p>
          </p:txBody>
        </p:sp>
        <p:sp>
          <p:nvSpPr>
            <p:cNvPr id="46123" name="Text Box 43"/>
            <p:cNvSpPr txBox="1">
              <a:spLocks noChangeArrowheads="1"/>
            </p:cNvSpPr>
            <p:nvPr/>
          </p:nvSpPr>
          <p:spPr bwMode="auto">
            <a:xfrm>
              <a:off x="3300" y="3700"/>
              <a:ext cx="601"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fr-FR">
                  <a:cs typeface="Arial" charset="0"/>
                </a:rPr>
                <a:t>670 nm</a:t>
              </a:r>
            </a:p>
          </p:txBody>
        </p:sp>
      </p:grpSp>
      <p:grpSp>
        <p:nvGrpSpPr>
          <p:cNvPr id="46128" name="Group 48"/>
          <p:cNvGrpSpPr>
            <a:grpSpLocks/>
          </p:cNvGrpSpPr>
          <p:nvPr/>
        </p:nvGrpSpPr>
        <p:grpSpPr bwMode="auto">
          <a:xfrm>
            <a:off x="611189" y="5084768"/>
            <a:ext cx="3629025" cy="1346201"/>
            <a:chOff x="1610" y="2251"/>
            <a:chExt cx="2286" cy="848"/>
          </a:xfrm>
        </p:grpSpPr>
        <p:sp>
          <p:nvSpPr>
            <p:cNvPr id="46107" name="Freeform 27"/>
            <p:cNvSpPr>
              <a:spLocks/>
            </p:cNvSpPr>
            <p:nvPr/>
          </p:nvSpPr>
          <p:spPr bwMode="auto">
            <a:xfrm>
              <a:off x="1610" y="2443"/>
              <a:ext cx="832" cy="444"/>
            </a:xfrm>
            <a:custGeom>
              <a:avLst/>
              <a:gdLst>
                <a:gd name="T0" fmla="*/ 22 w 1666"/>
                <a:gd name="T1" fmla="*/ 889 h 889"/>
                <a:gd name="T2" fmla="*/ 57 w 1666"/>
                <a:gd name="T3" fmla="*/ 889 h 889"/>
                <a:gd name="T4" fmla="*/ 88 w 1666"/>
                <a:gd name="T5" fmla="*/ 889 h 889"/>
                <a:gd name="T6" fmla="*/ 119 w 1666"/>
                <a:gd name="T7" fmla="*/ 888 h 889"/>
                <a:gd name="T8" fmla="*/ 157 w 1666"/>
                <a:gd name="T9" fmla="*/ 886 h 889"/>
                <a:gd name="T10" fmla="*/ 190 w 1666"/>
                <a:gd name="T11" fmla="*/ 885 h 889"/>
                <a:gd name="T12" fmla="*/ 219 w 1666"/>
                <a:gd name="T13" fmla="*/ 881 h 889"/>
                <a:gd name="T14" fmla="*/ 254 w 1666"/>
                <a:gd name="T15" fmla="*/ 877 h 889"/>
                <a:gd name="T16" fmla="*/ 288 w 1666"/>
                <a:gd name="T17" fmla="*/ 869 h 889"/>
                <a:gd name="T18" fmla="*/ 321 w 1666"/>
                <a:gd name="T19" fmla="*/ 857 h 889"/>
                <a:gd name="T20" fmla="*/ 354 w 1666"/>
                <a:gd name="T21" fmla="*/ 840 h 889"/>
                <a:gd name="T22" fmla="*/ 386 w 1666"/>
                <a:gd name="T23" fmla="*/ 818 h 889"/>
                <a:gd name="T24" fmla="*/ 422 w 1666"/>
                <a:gd name="T25" fmla="*/ 787 h 889"/>
                <a:gd name="T26" fmla="*/ 452 w 1666"/>
                <a:gd name="T27" fmla="*/ 746 h 889"/>
                <a:gd name="T28" fmla="*/ 486 w 1666"/>
                <a:gd name="T29" fmla="*/ 696 h 889"/>
                <a:gd name="T30" fmla="*/ 520 w 1666"/>
                <a:gd name="T31" fmla="*/ 633 h 889"/>
                <a:gd name="T32" fmla="*/ 552 w 1666"/>
                <a:gd name="T33" fmla="*/ 562 h 889"/>
                <a:gd name="T34" fmla="*/ 585 w 1666"/>
                <a:gd name="T35" fmla="*/ 480 h 889"/>
                <a:gd name="T36" fmla="*/ 618 w 1666"/>
                <a:gd name="T37" fmla="*/ 393 h 889"/>
                <a:gd name="T38" fmla="*/ 652 w 1666"/>
                <a:gd name="T39" fmla="*/ 305 h 889"/>
                <a:gd name="T40" fmla="*/ 682 w 1666"/>
                <a:gd name="T41" fmla="*/ 218 h 889"/>
                <a:gd name="T42" fmla="*/ 719 w 1666"/>
                <a:gd name="T43" fmla="*/ 139 h 889"/>
                <a:gd name="T44" fmla="*/ 750 w 1666"/>
                <a:gd name="T45" fmla="*/ 74 h 889"/>
                <a:gd name="T46" fmla="*/ 783 w 1666"/>
                <a:gd name="T47" fmla="*/ 27 h 889"/>
                <a:gd name="T48" fmla="*/ 817 w 1666"/>
                <a:gd name="T49" fmla="*/ 3 h 889"/>
                <a:gd name="T50" fmla="*/ 851 w 1666"/>
                <a:gd name="T51" fmla="*/ 3 h 889"/>
                <a:gd name="T52" fmla="*/ 881 w 1666"/>
                <a:gd name="T53" fmla="*/ 27 h 889"/>
                <a:gd name="T54" fmla="*/ 915 w 1666"/>
                <a:gd name="T55" fmla="*/ 74 h 889"/>
                <a:gd name="T56" fmla="*/ 946 w 1666"/>
                <a:gd name="T57" fmla="*/ 139 h 889"/>
                <a:gd name="T58" fmla="*/ 981 w 1666"/>
                <a:gd name="T59" fmla="*/ 218 h 889"/>
                <a:gd name="T60" fmla="*/ 1014 w 1666"/>
                <a:gd name="T61" fmla="*/ 305 h 889"/>
                <a:gd name="T62" fmla="*/ 1047 w 1666"/>
                <a:gd name="T63" fmla="*/ 393 h 889"/>
                <a:gd name="T64" fmla="*/ 1080 w 1666"/>
                <a:gd name="T65" fmla="*/ 480 h 889"/>
                <a:gd name="T66" fmla="*/ 1112 w 1666"/>
                <a:gd name="T67" fmla="*/ 562 h 889"/>
                <a:gd name="T68" fmla="*/ 1145 w 1666"/>
                <a:gd name="T69" fmla="*/ 633 h 889"/>
                <a:gd name="T70" fmla="*/ 1179 w 1666"/>
                <a:gd name="T71" fmla="*/ 696 h 889"/>
                <a:gd name="T72" fmla="*/ 1212 w 1666"/>
                <a:gd name="T73" fmla="*/ 746 h 889"/>
                <a:gd name="T74" fmla="*/ 1247 w 1666"/>
                <a:gd name="T75" fmla="*/ 787 h 889"/>
                <a:gd name="T76" fmla="*/ 1277 w 1666"/>
                <a:gd name="T77" fmla="*/ 818 h 889"/>
                <a:gd name="T78" fmla="*/ 1313 w 1666"/>
                <a:gd name="T79" fmla="*/ 840 h 889"/>
                <a:gd name="T80" fmla="*/ 1344 w 1666"/>
                <a:gd name="T81" fmla="*/ 857 h 889"/>
                <a:gd name="T82" fmla="*/ 1380 w 1666"/>
                <a:gd name="T83" fmla="*/ 869 h 889"/>
                <a:gd name="T84" fmla="*/ 1412 w 1666"/>
                <a:gd name="T85" fmla="*/ 877 h 889"/>
                <a:gd name="T86" fmla="*/ 1445 w 1666"/>
                <a:gd name="T87" fmla="*/ 881 h 889"/>
                <a:gd name="T88" fmla="*/ 1476 w 1666"/>
                <a:gd name="T89" fmla="*/ 885 h 889"/>
                <a:gd name="T90" fmla="*/ 1510 w 1666"/>
                <a:gd name="T91" fmla="*/ 886 h 889"/>
                <a:gd name="T92" fmla="*/ 1546 w 1666"/>
                <a:gd name="T93" fmla="*/ 888 h 889"/>
                <a:gd name="T94" fmla="*/ 1578 w 1666"/>
                <a:gd name="T95" fmla="*/ 889 h 889"/>
                <a:gd name="T96" fmla="*/ 1607 w 1666"/>
                <a:gd name="T97" fmla="*/ 889 h 889"/>
                <a:gd name="T98" fmla="*/ 1645 w 1666"/>
                <a:gd name="T99" fmla="*/ 889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6" h="889">
                  <a:moveTo>
                    <a:pt x="0" y="889"/>
                  </a:moveTo>
                  <a:lnTo>
                    <a:pt x="9" y="889"/>
                  </a:lnTo>
                  <a:lnTo>
                    <a:pt x="22" y="889"/>
                  </a:lnTo>
                  <a:lnTo>
                    <a:pt x="34" y="889"/>
                  </a:lnTo>
                  <a:lnTo>
                    <a:pt x="45" y="889"/>
                  </a:lnTo>
                  <a:lnTo>
                    <a:pt x="57" y="889"/>
                  </a:lnTo>
                  <a:lnTo>
                    <a:pt x="65" y="889"/>
                  </a:lnTo>
                  <a:lnTo>
                    <a:pt x="78" y="889"/>
                  </a:lnTo>
                  <a:lnTo>
                    <a:pt x="88" y="889"/>
                  </a:lnTo>
                  <a:lnTo>
                    <a:pt x="101" y="889"/>
                  </a:lnTo>
                  <a:lnTo>
                    <a:pt x="112" y="889"/>
                  </a:lnTo>
                  <a:lnTo>
                    <a:pt x="119" y="888"/>
                  </a:lnTo>
                  <a:lnTo>
                    <a:pt x="130" y="888"/>
                  </a:lnTo>
                  <a:lnTo>
                    <a:pt x="142" y="888"/>
                  </a:lnTo>
                  <a:lnTo>
                    <a:pt x="157" y="886"/>
                  </a:lnTo>
                  <a:lnTo>
                    <a:pt x="166" y="886"/>
                  </a:lnTo>
                  <a:lnTo>
                    <a:pt x="177" y="885"/>
                  </a:lnTo>
                  <a:lnTo>
                    <a:pt x="190" y="885"/>
                  </a:lnTo>
                  <a:lnTo>
                    <a:pt x="198" y="883"/>
                  </a:lnTo>
                  <a:lnTo>
                    <a:pt x="210" y="882"/>
                  </a:lnTo>
                  <a:lnTo>
                    <a:pt x="219" y="881"/>
                  </a:lnTo>
                  <a:lnTo>
                    <a:pt x="233" y="880"/>
                  </a:lnTo>
                  <a:lnTo>
                    <a:pt x="242" y="879"/>
                  </a:lnTo>
                  <a:lnTo>
                    <a:pt x="254" y="877"/>
                  </a:lnTo>
                  <a:lnTo>
                    <a:pt x="264" y="873"/>
                  </a:lnTo>
                  <a:lnTo>
                    <a:pt x="274" y="871"/>
                  </a:lnTo>
                  <a:lnTo>
                    <a:pt x="288" y="869"/>
                  </a:lnTo>
                  <a:lnTo>
                    <a:pt x="298" y="865"/>
                  </a:lnTo>
                  <a:lnTo>
                    <a:pt x="308" y="861"/>
                  </a:lnTo>
                  <a:lnTo>
                    <a:pt x="321" y="857"/>
                  </a:lnTo>
                  <a:lnTo>
                    <a:pt x="331" y="852"/>
                  </a:lnTo>
                  <a:lnTo>
                    <a:pt x="343" y="848"/>
                  </a:lnTo>
                  <a:lnTo>
                    <a:pt x="354" y="840"/>
                  </a:lnTo>
                  <a:lnTo>
                    <a:pt x="365" y="835"/>
                  </a:lnTo>
                  <a:lnTo>
                    <a:pt x="375" y="827"/>
                  </a:lnTo>
                  <a:lnTo>
                    <a:pt x="386" y="818"/>
                  </a:lnTo>
                  <a:lnTo>
                    <a:pt x="400" y="808"/>
                  </a:lnTo>
                  <a:lnTo>
                    <a:pt x="409" y="798"/>
                  </a:lnTo>
                  <a:lnTo>
                    <a:pt x="422" y="787"/>
                  </a:lnTo>
                  <a:lnTo>
                    <a:pt x="428" y="775"/>
                  </a:lnTo>
                  <a:lnTo>
                    <a:pt x="443" y="762"/>
                  </a:lnTo>
                  <a:lnTo>
                    <a:pt x="452" y="746"/>
                  </a:lnTo>
                  <a:lnTo>
                    <a:pt x="464" y="730"/>
                  </a:lnTo>
                  <a:lnTo>
                    <a:pt x="473" y="714"/>
                  </a:lnTo>
                  <a:lnTo>
                    <a:pt x="486" y="696"/>
                  </a:lnTo>
                  <a:lnTo>
                    <a:pt x="497" y="676"/>
                  </a:lnTo>
                  <a:lnTo>
                    <a:pt x="507" y="656"/>
                  </a:lnTo>
                  <a:lnTo>
                    <a:pt x="520" y="633"/>
                  </a:lnTo>
                  <a:lnTo>
                    <a:pt x="530" y="611"/>
                  </a:lnTo>
                  <a:lnTo>
                    <a:pt x="543" y="586"/>
                  </a:lnTo>
                  <a:lnTo>
                    <a:pt x="552" y="562"/>
                  </a:lnTo>
                  <a:lnTo>
                    <a:pt x="564" y="535"/>
                  </a:lnTo>
                  <a:lnTo>
                    <a:pt x="575" y="508"/>
                  </a:lnTo>
                  <a:lnTo>
                    <a:pt x="585" y="480"/>
                  </a:lnTo>
                  <a:lnTo>
                    <a:pt x="597" y="453"/>
                  </a:lnTo>
                  <a:lnTo>
                    <a:pt x="608" y="425"/>
                  </a:lnTo>
                  <a:lnTo>
                    <a:pt x="618" y="393"/>
                  </a:lnTo>
                  <a:lnTo>
                    <a:pt x="628" y="364"/>
                  </a:lnTo>
                  <a:lnTo>
                    <a:pt x="641" y="334"/>
                  </a:lnTo>
                  <a:lnTo>
                    <a:pt x="652" y="305"/>
                  </a:lnTo>
                  <a:lnTo>
                    <a:pt x="665" y="274"/>
                  </a:lnTo>
                  <a:lnTo>
                    <a:pt x="674" y="246"/>
                  </a:lnTo>
                  <a:lnTo>
                    <a:pt x="682" y="218"/>
                  </a:lnTo>
                  <a:lnTo>
                    <a:pt x="696" y="191"/>
                  </a:lnTo>
                  <a:lnTo>
                    <a:pt x="709" y="164"/>
                  </a:lnTo>
                  <a:lnTo>
                    <a:pt x="719" y="139"/>
                  </a:lnTo>
                  <a:lnTo>
                    <a:pt x="726" y="114"/>
                  </a:lnTo>
                  <a:lnTo>
                    <a:pt x="740" y="93"/>
                  </a:lnTo>
                  <a:lnTo>
                    <a:pt x="750" y="74"/>
                  </a:lnTo>
                  <a:lnTo>
                    <a:pt x="763" y="55"/>
                  </a:lnTo>
                  <a:lnTo>
                    <a:pt x="773" y="40"/>
                  </a:lnTo>
                  <a:lnTo>
                    <a:pt x="783" y="27"/>
                  </a:lnTo>
                  <a:lnTo>
                    <a:pt x="794" y="15"/>
                  </a:lnTo>
                  <a:lnTo>
                    <a:pt x="805" y="8"/>
                  </a:lnTo>
                  <a:lnTo>
                    <a:pt x="817" y="3"/>
                  </a:lnTo>
                  <a:lnTo>
                    <a:pt x="829" y="0"/>
                  </a:lnTo>
                  <a:lnTo>
                    <a:pt x="838" y="0"/>
                  </a:lnTo>
                  <a:lnTo>
                    <a:pt x="851" y="3"/>
                  </a:lnTo>
                  <a:lnTo>
                    <a:pt x="859" y="8"/>
                  </a:lnTo>
                  <a:lnTo>
                    <a:pt x="870" y="15"/>
                  </a:lnTo>
                  <a:lnTo>
                    <a:pt x="881" y="27"/>
                  </a:lnTo>
                  <a:lnTo>
                    <a:pt x="892" y="40"/>
                  </a:lnTo>
                  <a:lnTo>
                    <a:pt x="905" y="55"/>
                  </a:lnTo>
                  <a:lnTo>
                    <a:pt x="915" y="74"/>
                  </a:lnTo>
                  <a:lnTo>
                    <a:pt x="926" y="93"/>
                  </a:lnTo>
                  <a:lnTo>
                    <a:pt x="935" y="114"/>
                  </a:lnTo>
                  <a:lnTo>
                    <a:pt x="946" y="139"/>
                  </a:lnTo>
                  <a:lnTo>
                    <a:pt x="958" y="164"/>
                  </a:lnTo>
                  <a:lnTo>
                    <a:pt x="970" y="191"/>
                  </a:lnTo>
                  <a:lnTo>
                    <a:pt x="981" y="218"/>
                  </a:lnTo>
                  <a:lnTo>
                    <a:pt x="993" y="246"/>
                  </a:lnTo>
                  <a:lnTo>
                    <a:pt x="1001" y="274"/>
                  </a:lnTo>
                  <a:lnTo>
                    <a:pt x="1014" y="305"/>
                  </a:lnTo>
                  <a:lnTo>
                    <a:pt x="1026" y="334"/>
                  </a:lnTo>
                  <a:lnTo>
                    <a:pt x="1038" y="364"/>
                  </a:lnTo>
                  <a:lnTo>
                    <a:pt x="1047" y="393"/>
                  </a:lnTo>
                  <a:lnTo>
                    <a:pt x="1058" y="425"/>
                  </a:lnTo>
                  <a:lnTo>
                    <a:pt x="1068" y="453"/>
                  </a:lnTo>
                  <a:lnTo>
                    <a:pt x="1080" y="480"/>
                  </a:lnTo>
                  <a:lnTo>
                    <a:pt x="1088" y="508"/>
                  </a:lnTo>
                  <a:lnTo>
                    <a:pt x="1102" y="535"/>
                  </a:lnTo>
                  <a:lnTo>
                    <a:pt x="1112" y="562"/>
                  </a:lnTo>
                  <a:lnTo>
                    <a:pt x="1125" y="586"/>
                  </a:lnTo>
                  <a:lnTo>
                    <a:pt x="1136" y="611"/>
                  </a:lnTo>
                  <a:lnTo>
                    <a:pt x="1145" y="633"/>
                  </a:lnTo>
                  <a:lnTo>
                    <a:pt x="1156" y="656"/>
                  </a:lnTo>
                  <a:lnTo>
                    <a:pt x="1168" y="676"/>
                  </a:lnTo>
                  <a:lnTo>
                    <a:pt x="1179" y="696"/>
                  </a:lnTo>
                  <a:lnTo>
                    <a:pt x="1189" y="714"/>
                  </a:lnTo>
                  <a:lnTo>
                    <a:pt x="1202" y="730"/>
                  </a:lnTo>
                  <a:lnTo>
                    <a:pt x="1212" y="746"/>
                  </a:lnTo>
                  <a:lnTo>
                    <a:pt x="1224" y="762"/>
                  </a:lnTo>
                  <a:lnTo>
                    <a:pt x="1236" y="775"/>
                  </a:lnTo>
                  <a:lnTo>
                    <a:pt x="1247" y="787"/>
                  </a:lnTo>
                  <a:lnTo>
                    <a:pt x="1257" y="798"/>
                  </a:lnTo>
                  <a:lnTo>
                    <a:pt x="1268" y="808"/>
                  </a:lnTo>
                  <a:lnTo>
                    <a:pt x="1277" y="818"/>
                  </a:lnTo>
                  <a:lnTo>
                    <a:pt x="1289" y="827"/>
                  </a:lnTo>
                  <a:lnTo>
                    <a:pt x="1300" y="835"/>
                  </a:lnTo>
                  <a:lnTo>
                    <a:pt x="1313" y="840"/>
                  </a:lnTo>
                  <a:lnTo>
                    <a:pt x="1323" y="848"/>
                  </a:lnTo>
                  <a:lnTo>
                    <a:pt x="1333" y="852"/>
                  </a:lnTo>
                  <a:lnTo>
                    <a:pt x="1344" y="857"/>
                  </a:lnTo>
                  <a:lnTo>
                    <a:pt x="1357" y="861"/>
                  </a:lnTo>
                  <a:lnTo>
                    <a:pt x="1369" y="865"/>
                  </a:lnTo>
                  <a:lnTo>
                    <a:pt x="1380" y="869"/>
                  </a:lnTo>
                  <a:lnTo>
                    <a:pt x="1392" y="871"/>
                  </a:lnTo>
                  <a:lnTo>
                    <a:pt x="1398" y="873"/>
                  </a:lnTo>
                  <a:lnTo>
                    <a:pt x="1412" y="877"/>
                  </a:lnTo>
                  <a:lnTo>
                    <a:pt x="1425" y="879"/>
                  </a:lnTo>
                  <a:lnTo>
                    <a:pt x="1433" y="880"/>
                  </a:lnTo>
                  <a:lnTo>
                    <a:pt x="1445" y="881"/>
                  </a:lnTo>
                  <a:lnTo>
                    <a:pt x="1456" y="882"/>
                  </a:lnTo>
                  <a:lnTo>
                    <a:pt x="1466" y="883"/>
                  </a:lnTo>
                  <a:lnTo>
                    <a:pt x="1476" y="885"/>
                  </a:lnTo>
                  <a:lnTo>
                    <a:pt x="1490" y="885"/>
                  </a:lnTo>
                  <a:lnTo>
                    <a:pt x="1498" y="886"/>
                  </a:lnTo>
                  <a:lnTo>
                    <a:pt x="1510" y="886"/>
                  </a:lnTo>
                  <a:lnTo>
                    <a:pt x="1523" y="888"/>
                  </a:lnTo>
                  <a:lnTo>
                    <a:pt x="1533" y="888"/>
                  </a:lnTo>
                  <a:lnTo>
                    <a:pt x="1546" y="888"/>
                  </a:lnTo>
                  <a:lnTo>
                    <a:pt x="1556" y="889"/>
                  </a:lnTo>
                  <a:lnTo>
                    <a:pt x="1566" y="889"/>
                  </a:lnTo>
                  <a:lnTo>
                    <a:pt x="1578" y="889"/>
                  </a:lnTo>
                  <a:lnTo>
                    <a:pt x="1587" y="889"/>
                  </a:lnTo>
                  <a:lnTo>
                    <a:pt x="1602" y="889"/>
                  </a:lnTo>
                  <a:lnTo>
                    <a:pt x="1607" y="889"/>
                  </a:lnTo>
                  <a:lnTo>
                    <a:pt x="1624" y="889"/>
                  </a:lnTo>
                  <a:lnTo>
                    <a:pt x="1630" y="889"/>
                  </a:lnTo>
                  <a:lnTo>
                    <a:pt x="1645" y="889"/>
                  </a:lnTo>
                  <a:lnTo>
                    <a:pt x="1654" y="889"/>
                  </a:lnTo>
                  <a:lnTo>
                    <a:pt x="1666" y="889"/>
                  </a:lnTo>
                </a:path>
              </a:pathLst>
            </a:custGeom>
            <a:noFill/>
            <a:ln w="19050">
              <a:solidFill>
                <a:srgbClr val="0000FF"/>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6108" name="Freeform 28"/>
            <p:cNvSpPr>
              <a:spLocks/>
            </p:cNvSpPr>
            <p:nvPr/>
          </p:nvSpPr>
          <p:spPr bwMode="auto">
            <a:xfrm>
              <a:off x="2555" y="2443"/>
              <a:ext cx="833" cy="444"/>
            </a:xfrm>
            <a:custGeom>
              <a:avLst/>
              <a:gdLst>
                <a:gd name="T0" fmla="*/ 21 w 1665"/>
                <a:gd name="T1" fmla="*/ 889 h 889"/>
                <a:gd name="T2" fmla="*/ 57 w 1665"/>
                <a:gd name="T3" fmla="*/ 889 h 889"/>
                <a:gd name="T4" fmla="*/ 88 w 1665"/>
                <a:gd name="T5" fmla="*/ 889 h 889"/>
                <a:gd name="T6" fmla="*/ 119 w 1665"/>
                <a:gd name="T7" fmla="*/ 888 h 889"/>
                <a:gd name="T8" fmla="*/ 156 w 1665"/>
                <a:gd name="T9" fmla="*/ 886 h 889"/>
                <a:gd name="T10" fmla="*/ 190 w 1665"/>
                <a:gd name="T11" fmla="*/ 885 h 889"/>
                <a:gd name="T12" fmla="*/ 218 w 1665"/>
                <a:gd name="T13" fmla="*/ 881 h 889"/>
                <a:gd name="T14" fmla="*/ 254 w 1665"/>
                <a:gd name="T15" fmla="*/ 877 h 889"/>
                <a:gd name="T16" fmla="*/ 287 w 1665"/>
                <a:gd name="T17" fmla="*/ 869 h 889"/>
                <a:gd name="T18" fmla="*/ 320 w 1665"/>
                <a:gd name="T19" fmla="*/ 857 h 889"/>
                <a:gd name="T20" fmla="*/ 354 w 1665"/>
                <a:gd name="T21" fmla="*/ 840 h 889"/>
                <a:gd name="T22" fmla="*/ 386 w 1665"/>
                <a:gd name="T23" fmla="*/ 818 h 889"/>
                <a:gd name="T24" fmla="*/ 421 w 1665"/>
                <a:gd name="T25" fmla="*/ 787 h 889"/>
                <a:gd name="T26" fmla="*/ 451 w 1665"/>
                <a:gd name="T27" fmla="*/ 746 h 889"/>
                <a:gd name="T28" fmla="*/ 486 w 1665"/>
                <a:gd name="T29" fmla="*/ 696 h 889"/>
                <a:gd name="T30" fmla="*/ 520 w 1665"/>
                <a:gd name="T31" fmla="*/ 633 h 889"/>
                <a:gd name="T32" fmla="*/ 551 w 1665"/>
                <a:gd name="T33" fmla="*/ 562 h 889"/>
                <a:gd name="T34" fmla="*/ 584 w 1665"/>
                <a:gd name="T35" fmla="*/ 480 h 889"/>
                <a:gd name="T36" fmla="*/ 618 w 1665"/>
                <a:gd name="T37" fmla="*/ 393 h 889"/>
                <a:gd name="T38" fmla="*/ 652 w 1665"/>
                <a:gd name="T39" fmla="*/ 305 h 889"/>
                <a:gd name="T40" fmla="*/ 682 w 1665"/>
                <a:gd name="T41" fmla="*/ 218 h 889"/>
                <a:gd name="T42" fmla="*/ 719 w 1665"/>
                <a:gd name="T43" fmla="*/ 139 h 889"/>
                <a:gd name="T44" fmla="*/ 750 w 1665"/>
                <a:gd name="T45" fmla="*/ 74 h 889"/>
                <a:gd name="T46" fmla="*/ 783 w 1665"/>
                <a:gd name="T47" fmla="*/ 27 h 889"/>
                <a:gd name="T48" fmla="*/ 816 w 1665"/>
                <a:gd name="T49" fmla="*/ 3 h 889"/>
                <a:gd name="T50" fmla="*/ 850 w 1665"/>
                <a:gd name="T51" fmla="*/ 3 h 889"/>
                <a:gd name="T52" fmla="*/ 880 w 1665"/>
                <a:gd name="T53" fmla="*/ 27 h 889"/>
                <a:gd name="T54" fmla="*/ 915 w 1665"/>
                <a:gd name="T55" fmla="*/ 74 h 889"/>
                <a:gd name="T56" fmla="*/ 946 w 1665"/>
                <a:gd name="T57" fmla="*/ 139 h 889"/>
                <a:gd name="T58" fmla="*/ 980 w 1665"/>
                <a:gd name="T59" fmla="*/ 218 h 889"/>
                <a:gd name="T60" fmla="*/ 1013 w 1665"/>
                <a:gd name="T61" fmla="*/ 305 h 889"/>
                <a:gd name="T62" fmla="*/ 1047 w 1665"/>
                <a:gd name="T63" fmla="*/ 393 h 889"/>
                <a:gd name="T64" fmla="*/ 1080 w 1665"/>
                <a:gd name="T65" fmla="*/ 480 h 889"/>
                <a:gd name="T66" fmla="*/ 1111 w 1665"/>
                <a:gd name="T67" fmla="*/ 562 h 889"/>
                <a:gd name="T68" fmla="*/ 1144 w 1665"/>
                <a:gd name="T69" fmla="*/ 633 h 889"/>
                <a:gd name="T70" fmla="*/ 1179 w 1665"/>
                <a:gd name="T71" fmla="*/ 696 h 889"/>
                <a:gd name="T72" fmla="*/ 1212 w 1665"/>
                <a:gd name="T73" fmla="*/ 746 h 889"/>
                <a:gd name="T74" fmla="*/ 1246 w 1665"/>
                <a:gd name="T75" fmla="*/ 787 h 889"/>
                <a:gd name="T76" fmla="*/ 1276 w 1665"/>
                <a:gd name="T77" fmla="*/ 818 h 889"/>
                <a:gd name="T78" fmla="*/ 1313 w 1665"/>
                <a:gd name="T79" fmla="*/ 840 h 889"/>
                <a:gd name="T80" fmla="*/ 1344 w 1665"/>
                <a:gd name="T81" fmla="*/ 857 h 889"/>
                <a:gd name="T82" fmla="*/ 1379 w 1665"/>
                <a:gd name="T83" fmla="*/ 869 h 889"/>
                <a:gd name="T84" fmla="*/ 1412 w 1665"/>
                <a:gd name="T85" fmla="*/ 877 h 889"/>
                <a:gd name="T86" fmla="*/ 1445 w 1665"/>
                <a:gd name="T87" fmla="*/ 881 h 889"/>
                <a:gd name="T88" fmla="*/ 1476 w 1665"/>
                <a:gd name="T89" fmla="*/ 885 h 889"/>
                <a:gd name="T90" fmla="*/ 1509 w 1665"/>
                <a:gd name="T91" fmla="*/ 886 h 889"/>
                <a:gd name="T92" fmla="*/ 1546 w 1665"/>
                <a:gd name="T93" fmla="*/ 888 h 889"/>
                <a:gd name="T94" fmla="*/ 1578 w 1665"/>
                <a:gd name="T95" fmla="*/ 889 h 889"/>
                <a:gd name="T96" fmla="*/ 1607 w 1665"/>
                <a:gd name="T97" fmla="*/ 889 h 889"/>
                <a:gd name="T98" fmla="*/ 1644 w 1665"/>
                <a:gd name="T99" fmla="*/ 889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65" h="889">
                  <a:moveTo>
                    <a:pt x="0" y="889"/>
                  </a:moveTo>
                  <a:lnTo>
                    <a:pt x="9" y="889"/>
                  </a:lnTo>
                  <a:lnTo>
                    <a:pt x="21" y="889"/>
                  </a:lnTo>
                  <a:lnTo>
                    <a:pt x="33" y="889"/>
                  </a:lnTo>
                  <a:lnTo>
                    <a:pt x="44" y="889"/>
                  </a:lnTo>
                  <a:lnTo>
                    <a:pt x="57" y="889"/>
                  </a:lnTo>
                  <a:lnTo>
                    <a:pt x="64" y="889"/>
                  </a:lnTo>
                  <a:lnTo>
                    <a:pt x="78" y="889"/>
                  </a:lnTo>
                  <a:lnTo>
                    <a:pt x="88" y="889"/>
                  </a:lnTo>
                  <a:lnTo>
                    <a:pt x="101" y="889"/>
                  </a:lnTo>
                  <a:lnTo>
                    <a:pt x="112" y="889"/>
                  </a:lnTo>
                  <a:lnTo>
                    <a:pt x="119" y="888"/>
                  </a:lnTo>
                  <a:lnTo>
                    <a:pt x="130" y="888"/>
                  </a:lnTo>
                  <a:lnTo>
                    <a:pt x="142" y="888"/>
                  </a:lnTo>
                  <a:lnTo>
                    <a:pt x="156" y="886"/>
                  </a:lnTo>
                  <a:lnTo>
                    <a:pt x="165" y="886"/>
                  </a:lnTo>
                  <a:lnTo>
                    <a:pt x="176" y="885"/>
                  </a:lnTo>
                  <a:lnTo>
                    <a:pt x="190" y="885"/>
                  </a:lnTo>
                  <a:lnTo>
                    <a:pt x="197" y="883"/>
                  </a:lnTo>
                  <a:lnTo>
                    <a:pt x="210" y="882"/>
                  </a:lnTo>
                  <a:lnTo>
                    <a:pt x="218" y="881"/>
                  </a:lnTo>
                  <a:lnTo>
                    <a:pt x="233" y="880"/>
                  </a:lnTo>
                  <a:lnTo>
                    <a:pt x="242" y="879"/>
                  </a:lnTo>
                  <a:lnTo>
                    <a:pt x="254" y="877"/>
                  </a:lnTo>
                  <a:lnTo>
                    <a:pt x="264" y="873"/>
                  </a:lnTo>
                  <a:lnTo>
                    <a:pt x="274" y="871"/>
                  </a:lnTo>
                  <a:lnTo>
                    <a:pt x="287" y="869"/>
                  </a:lnTo>
                  <a:lnTo>
                    <a:pt x="297" y="865"/>
                  </a:lnTo>
                  <a:lnTo>
                    <a:pt x="307" y="861"/>
                  </a:lnTo>
                  <a:lnTo>
                    <a:pt x="320" y="857"/>
                  </a:lnTo>
                  <a:lnTo>
                    <a:pt x="330" y="852"/>
                  </a:lnTo>
                  <a:lnTo>
                    <a:pt x="343" y="848"/>
                  </a:lnTo>
                  <a:lnTo>
                    <a:pt x="354" y="840"/>
                  </a:lnTo>
                  <a:lnTo>
                    <a:pt x="365" y="835"/>
                  </a:lnTo>
                  <a:lnTo>
                    <a:pt x="375" y="827"/>
                  </a:lnTo>
                  <a:lnTo>
                    <a:pt x="386" y="818"/>
                  </a:lnTo>
                  <a:lnTo>
                    <a:pt x="399" y="808"/>
                  </a:lnTo>
                  <a:lnTo>
                    <a:pt x="408" y="798"/>
                  </a:lnTo>
                  <a:lnTo>
                    <a:pt x="421" y="787"/>
                  </a:lnTo>
                  <a:lnTo>
                    <a:pt x="428" y="775"/>
                  </a:lnTo>
                  <a:lnTo>
                    <a:pt x="442" y="762"/>
                  </a:lnTo>
                  <a:lnTo>
                    <a:pt x="451" y="746"/>
                  </a:lnTo>
                  <a:lnTo>
                    <a:pt x="464" y="730"/>
                  </a:lnTo>
                  <a:lnTo>
                    <a:pt x="472" y="714"/>
                  </a:lnTo>
                  <a:lnTo>
                    <a:pt x="486" y="696"/>
                  </a:lnTo>
                  <a:lnTo>
                    <a:pt x="497" y="676"/>
                  </a:lnTo>
                  <a:lnTo>
                    <a:pt x="507" y="656"/>
                  </a:lnTo>
                  <a:lnTo>
                    <a:pt x="520" y="633"/>
                  </a:lnTo>
                  <a:lnTo>
                    <a:pt x="530" y="611"/>
                  </a:lnTo>
                  <a:lnTo>
                    <a:pt x="542" y="586"/>
                  </a:lnTo>
                  <a:lnTo>
                    <a:pt x="551" y="562"/>
                  </a:lnTo>
                  <a:lnTo>
                    <a:pt x="563" y="535"/>
                  </a:lnTo>
                  <a:lnTo>
                    <a:pt x="574" y="508"/>
                  </a:lnTo>
                  <a:lnTo>
                    <a:pt x="584" y="480"/>
                  </a:lnTo>
                  <a:lnTo>
                    <a:pt x="597" y="453"/>
                  </a:lnTo>
                  <a:lnTo>
                    <a:pt x="608" y="425"/>
                  </a:lnTo>
                  <a:lnTo>
                    <a:pt x="618" y="393"/>
                  </a:lnTo>
                  <a:lnTo>
                    <a:pt x="628" y="364"/>
                  </a:lnTo>
                  <a:lnTo>
                    <a:pt x="641" y="334"/>
                  </a:lnTo>
                  <a:lnTo>
                    <a:pt x="652" y="305"/>
                  </a:lnTo>
                  <a:lnTo>
                    <a:pt x="664" y="274"/>
                  </a:lnTo>
                  <a:lnTo>
                    <a:pt x="673" y="246"/>
                  </a:lnTo>
                  <a:lnTo>
                    <a:pt x="682" y="218"/>
                  </a:lnTo>
                  <a:lnTo>
                    <a:pt x="695" y="191"/>
                  </a:lnTo>
                  <a:lnTo>
                    <a:pt x="709" y="164"/>
                  </a:lnTo>
                  <a:lnTo>
                    <a:pt x="719" y="139"/>
                  </a:lnTo>
                  <a:lnTo>
                    <a:pt x="725" y="114"/>
                  </a:lnTo>
                  <a:lnTo>
                    <a:pt x="740" y="93"/>
                  </a:lnTo>
                  <a:lnTo>
                    <a:pt x="750" y="74"/>
                  </a:lnTo>
                  <a:lnTo>
                    <a:pt x="763" y="55"/>
                  </a:lnTo>
                  <a:lnTo>
                    <a:pt x="773" y="40"/>
                  </a:lnTo>
                  <a:lnTo>
                    <a:pt x="783" y="27"/>
                  </a:lnTo>
                  <a:lnTo>
                    <a:pt x="794" y="15"/>
                  </a:lnTo>
                  <a:lnTo>
                    <a:pt x="805" y="8"/>
                  </a:lnTo>
                  <a:lnTo>
                    <a:pt x="816" y="3"/>
                  </a:lnTo>
                  <a:lnTo>
                    <a:pt x="828" y="0"/>
                  </a:lnTo>
                  <a:lnTo>
                    <a:pt x="837" y="0"/>
                  </a:lnTo>
                  <a:lnTo>
                    <a:pt x="850" y="3"/>
                  </a:lnTo>
                  <a:lnTo>
                    <a:pt x="858" y="8"/>
                  </a:lnTo>
                  <a:lnTo>
                    <a:pt x="869" y="15"/>
                  </a:lnTo>
                  <a:lnTo>
                    <a:pt x="880" y="27"/>
                  </a:lnTo>
                  <a:lnTo>
                    <a:pt x="892" y="40"/>
                  </a:lnTo>
                  <a:lnTo>
                    <a:pt x="905" y="55"/>
                  </a:lnTo>
                  <a:lnTo>
                    <a:pt x="915" y="74"/>
                  </a:lnTo>
                  <a:lnTo>
                    <a:pt x="926" y="93"/>
                  </a:lnTo>
                  <a:lnTo>
                    <a:pt x="935" y="114"/>
                  </a:lnTo>
                  <a:lnTo>
                    <a:pt x="946" y="139"/>
                  </a:lnTo>
                  <a:lnTo>
                    <a:pt x="958" y="164"/>
                  </a:lnTo>
                  <a:lnTo>
                    <a:pt x="969" y="191"/>
                  </a:lnTo>
                  <a:lnTo>
                    <a:pt x="980" y="218"/>
                  </a:lnTo>
                  <a:lnTo>
                    <a:pt x="992" y="246"/>
                  </a:lnTo>
                  <a:lnTo>
                    <a:pt x="1000" y="274"/>
                  </a:lnTo>
                  <a:lnTo>
                    <a:pt x="1013" y="305"/>
                  </a:lnTo>
                  <a:lnTo>
                    <a:pt x="1026" y="334"/>
                  </a:lnTo>
                  <a:lnTo>
                    <a:pt x="1038" y="364"/>
                  </a:lnTo>
                  <a:lnTo>
                    <a:pt x="1047" y="393"/>
                  </a:lnTo>
                  <a:lnTo>
                    <a:pt x="1058" y="425"/>
                  </a:lnTo>
                  <a:lnTo>
                    <a:pt x="1068" y="453"/>
                  </a:lnTo>
                  <a:lnTo>
                    <a:pt x="1080" y="480"/>
                  </a:lnTo>
                  <a:lnTo>
                    <a:pt x="1088" y="508"/>
                  </a:lnTo>
                  <a:lnTo>
                    <a:pt x="1101" y="535"/>
                  </a:lnTo>
                  <a:lnTo>
                    <a:pt x="1111" y="562"/>
                  </a:lnTo>
                  <a:lnTo>
                    <a:pt x="1124" y="586"/>
                  </a:lnTo>
                  <a:lnTo>
                    <a:pt x="1135" y="611"/>
                  </a:lnTo>
                  <a:lnTo>
                    <a:pt x="1144" y="633"/>
                  </a:lnTo>
                  <a:lnTo>
                    <a:pt x="1155" y="656"/>
                  </a:lnTo>
                  <a:lnTo>
                    <a:pt x="1168" y="676"/>
                  </a:lnTo>
                  <a:lnTo>
                    <a:pt x="1179" y="696"/>
                  </a:lnTo>
                  <a:lnTo>
                    <a:pt x="1189" y="714"/>
                  </a:lnTo>
                  <a:lnTo>
                    <a:pt x="1202" y="730"/>
                  </a:lnTo>
                  <a:lnTo>
                    <a:pt x="1212" y="746"/>
                  </a:lnTo>
                  <a:lnTo>
                    <a:pt x="1223" y="762"/>
                  </a:lnTo>
                  <a:lnTo>
                    <a:pt x="1235" y="775"/>
                  </a:lnTo>
                  <a:lnTo>
                    <a:pt x="1246" y="787"/>
                  </a:lnTo>
                  <a:lnTo>
                    <a:pt x="1256" y="798"/>
                  </a:lnTo>
                  <a:lnTo>
                    <a:pt x="1267" y="808"/>
                  </a:lnTo>
                  <a:lnTo>
                    <a:pt x="1276" y="818"/>
                  </a:lnTo>
                  <a:lnTo>
                    <a:pt x="1288" y="827"/>
                  </a:lnTo>
                  <a:lnTo>
                    <a:pt x="1300" y="835"/>
                  </a:lnTo>
                  <a:lnTo>
                    <a:pt x="1313" y="840"/>
                  </a:lnTo>
                  <a:lnTo>
                    <a:pt x="1323" y="848"/>
                  </a:lnTo>
                  <a:lnTo>
                    <a:pt x="1333" y="852"/>
                  </a:lnTo>
                  <a:lnTo>
                    <a:pt x="1344" y="857"/>
                  </a:lnTo>
                  <a:lnTo>
                    <a:pt x="1356" y="861"/>
                  </a:lnTo>
                  <a:lnTo>
                    <a:pt x="1368" y="865"/>
                  </a:lnTo>
                  <a:lnTo>
                    <a:pt x="1379" y="869"/>
                  </a:lnTo>
                  <a:lnTo>
                    <a:pt x="1392" y="871"/>
                  </a:lnTo>
                  <a:lnTo>
                    <a:pt x="1397" y="873"/>
                  </a:lnTo>
                  <a:lnTo>
                    <a:pt x="1412" y="877"/>
                  </a:lnTo>
                  <a:lnTo>
                    <a:pt x="1425" y="879"/>
                  </a:lnTo>
                  <a:lnTo>
                    <a:pt x="1433" y="880"/>
                  </a:lnTo>
                  <a:lnTo>
                    <a:pt x="1445" y="881"/>
                  </a:lnTo>
                  <a:lnTo>
                    <a:pt x="1456" y="882"/>
                  </a:lnTo>
                  <a:lnTo>
                    <a:pt x="1466" y="883"/>
                  </a:lnTo>
                  <a:lnTo>
                    <a:pt x="1476" y="885"/>
                  </a:lnTo>
                  <a:lnTo>
                    <a:pt x="1489" y="885"/>
                  </a:lnTo>
                  <a:lnTo>
                    <a:pt x="1498" y="886"/>
                  </a:lnTo>
                  <a:lnTo>
                    <a:pt x="1509" y="886"/>
                  </a:lnTo>
                  <a:lnTo>
                    <a:pt x="1522" y="888"/>
                  </a:lnTo>
                  <a:lnTo>
                    <a:pt x="1532" y="888"/>
                  </a:lnTo>
                  <a:lnTo>
                    <a:pt x="1546" y="888"/>
                  </a:lnTo>
                  <a:lnTo>
                    <a:pt x="1556" y="889"/>
                  </a:lnTo>
                  <a:lnTo>
                    <a:pt x="1566" y="889"/>
                  </a:lnTo>
                  <a:lnTo>
                    <a:pt x="1578" y="889"/>
                  </a:lnTo>
                  <a:lnTo>
                    <a:pt x="1587" y="889"/>
                  </a:lnTo>
                  <a:lnTo>
                    <a:pt x="1601" y="889"/>
                  </a:lnTo>
                  <a:lnTo>
                    <a:pt x="1607" y="889"/>
                  </a:lnTo>
                  <a:lnTo>
                    <a:pt x="1623" y="889"/>
                  </a:lnTo>
                  <a:lnTo>
                    <a:pt x="1630" y="889"/>
                  </a:lnTo>
                  <a:lnTo>
                    <a:pt x="1644" y="889"/>
                  </a:lnTo>
                  <a:lnTo>
                    <a:pt x="1653" y="889"/>
                  </a:lnTo>
                  <a:lnTo>
                    <a:pt x="1665" y="889"/>
                  </a:lnTo>
                </a:path>
              </a:pathLst>
            </a:custGeom>
            <a:noFill/>
            <a:ln w="19050">
              <a:solidFill>
                <a:srgbClr val="FF99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6111" name="Rectangle 31"/>
            <p:cNvSpPr>
              <a:spLocks noChangeArrowheads="1"/>
            </p:cNvSpPr>
            <p:nvPr/>
          </p:nvSpPr>
          <p:spPr bwMode="auto">
            <a:xfrm>
              <a:off x="1711" y="2251"/>
              <a:ext cx="703"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1" hangingPunct="1"/>
              <a:r>
                <a:rPr lang="fr-FR">
                  <a:solidFill>
                    <a:srgbClr val="0000FF"/>
                  </a:solidFill>
                  <a:cs typeface="Arial" charset="0"/>
                </a:rPr>
                <a:t>Absorption</a:t>
              </a:r>
              <a:endParaRPr lang="fr-FR" sz="2400">
                <a:solidFill>
                  <a:srgbClr val="0000FF"/>
                </a:solidFill>
                <a:cs typeface="Arial" charset="0"/>
              </a:endParaRPr>
            </a:p>
          </p:txBody>
        </p:sp>
        <p:sp>
          <p:nvSpPr>
            <p:cNvPr id="46113" name="Rectangle 33"/>
            <p:cNvSpPr>
              <a:spLocks noChangeArrowheads="1"/>
            </p:cNvSpPr>
            <p:nvPr/>
          </p:nvSpPr>
          <p:spPr bwMode="auto">
            <a:xfrm>
              <a:off x="2700" y="2251"/>
              <a:ext cx="59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1" hangingPunct="1"/>
              <a:r>
                <a:rPr lang="fr-FR">
                  <a:solidFill>
                    <a:srgbClr val="FF9900"/>
                  </a:solidFill>
                  <a:cs typeface="Arial" charset="0"/>
                </a:rPr>
                <a:t>Emission</a:t>
              </a:r>
              <a:endParaRPr lang="fr-FR" sz="2400">
                <a:solidFill>
                  <a:srgbClr val="FF9900"/>
                </a:solidFill>
                <a:cs typeface="Arial" charset="0"/>
              </a:endParaRPr>
            </a:p>
          </p:txBody>
        </p:sp>
        <p:sp>
          <p:nvSpPr>
            <p:cNvPr id="46115" name="Freeform 35"/>
            <p:cNvSpPr>
              <a:spLocks/>
            </p:cNvSpPr>
            <p:nvPr/>
          </p:nvSpPr>
          <p:spPr bwMode="auto">
            <a:xfrm>
              <a:off x="3643" y="2855"/>
              <a:ext cx="125" cy="62"/>
            </a:xfrm>
            <a:custGeom>
              <a:avLst/>
              <a:gdLst>
                <a:gd name="T0" fmla="*/ 0 w 248"/>
                <a:gd name="T1" fmla="*/ 0 h 124"/>
                <a:gd name="T2" fmla="*/ 248 w 248"/>
                <a:gd name="T3" fmla="*/ 62 h 124"/>
                <a:gd name="T4" fmla="*/ 0 w 248"/>
                <a:gd name="T5" fmla="*/ 124 h 124"/>
                <a:gd name="T6" fmla="*/ 0 w 248"/>
                <a:gd name="T7" fmla="*/ 0 h 124"/>
              </a:gdLst>
              <a:ahLst/>
              <a:cxnLst>
                <a:cxn ang="0">
                  <a:pos x="T0" y="T1"/>
                </a:cxn>
                <a:cxn ang="0">
                  <a:pos x="T2" y="T3"/>
                </a:cxn>
                <a:cxn ang="0">
                  <a:pos x="T4" y="T5"/>
                </a:cxn>
                <a:cxn ang="0">
                  <a:pos x="T6" y="T7"/>
                </a:cxn>
              </a:cxnLst>
              <a:rect l="0" t="0" r="r" b="b"/>
              <a:pathLst>
                <a:path w="248" h="124">
                  <a:moveTo>
                    <a:pt x="0" y="0"/>
                  </a:moveTo>
                  <a:lnTo>
                    <a:pt x="248" y="62"/>
                  </a:lnTo>
                  <a:lnTo>
                    <a:pt x="0" y="124"/>
                  </a:lnTo>
                  <a:lnTo>
                    <a:pt x="0" y="0"/>
                  </a:lnTo>
                  <a:close/>
                </a:path>
              </a:pathLst>
            </a:custGeom>
            <a:solidFill>
              <a:srgbClr val="000000"/>
            </a:solidFill>
            <a:ln w="9525">
              <a:solidFill>
                <a:srgbClr val="000000"/>
              </a:solidFill>
              <a:prstDash val="solid"/>
              <a:round/>
              <a:headEnd/>
              <a:tailEnd/>
            </a:ln>
          </p:spPr>
          <p:txBody>
            <a:bodyPr/>
            <a:lstStyle/>
            <a:p>
              <a:endParaRPr lang="en-US"/>
            </a:p>
          </p:txBody>
        </p:sp>
        <p:sp>
          <p:nvSpPr>
            <p:cNvPr id="46116" name="Rectangle 36"/>
            <p:cNvSpPr>
              <a:spLocks noChangeArrowheads="1"/>
            </p:cNvSpPr>
            <p:nvPr/>
          </p:nvSpPr>
          <p:spPr bwMode="auto">
            <a:xfrm>
              <a:off x="3798" y="2793"/>
              <a:ext cx="98"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1" hangingPunct="1"/>
              <a:r>
                <a:rPr lang="fr-FR" sz="2000">
                  <a:solidFill>
                    <a:srgbClr val="000000"/>
                  </a:solidFill>
                  <a:latin typeface="Times New Roman" charset="0"/>
                  <a:cs typeface="Arial" charset="0"/>
                </a:rPr>
                <a:t>E</a:t>
              </a:r>
              <a:endParaRPr lang="fr-FR" sz="2400">
                <a:latin typeface="Times New Roman" charset="0"/>
                <a:cs typeface="Arial" charset="0"/>
              </a:endParaRPr>
            </a:p>
          </p:txBody>
        </p:sp>
        <p:sp>
          <p:nvSpPr>
            <p:cNvPr id="46120" name="Text Box 40"/>
            <p:cNvSpPr txBox="1">
              <a:spLocks noChangeArrowheads="1"/>
            </p:cNvSpPr>
            <p:nvPr/>
          </p:nvSpPr>
          <p:spPr bwMode="auto">
            <a:xfrm>
              <a:off x="1797" y="2866"/>
              <a:ext cx="601"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fr-FR">
                  <a:cs typeface="Arial" charset="0"/>
                </a:rPr>
                <a:t>466 nm</a:t>
              </a:r>
            </a:p>
          </p:txBody>
        </p:sp>
        <p:sp>
          <p:nvSpPr>
            <p:cNvPr id="46121" name="Text Box 41"/>
            <p:cNvSpPr txBox="1">
              <a:spLocks noChangeArrowheads="1"/>
            </p:cNvSpPr>
            <p:nvPr/>
          </p:nvSpPr>
          <p:spPr bwMode="auto">
            <a:xfrm>
              <a:off x="2704" y="2866"/>
              <a:ext cx="601"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fr-FR">
                  <a:cs typeface="Arial" charset="0"/>
                </a:rPr>
                <a:t>617 nm</a:t>
              </a:r>
            </a:p>
          </p:txBody>
        </p:sp>
        <p:sp>
          <p:nvSpPr>
            <p:cNvPr id="46126" name="Line 46"/>
            <p:cNvSpPr>
              <a:spLocks noChangeShapeType="1"/>
            </p:cNvSpPr>
            <p:nvPr/>
          </p:nvSpPr>
          <p:spPr bwMode="auto">
            <a:xfrm>
              <a:off x="3651" y="2886"/>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46127" name="Line 47"/>
            <p:cNvSpPr>
              <a:spLocks noChangeShapeType="1"/>
            </p:cNvSpPr>
            <p:nvPr/>
          </p:nvSpPr>
          <p:spPr bwMode="auto">
            <a:xfrm flipH="1">
              <a:off x="1610" y="2886"/>
              <a:ext cx="2041" cy="0"/>
            </a:xfrm>
            <a:prstGeom prst="line">
              <a:avLst/>
            </a:prstGeom>
            <a:noFill/>
            <a:ln w="1905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46132" name="Text Box 52"/>
          <p:cNvSpPr txBox="1">
            <a:spLocks noChangeArrowheads="1"/>
          </p:cNvSpPr>
          <p:nvPr/>
        </p:nvSpPr>
        <p:spPr bwMode="auto">
          <a:xfrm>
            <a:off x="250825" y="4221167"/>
            <a:ext cx="8636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21" tIns="45711" rIns="91421" bIns="45711">
            <a:spAutoFit/>
          </a:bodyPr>
          <a:lstStyle/>
          <a:p>
            <a:pPr algn="ctr">
              <a:spcBef>
                <a:spcPct val="50000"/>
              </a:spcBef>
            </a:pPr>
            <a:r>
              <a:rPr lang="en-US" sz="1200" b="1">
                <a:solidFill>
                  <a:schemeClr val="hlink"/>
                </a:solidFill>
              </a:rPr>
              <a:t>YVO</a:t>
            </a:r>
            <a:r>
              <a:rPr lang="en-US" sz="1200" b="1" baseline="-25000">
                <a:solidFill>
                  <a:schemeClr val="hlink"/>
                </a:solidFill>
              </a:rPr>
              <a:t>4</a:t>
            </a:r>
            <a:r>
              <a:rPr lang="en-US" sz="1200" b="1">
                <a:solidFill>
                  <a:schemeClr val="hlink"/>
                </a:solidFill>
              </a:rPr>
              <a:t>:Eu</a:t>
            </a:r>
            <a:endParaRPr lang="fr-FR" sz="1200" b="1">
              <a:solidFill>
                <a:schemeClr val="hlink"/>
              </a:solidFill>
            </a:endParaRPr>
          </a:p>
        </p:txBody>
      </p:sp>
      <p:sp>
        <p:nvSpPr>
          <p:cNvPr id="46133" name="Text Box 53"/>
          <p:cNvSpPr txBox="1">
            <a:spLocks noChangeArrowheads="1"/>
          </p:cNvSpPr>
          <p:nvPr/>
        </p:nvSpPr>
        <p:spPr bwMode="auto">
          <a:xfrm>
            <a:off x="3779838" y="4221167"/>
            <a:ext cx="576262" cy="3087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21" tIns="45711" rIns="91421" bIns="45711">
            <a:spAutoFit/>
          </a:bodyPr>
          <a:lstStyle/>
          <a:p>
            <a:pPr algn="ctr">
              <a:spcBef>
                <a:spcPct val="50000"/>
              </a:spcBef>
            </a:pPr>
            <a:r>
              <a:rPr lang="en-US" sz="1400" b="1">
                <a:solidFill>
                  <a:schemeClr val="accent1"/>
                </a:solidFill>
              </a:rPr>
              <a:t>Cy5</a:t>
            </a:r>
            <a:endParaRPr lang="fr-FR" sz="1400" b="1">
              <a:solidFill>
                <a:schemeClr val="accent1"/>
              </a:solidFill>
            </a:endParaRPr>
          </a:p>
        </p:txBody>
      </p:sp>
      <p:pic>
        <p:nvPicPr>
          <p:cNvPr id="46135" name="Picture 55" descr="cy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651504" y="1196975"/>
            <a:ext cx="3313113" cy="209073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sp>
        <p:nvSpPr>
          <p:cNvPr id="46138" name="Text Box 58"/>
          <p:cNvSpPr txBox="1">
            <a:spLocks noChangeArrowheads="1"/>
          </p:cNvSpPr>
          <p:nvPr/>
        </p:nvSpPr>
        <p:spPr bwMode="auto">
          <a:xfrm>
            <a:off x="2051050" y="3860803"/>
            <a:ext cx="647700" cy="3693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21" tIns="45711" rIns="91421" bIns="45711">
            <a:spAutoFit/>
          </a:bodyPr>
          <a:lstStyle/>
          <a:p>
            <a:pPr algn="ctr">
              <a:spcBef>
                <a:spcPct val="50000"/>
              </a:spcBef>
            </a:pPr>
            <a:r>
              <a:rPr lang="fr-FR" i="1"/>
              <a:t>R</a:t>
            </a:r>
          </a:p>
        </p:txBody>
      </p:sp>
      <p:grpSp>
        <p:nvGrpSpPr>
          <p:cNvPr id="46137" name="Group 57"/>
          <p:cNvGrpSpPr>
            <a:grpSpLocks/>
          </p:cNvGrpSpPr>
          <p:nvPr/>
        </p:nvGrpSpPr>
        <p:grpSpPr bwMode="auto">
          <a:xfrm>
            <a:off x="5630863" y="3048000"/>
            <a:ext cx="2736850" cy="1530350"/>
            <a:chOff x="4059" y="2387"/>
            <a:chExt cx="1497" cy="782"/>
          </a:xfrm>
        </p:grpSpPr>
        <p:pic>
          <p:nvPicPr>
            <p:cNvPr id="4609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5" y="2659"/>
              <a:ext cx="1134" cy="5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6131" name="Text Box 51"/>
            <p:cNvSpPr txBox="1">
              <a:spLocks noChangeArrowheads="1"/>
            </p:cNvSpPr>
            <p:nvPr/>
          </p:nvSpPr>
          <p:spPr bwMode="auto">
            <a:xfrm>
              <a:off x="4059" y="2387"/>
              <a:ext cx="1497" cy="3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fr-FR" sz="2200" dirty="0" err="1">
                  <a:solidFill>
                    <a:schemeClr val="tx2"/>
                  </a:solidFill>
                  <a:latin typeface="Catamaran"/>
                  <a:cs typeface="Catamaran"/>
                </a:rPr>
                <a:t>Förster</a:t>
              </a:r>
              <a:r>
                <a:rPr lang="fr-FR" sz="2200" dirty="0">
                  <a:solidFill>
                    <a:schemeClr val="tx2"/>
                  </a:solidFill>
                  <a:latin typeface="Catamaran"/>
                  <a:cs typeface="Catamaran"/>
                </a:rPr>
                <a:t> Equation for FRET </a:t>
              </a:r>
              <a:r>
                <a:rPr lang="fr-FR" sz="2200" dirty="0" err="1">
                  <a:solidFill>
                    <a:schemeClr val="tx2"/>
                  </a:solidFill>
                  <a:latin typeface="Catamaran"/>
                  <a:cs typeface="Catamaran"/>
                </a:rPr>
                <a:t>efficiency</a:t>
              </a:r>
              <a:r>
                <a:rPr lang="fr-FR" sz="2200" dirty="0">
                  <a:solidFill>
                    <a:schemeClr val="tx2"/>
                  </a:solidFill>
                  <a:latin typeface="Catamaran"/>
                  <a:cs typeface="Catamaran"/>
                </a:rPr>
                <a:t>:</a:t>
              </a:r>
            </a:p>
          </p:txBody>
        </p:sp>
      </p:grpSp>
      <p:sp>
        <p:nvSpPr>
          <p:cNvPr id="2" name="Rectangle 1"/>
          <p:cNvSpPr/>
          <p:nvPr/>
        </p:nvSpPr>
        <p:spPr>
          <a:xfrm>
            <a:off x="4800600" y="4419600"/>
            <a:ext cx="4572000" cy="769441"/>
          </a:xfrm>
          <a:prstGeom prst="rect">
            <a:avLst/>
          </a:prstGeom>
        </p:spPr>
        <p:txBody>
          <a:bodyPr wrap="square" lIns="91421" tIns="45711" rIns="91421" bIns="45711">
            <a:spAutoFit/>
          </a:bodyPr>
          <a:lstStyle/>
          <a:p>
            <a:r>
              <a:rPr lang="en-US" sz="2200" dirty="0">
                <a:latin typeface="Catamaran"/>
                <a:cs typeface="Catamaran"/>
              </a:rPr>
              <a:t>R</a:t>
            </a:r>
            <a:r>
              <a:rPr lang="en-US" sz="2200" baseline="-25000" dirty="0">
                <a:latin typeface="Catamaran"/>
                <a:cs typeface="Catamaran"/>
              </a:rPr>
              <a:t>0 </a:t>
            </a:r>
            <a:r>
              <a:rPr lang="en-US" sz="2200" dirty="0">
                <a:latin typeface="Catamaran"/>
                <a:cs typeface="Catamaran"/>
              </a:rPr>
              <a:t>is the distance at which 50% energy transfer takes place (~2–6nm).</a:t>
            </a:r>
          </a:p>
        </p:txBody>
      </p:sp>
      <p:sp>
        <p:nvSpPr>
          <p:cNvPr id="46134" name="Rectangle 54"/>
          <p:cNvSpPr>
            <a:spLocks noGrp="1" noChangeArrowheads="1"/>
          </p:cNvSpPr>
          <p:nvPr>
            <p:ph type="body" sz="half" idx="1"/>
          </p:nvPr>
        </p:nvSpPr>
        <p:spPr>
          <a:xfrm>
            <a:off x="5589588" y="2057400"/>
            <a:ext cx="2335212" cy="381000"/>
          </a:xfrm>
        </p:spPr>
        <p:txBody>
          <a:bodyPr/>
          <a:lstStyle/>
          <a:p>
            <a:pPr marL="0" indent="0" algn="ctr">
              <a:lnSpc>
                <a:spcPct val="80000"/>
              </a:lnSpc>
              <a:buNone/>
            </a:pPr>
            <a:r>
              <a:rPr lang="fr-FR" sz="2200" dirty="0" err="1">
                <a:latin typeface="Catamaran"/>
                <a:cs typeface="Catamaran"/>
              </a:rPr>
              <a:t>Organic</a:t>
            </a:r>
            <a:r>
              <a:rPr lang="fr-FR" sz="2200" dirty="0">
                <a:latin typeface="Catamaran"/>
                <a:cs typeface="Catamaran"/>
              </a:rPr>
              <a:t> </a:t>
            </a:r>
            <a:r>
              <a:rPr lang="fr-FR" sz="2200" dirty="0" err="1">
                <a:latin typeface="Catamaran"/>
                <a:cs typeface="Catamaran"/>
              </a:rPr>
              <a:t>Flurophores</a:t>
            </a:r>
            <a:endParaRPr lang="fr-FR" sz="2200" dirty="0">
              <a:latin typeface="Catamaran"/>
              <a:cs typeface="Catamaran"/>
            </a:endParaRPr>
          </a:p>
        </p:txBody>
      </p:sp>
      <p:sp>
        <p:nvSpPr>
          <p:cNvPr id="3" name="Rectangle 2"/>
          <p:cNvSpPr/>
          <p:nvPr/>
        </p:nvSpPr>
        <p:spPr>
          <a:xfrm>
            <a:off x="152400" y="1524000"/>
            <a:ext cx="4572000" cy="1938992"/>
          </a:xfrm>
          <a:prstGeom prst="rect">
            <a:avLst/>
          </a:prstGeom>
        </p:spPr>
        <p:txBody>
          <a:bodyPr lIns="91421" tIns="45711" rIns="91421" bIns="45711">
            <a:spAutoFit/>
          </a:bodyPr>
          <a:lstStyle/>
          <a:p>
            <a:r>
              <a:rPr lang="en-US" sz="2400" dirty="0">
                <a:latin typeface="Catamaran"/>
                <a:cs typeface="Catamaran"/>
              </a:rPr>
              <a:t>FRET is a </a:t>
            </a:r>
            <a:r>
              <a:rPr lang="en-US" sz="2400" dirty="0" err="1">
                <a:latin typeface="Catamaran"/>
                <a:cs typeface="Catamaran"/>
              </a:rPr>
              <a:t>photophysical</a:t>
            </a:r>
            <a:r>
              <a:rPr lang="en-US" sz="2400" dirty="0">
                <a:latin typeface="Catamaran"/>
                <a:cs typeface="Catamaran"/>
              </a:rPr>
              <a:t> phenomenon where energy is transferred non-</a:t>
            </a:r>
            <a:r>
              <a:rPr lang="en-US" sz="2400" dirty="0" err="1">
                <a:latin typeface="Catamaran"/>
                <a:cs typeface="Catamaran"/>
              </a:rPr>
              <a:t>radiatively</a:t>
            </a:r>
            <a:r>
              <a:rPr lang="en-US" sz="2400" dirty="0">
                <a:latin typeface="Catamaran"/>
                <a:cs typeface="Catamaran"/>
              </a:rPr>
              <a:t> from a donor </a:t>
            </a:r>
            <a:r>
              <a:rPr lang="en-US" sz="2400" dirty="0" err="1">
                <a:latin typeface="Catamaran"/>
                <a:cs typeface="Catamaran"/>
              </a:rPr>
              <a:t>fluorophore</a:t>
            </a:r>
            <a:r>
              <a:rPr lang="en-US" sz="2400" dirty="0">
                <a:latin typeface="Catamaran"/>
                <a:cs typeface="Catamaran"/>
              </a:rPr>
              <a:t> to an acceptor </a:t>
            </a:r>
            <a:r>
              <a:rPr lang="en-US" sz="2400" dirty="0" err="1">
                <a:latin typeface="Catamaran"/>
                <a:cs typeface="Catamaran"/>
              </a:rPr>
              <a:t>fluorophore</a:t>
            </a:r>
            <a:r>
              <a:rPr lang="en-US" sz="2400" dirty="0">
                <a:latin typeface="Catamaran"/>
                <a:cs typeface="Catamaran"/>
              </a:rPr>
              <a:t> with the efficiency E</a:t>
            </a:r>
          </a:p>
        </p:txBody>
      </p:sp>
    </p:spTree>
    <p:extLst>
      <p:ext uri="{BB962C8B-B14F-4D97-AF65-F5344CB8AC3E}">
        <p14:creationId xmlns:p14="http://schemas.microsoft.com/office/powerpoint/2010/main" val="1968340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6130"/>
                                        </p:tgtEl>
                                        <p:attrNameLst>
                                          <p:attrName>style.visibility</p:attrName>
                                        </p:attrNameLst>
                                      </p:cBhvr>
                                      <p:to>
                                        <p:strVal val="visible"/>
                                      </p:to>
                                    </p:set>
                                    <p:animEffect transition="in" filter="checkerboard(across)">
                                      <p:cBhvr>
                                        <p:cTn id="7" dur="500"/>
                                        <p:tgtEl>
                                          <p:spTgt spid="46130"/>
                                        </p:tgtEl>
                                      </p:cBhvr>
                                    </p:animEffect>
                                  </p:childTnLst>
                                </p:cTn>
                              </p:par>
                              <p:par>
                                <p:cTn id="8" presetID="5" presetClass="entr" presetSubtype="10" fill="hold" nodeType="withEffect">
                                  <p:stCondLst>
                                    <p:cond delay="0"/>
                                  </p:stCondLst>
                                  <p:childTnLst>
                                    <p:set>
                                      <p:cBhvr>
                                        <p:cTn id="9" dur="1" fill="hold">
                                          <p:stCondLst>
                                            <p:cond delay="0"/>
                                          </p:stCondLst>
                                        </p:cTn>
                                        <p:tgtEl>
                                          <p:spTgt spid="46137"/>
                                        </p:tgtEl>
                                        <p:attrNameLst>
                                          <p:attrName>style.visibility</p:attrName>
                                        </p:attrNameLst>
                                      </p:cBhvr>
                                      <p:to>
                                        <p:strVal val="visible"/>
                                      </p:to>
                                    </p:set>
                                    <p:animEffect transition="in" filter="checkerboard(across)">
                                      <p:cBhvr>
                                        <p:cTn id="10" dur="500"/>
                                        <p:tgtEl>
                                          <p:spTgt spid="4613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46134">
                                            <p:txEl>
                                              <p:pRg st="0" end="0"/>
                                            </p:txEl>
                                          </p:spTgt>
                                        </p:tgtEl>
                                        <p:attrNameLst>
                                          <p:attrName>style.visibility</p:attrName>
                                        </p:attrNameLst>
                                      </p:cBhvr>
                                      <p:to>
                                        <p:strVal val="visible"/>
                                      </p:to>
                                    </p:set>
                                    <p:animEffect transition="in" filter="checkerboard(across)">
                                      <p:cBhvr>
                                        <p:cTn id="19" dur="500"/>
                                        <p:tgtEl>
                                          <p:spTgt spid="46134">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46132"/>
                                        </p:tgtEl>
                                        <p:attrNameLst>
                                          <p:attrName>style.visibility</p:attrName>
                                        </p:attrNameLst>
                                      </p:cBhvr>
                                      <p:to>
                                        <p:strVal val="visible"/>
                                      </p:to>
                                    </p:set>
                                    <p:animEffect transition="in" filter="checkerboard(across)">
                                      <p:cBhvr>
                                        <p:cTn id="24" dur="500"/>
                                        <p:tgtEl>
                                          <p:spTgt spid="46132"/>
                                        </p:tgtEl>
                                      </p:cBhvr>
                                    </p:animEffect>
                                  </p:childTnLst>
                                </p:cTn>
                              </p:par>
                              <p:par>
                                <p:cTn id="25" presetID="5" presetClass="entr" presetSubtype="10" fill="hold" nodeType="withEffect">
                                  <p:stCondLst>
                                    <p:cond delay="0"/>
                                  </p:stCondLst>
                                  <p:childTnLst>
                                    <p:set>
                                      <p:cBhvr>
                                        <p:cTn id="26" dur="1" fill="hold">
                                          <p:stCondLst>
                                            <p:cond delay="0"/>
                                          </p:stCondLst>
                                        </p:cTn>
                                        <p:tgtEl>
                                          <p:spTgt spid="46128"/>
                                        </p:tgtEl>
                                        <p:attrNameLst>
                                          <p:attrName>style.visibility</p:attrName>
                                        </p:attrNameLst>
                                      </p:cBhvr>
                                      <p:to>
                                        <p:strVal val="visible"/>
                                      </p:to>
                                    </p:set>
                                    <p:animEffect transition="in" filter="checkerboard(across)">
                                      <p:cBhvr>
                                        <p:cTn id="27" dur="500"/>
                                        <p:tgtEl>
                                          <p:spTgt spid="461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46133"/>
                                        </p:tgtEl>
                                        <p:attrNameLst>
                                          <p:attrName>style.visibility</p:attrName>
                                        </p:attrNameLst>
                                      </p:cBhvr>
                                      <p:to>
                                        <p:strVal val="visible"/>
                                      </p:to>
                                    </p:set>
                                    <p:animEffect transition="in" filter="checkerboard(across)">
                                      <p:cBhvr>
                                        <p:cTn id="32" dur="500"/>
                                        <p:tgtEl>
                                          <p:spTgt spid="46133"/>
                                        </p:tgtEl>
                                      </p:cBhvr>
                                    </p:animEffect>
                                  </p:childTnLst>
                                </p:cTn>
                              </p:par>
                              <p:par>
                                <p:cTn id="33" presetID="5" presetClass="entr" presetSubtype="10" fill="hold" nodeType="withEffect">
                                  <p:stCondLst>
                                    <p:cond delay="0"/>
                                  </p:stCondLst>
                                  <p:childTnLst>
                                    <p:set>
                                      <p:cBhvr>
                                        <p:cTn id="34" dur="1" fill="hold">
                                          <p:stCondLst>
                                            <p:cond delay="0"/>
                                          </p:stCondLst>
                                        </p:cTn>
                                        <p:tgtEl>
                                          <p:spTgt spid="46135"/>
                                        </p:tgtEl>
                                        <p:attrNameLst>
                                          <p:attrName>style.visibility</p:attrName>
                                        </p:attrNameLst>
                                      </p:cBhvr>
                                      <p:to>
                                        <p:strVal val="visible"/>
                                      </p:to>
                                    </p:set>
                                    <p:animEffect transition="in" filter="checkerboard(across)">
                                      <p:cBhvr>
                                        <p:cTn id="35" dur="500"/>
                                        <p:tgtEl>
                                          <p:spTgt spid="46135"/>
                                        </p:tgtEl>
                                      </p:cBhvr>
                                    </p:animEffect>
                                  </p:childTnLst>
                                </p:cTn>
                              </p:par>
                              <p:par>
                                <p:cTn id="36" presetID="5" presetClass="entr" presetSubtype="10" fill="hold" nodeType="withEffect">
                                  <p:stCondLst>
                                    <p:cond delay="0"/>
                                  </p:stCondLst>
                                  <p:childTnLst>
                                    <p:set>
                                      <p:cBhvr>
                                        <p:cTn id="37" dur="1" fill="hold">
                                          <p:stCondLst>
                                            <p:cond delay="0"/>
                                          </p:stCondLst>
                                        </p:cTn>
                                        <p:tgtEl>
                                          <p:spTgt spid="46129"/>
                                        </p:tgtEl>
                                        <p:attrNameLst>
                                          <p:attrName>style.visibility</p:attrName>
                                        </p:attrNameLst>
                                      </p:cBhvr>
                                      <p:to>
                                        <p:strVal val="visible"/>
                                      </p:to>
                                    </p:set>
                                    <p:animEffect transition="in" filter="checkerboard(across)">
                                      <p:cBhvr>
                                        <p:cTn id="38" dur="500"/>
                                        <p:tgtEl>
                                          <p:spTgt spid="46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32" grpId="0"/>
      <p:bldP spid="46133" grpId="0"/>
      <p:bldP spid="2" grpId="0"/>
      <p:bldP spid="46134"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noFill/>
          <a:ln w="12700">
            <a:noFill/>
            <a:miter lim="400000"/>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392" tIns="45697" rIns="91392" bIns="45697" numCol="1" anchor="ctr" anchorCtr="0" compatLnSpc="1">
            <a:prstTxWarp prst="textNoShape">
              <a:avLst/>
            </a:prstTxWarp>
          </a:bodyPr>
          <a:lstStyle/>
          <a:p>
            <a:pPr defTabSz="456964"/>
            <a:r>
              <a:rPr lang="en-US" sz="4000" kern="1200">
                <a:solidFill>
                  <a:srgbClr val="17375E"/>
                </a:solidFill>
                <a:latin typeface="Catamaran SemiBold"/>
                <a:ea typeface="ＭＳ Ｐゴシック" charset="0"/>
                <a:cs typeface="Catamaran SemiBold"/>
                <a:sym typeface="Arial"/>
              </a:rPr>
              <a:t>Förster Resonance Energy Transfer: FRET</a:t>
            </a:r>
          </a:p>
        </p:txBody>
      </p:sp>
      <p:pic>
        <p:nvPicPr>
          <p:cNvPr id="4" name="Picture 3"/>
          <p:cNvPicPr>
            <a:picLocks noChangeAspect="1"/>
          </p:cNvPicPr>
          <p:nvPr/>
        </p:nvPicPr>
        <p:blipFill>
          <a:blip r:embed="rId2"/>
          <a:stretch>
            <a:fillRect/>
          </a:stretch>
        </p:blipFill>
        <p:spPr>
          <a:xfrm>
            <a:off x="457200" y="1600200"/>
            <a:ext cx="8001000" cy="4945602"/>
          </a:xfrm>
          <a:prstGeom prst="rect">
            <a:avLst/>
          </a:prstGeom>
        </p:spPr>
      </p:pic>
      <p:sp>
        <p:nvSpPr>
          <p:cNvPr id="5" name="TextBox 4"/>
          <p:cNvSpPr txBox="1"/>
          <p:nvPr/>
        </p:nvSpPr>
        <p:spPr>
          <a:xfrm>
            <a:off x="7391401" y="6488669"/>
            <a:ext cx="1470348" cy="369314"/>
          </a:xfrm>
          <a:prstGeom prst="rect">
            <a:avLst/>
          </a:prstGeom>
          <a:noFill/>
        </p:spPr>
        <p:txBody>
          <a:bodyPr wrap="none" lIns="91421" tIns="45711" rIns="91421" bIns="45711" rtlCol="0">
            <a:spAutoFit/>
          </a:bodyPr>
          <a:lstStyle/>
          <a:p>
            <a:r>
              <a:rPr lang="en-US" dirty="0" err="1">
                <a:latin typeface="Catamaran Light"/>
                <a:cs typeface="Catamaran Light"/>
              </a:rPr>
              <a:t>Wouters</a:t>
            </a:r>
            <a:r>
              <a:rPr lang="en-US" dirty="0">
                <a:latin typeface="Catamaran Light"/>
                <a:cs typeface="Catamaran Light"/>
              </a:rPr>
              <a:t> 2001</a:t>
            </a:r>
          </a:p>
        </p:txBody>
      </p:sp>
    </p:spTree>
    <p:extLst>
      <p:ext uri="{BB962C8B-B14F-4D97-AF65-F5344CB8AC3E}">
        <p14:creationId xmlns:p14="http://schemas.microsoft.com/office/powerpoint/2010/main" val="3760563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noFill/>
          <a:ln w="12700">
            <a:noFill/>
            <a:miter lim="400000"/>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392" tIns="45697" rIns="91392" bIns="45697" numCol="1" anchor="ctr" anchorCtr="0" compatLnSpc="1">
            <a:prstTxWarp prst="textNoShape">
              <a:avLst/>
            </a:prstTxWarp>
          </a:bodyPr>
          <a:lstStyle/>
          <a:p>
            <a:pPr defTabSz="456964"/>
            <a:r>
              <a:rPr lang="en-US" sz="4000" kern="1200" dirty="0">
                <a:solidFill>
                  <a:srgbClr val="17375E"/>
                </a:solidFill>
                <a:latin typeface="Catamaran SemiBold"/>
                <a:ea typeface="ＭＳ Ｐゴシック" charset="0"/>
                <a:cs typeface="Catamaran SemiBold"/>
                <a:sym typeface="Arial"/>
              </a:rPr>
              <a:t>Distance Information Summary</a:t>
            </a:r>
          </a:p>
        </p:txBody>
      </p:sp>
      <p:graphicFrame>
        <p:nvGraphicFramePr>
          <p:cNvPr id="2" name="Table 1"/>
          <p:cNvGraphicFramePr>
            <a:graphicFrameLocks noGrp="1"/>
          </p:cNvGraphicFramePr>
          <p:nvPr>
            <p:extLst>
              <p:ext uri="{D42A27DB-BD31-4B8C-83A1-F6EECF244321}">
                <p14:modId xmlns:p14="http://schemas.microsoft.com/office/powerpoint/2010/main" val="3598811958"/>
              </p:ext>
            </p:extLst>
          </p:nvPr>
        </p:nvGraphicFramePr>
        <p:xfrm>
          <a:off x="381000" y="1524000"/>
          <a:ext cx="8534400" cy="4815841"/>
        </p:xfrm>
        <a:graphic>
          <a:graphicData uri="http://schemas.openxmlformats.org/drawingml/2006/table">
            <a:tbl>
              <a:tblPr firstRow="1" bandRow="1">
                <a:tableStyleId>{00A15C55-8517-42AA-B614-E9B94910E393}</a:tableStyleId>
              </a:tblPr>
              <a:tblGrid>
                <a:gridCol w="1706880">
                  <a:extLst>
                    <a:ext uri="{9D8B030D-6E8A-4147-A177-3AD203B41FA5}">
                      <a16:colId xmlns:a16="http://schemas.microsoft.com/office/drawing/2014/main" val="20000"/>
                    </a:ext>
                  </a:extLst>
                </a:gridCol>
                <a:gridCol w="1706880">
                  <a:extLst>
                    <a:ext uri="{9D8B030D-6E8A-4147-A177-3AD203B41FA5}">
                      <a16:colId xmlns:a16="http://schemas.microsoft.com/office/drawing/2014/main" val="20001"/>
                    </a:ext>
                  </a:extLst>
                </a:gridCol>
                <a:gridCol w="1706880">
                  <a:extLst>
                    <a:ext uri="{9D8B030D-6E8A-4147-A177-3AD203B41FA5}">
                      <a16:colId xmlns:a16="http://schemas.microsoft.com/office/drawing/2014/main" val="20002"/>
                    </a:ext>
                  </a:extLst>
                </a:gridCol>
                <a:gridCol w="1706880">
                  <a:extLst>
                    <a:ext uri="{9D8B030D-6E8A-4147-A177-3AD203B41FA5}">
                      <a16:colId xmlns:a16="http://schemas.microsoft.com/office/drawing/2014/main" val="506992910"/>
                    </a:ext>
                  </a:extLst>
                </a:gridCol>
                <a:gridCol w="1706880">
                  <a:extLst>
                    <a:ext uri="{9D8B030D-6E8A-4147-A177-3AD203B41FA5}">
                      <a16:colId xmlns:a16="http://schemas.microsoft.com/office/drawing/2014/main" val="20003"/>
                    </a:ext>
                  </a:extLst>
                </a:gridCol>
              </a:tblGrid>
              <a:tr h="1083735">
                <a:tc>
                  <a:txBody>
                    <a:bodyPr/>
                    <a:lstStyle/>
                    <a:p>
                      <a:endParaRPr lang="en-US" sz="1800" dirty="0"/>
                    </a:p>
                  </a:txBody>
                  <a:tcPr/>
                </a:tc>
                <a:tc>
                  <a:txBody>
                    <a:bodyPr/>
                    <a:lstStyle/>
                    <a:p>
                      <a:r>
                        <a:rPr lang="en-US" sz="1800" dirty="0"/>
                        <a:t>Cross links</a:t>
                      </a:r>
                    </a:p>
                  </a:txBody>
                  <a:tcPr/>
                </a:tc>
                <a:tc>
                  <a:txBody>
                    <a:bodyPr/>
                    <a:lstStyle/>
                    <a:p>
                      <a:r>
                        <a:rPr lang="en-US" sz="1800" dirty="0" err="1"/>
                        <a:t>Covariation</a:t>
                      </a:r>
                      <a:endParaRPr lang="en-US" sz="1800" dirty="0"/>
                    </a:p>
                  </a:txBody>
                  <a:tcPr/>
                </a:tc>
                <a:tc>
                  <a:txBody>
                    <a:bodyPr/>
                    <a:lstStyle/>
                    <a:p>
                      <a:r>
                        <a:rPr lang="en-US" sz="1800" dirty="0"/>
                        <a:t>Deep Learning</a:t>
                      </a:r>
                    </a:p>
                  </a:txBody>
                  <a:tcPr/>
                </a:tc>
                <a:tc>
                  <a:txBody>
                    <a:bodyPr/>
                    <a:lstStyle/>
                    <a:p>
                      <a:r>
                        <a:rPr lang="en-US" sz="1800" dirty="0"/>
                        <a:t>FRET</a:t>
                      </a:r>
                    </a:p>
                  </a:txBody>
                  <a:tcPr/>
                </a:tc>
                <a:extLst>
                  <a:ext uri="{0D108BD9-81ED-4DB2-BD59-A6C34878D82A}">
                    <a16:rowId xmlns:a16="http://schemas.microsoft.com/office/drawing/2014/main" val="10000"/>
                  </a:ext>
                </a:extLst>
              </a:tr>
              <a:tr h="1205865">
                <a:tc>
                  <a:txBody>
                    <a:bodyPr/>
                    <a:lstStyle/>
                    <a:p>
                      <a:r>
                        <a:rPr lang="en-US" sz="1800" dirty="0"/>
                        <a:t>Technique</a:t>
                      </a:r>
                    </a:p>
                  </a:txBody>
                  <a:tcPr/>
                </a:tc>
                <a:tc>
                  <a:txBody>
                    <a:bodyPr/>
                    <a:lstStyle/>
                    <a:p>
                      <a:r>
                        <a:rPr lang="en-US" sz="1800" dirty="0"/>
                        <a:t>simple</a:t>
                      </a:r>
                      <a:r>
                        <a:rPr lang="en-US" sz="1800" baseline="0" dirty="0"/>
                        <a:t> experiment</a:t>
                      </a:r>
                      <a:endParaRPr lang="en-US" sz="1800" dirty="0"/>
                    </a:p>
                  </a:txBody>
                  <a:tcPr/>
                </a:tc>
                <a:tc>
                  <a:txBody>
                    <a:bodyPr/>
                    <a:lstStyle/>
                    <a:p>
                      <a:r>
                        <a:rPr lang="en-US" sz="1800" dirty="0"/>
                        <a:t>computational, requires thousands of sequences</a:t>
                      </a:r>
                    </a:p>
                  </a:txBody>
                  <a:tcPr/>
                </a:tc>
                <a:tc>
                  <a:txBody>
                    <a:bodyPr/>
                    <a:lstStyle/>
                    <a:p>
                      <a:r>
                        <a:rPr lang="en-US" sz="1800" dirty="0"/>
                        <a:t>computational, learns from multiple sequences and structures</a:t>
                      </a:r>
                    </a:p>
                  </a:txBody>
                  <a:tcPr/>
                </a:tc>
                <a:tc>
                  <a:txBody>
                    <a:bodyPr/>
                    <a:lstStyle/>
                    <a:p>
                      <a:r>
                        <a:rPr lang="en-US" sz="1800" dirty="0"/>
                        <a:t>experiment</a:t>
                      </a:r>
                    </a:p>
                  </a:txBody>
                  <a:tcPr/>
                </a:tc>
                <a:extLst>
                  <a:ext uri="{0D108BD9-81ED-4DB2-BD59-A6C34878D82A}">
                    <a16:rowId xmlns:a16="http://schemas.microsoft.com/office/drawing/2014/main" val="10001"/>
                  </a:ext>
                </a:extLst>
              </a:tr>
              <a:tr h="1134533">
                <a:tc>
                  <a:txBody>
                    <a:bodyPr/>
                    <a:lstStyle/>
                    <a:p>
                      <a:r>
                        <a:rPr lang="en-US" sz="1800" dirty="0"/>
                        <a:t>Number of distances</a:t>
                      </a:r>
                    </a:p>
                  </a:txBody>
                  <a:tcPr/>
                </a:tc>
                <a:tc>
                  <a:txBody>
                    <a:bodyPr/>
                    <a:lstStyle/>
                    <a:p>
                      <a:r>
                        <a:rPr lang="en-US" sz="1800" dirty="0"/>
                        <a:t>tens to hundreds</a:t>
                      </a:r>
                    </a:p>
                  </a:txBody>
                  <a:tcPr/>
                </a:tc>
                <a:tc>
                  <a:txBody>
                    <a:bodyPr/>
                    <a:lstStyle/>
                    <a:p>
                      <a:r>
                        <a:rPr lang="en-US" sz="1800" dirty="0"/>
                        <a:t>hundreds</a:t>
                      </a:r>
                    </a:p>
                  </a:txBody>
                  <a:tcPr/>
                </a:tc>
                <a:tc>
                  <a:txBody>
                    <a:bodyPr/>
                    <a:lstStyle/>
                    <a:p>
                      <a:r>
                        <a:rPr lang="en-US" sz="1800" dirty="0"/>
                        <a:t>all</a:t>
                      </a:r>
                    </a:p>
                  </a:txBody>
                  <a:tcPr/>
                </a:tc>
                <a:tc>
                  <a:txBody>
                    <a:bodyPr/>
                    <a:lstStyle/>
                    <a:p>
                      <a:r>
                        <a:rPr lang="en-US" sz="1800" dirty="0"/>
                        <a:t>tens</a:t>
                      </a:r>
                    </a:p>
                  </a:txBody>
                  <a:tcPr/>
                </a:tc>
                <a:extLst>
                  <a:ext uri="{0D108BD9-81ED-4DB2-BD59-A6C34878D82A}">
                    <a16:rowId xmlns:a16="http://schemas.microsoft.com/office/drawing/2014/main" val="10002"/>
                  </a:ext>
                </a:extLst>
              </a:tr>
              <a:tr h="1134533">
                <a:tc>
                  <a:txBody>
                    <a:bodyPr/>
                    <a:lstStyle/>
                    <a:p>
                      <a:r>
                        <a:rPr lang="en-US" sz="1800" dirty="0"/>
                        <a:t>Distance range</a:t>
                      </a:r>
                    </a:p>
                  </a:txBody>
                  <a:tcPr/>
                </a:tc>
                <a:tc>
                  <a:txBody>
                    <a:bodyPr/>
                    <a:lstStyle/>
                    <a:p>
                      <a:r>
                        <a:rPr lang="en-US" sz="1800" dirty="0"/>
                        <a:t>&lt;35Å</a:t>
                      </a:r>
                    </a:p>
                  </a:txBody>
                  <a:tcPr/>
                </a:tc>
                <a:tc>
                  <a:txBody>
                    <a:bodyPr/>
                    <a:lstStyle/>
                    <a:p>
                      <a:r>
                        <a:rPr lang="en-US" sz="1800" dirty="0"/>
                        <a:t>direct contact</a:t>
                      </a:r>
                    </a:p>
                  </a:txBody>
                  <a:tcPr/>
                </a:tc>
                <a:tc>
                  <a:txBody>
                    <a:bodyPr/>
                    <a:lstStyle/>
                    <a:p>
                      <a:r>
                        <a:rPr lang="en-US" sz="1800" dirty="0"/>
                        <a:t>Any (distribution)</a:t>
                      </a:r>
                    </a:p>
                  </a:txBody>
                  <a:tcPr/>
                </a:tc>
                <a:tc>
                  <a:txBody>
                    <a:bodyPr/>
                    <a:lstStyle/>
                    <a:p>
                      <a:r>
                        <a:rPr lang="en-US" sz="1800" dirty="0"/>
                        <a:t>15 &lt; d &lt; 100Å</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82640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7" name="Rectangle 7"/>
          <p:cNvSpPr>
            <a:spLocks/>
          </p:cNvSpPr>
          <p:nvPr/>
        </p:nvSpPr>
        <p:spPr bwMode="auto">
          <a:xfrm>
            <a:off x="1015825" y="1452573"/>
            <a:ext cx="119574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20" bIns="0">
            <a:spAutoFit/>
          </a:bodyPr>
          <a:lstStyle/>
          <a:p>
            <a:pPr marL="39668" algn="ctr"/>
            <a:r>
              <a:rPr lang="en-US" dirty="0">
                <a:solidFill>
                  <a:srgbClr val="373737"/>
                </a:solidFill>
                <a:sym typeface="Arial" charset="0"/>
              </a:rPr>
              <a:t>Information</a:t>
            </a:r>
          </a:p>
        </p:txBody>
      </p:sp>
      <p:sp>
        <p:nvSpPr>
          <p:cNvPr id="572418" name="Rectangle 8"/>
          <p:cNvSpPr>
            <a:spLocks/>
          </p:cNvSpPr>
          <p:nvPr/>
        </p:nvSpPr>
        <p:spPr bwMode="auto">
          <a:xfrm>
            <a:off x="1034771" y="6488123"/>
            <a:ext cx="91337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20" bIns="0">
            <a:spAutoFit/>
          </a:bodyPr>
          <a:lstStyle/>
          <a:p>
            <a:pPr marL="39668" algn="ctr"/>
            <a:r>
              <a:rPr lang="en-US">
                <a:solidFill>
                  <a:srgbClr val="373737"/>
                </a:solidFill>
                <a:sym typeface="Arial" charset="0"/>
              </a:rPr>
              <a:t>Analysis</a:t>
            </a:r>
          </a:p>
        </p:txBody>
      </p:sp>
      <p:sp>
        <p:nvSpPr>
          <p:cNvPr id="572419" name="Rectangle 9"/>
          <p:cNvSpPr>
            <a:spLocks/>
          </p:cNvSpPr>
          <p:nvPr/>
        </p:nvSpPr>
        <p:spPr bwMode="auto">
          <a:xfrm>
            <a:off x="1112027" y="5346710"/>
            <a:ext cx="100334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20" bIns="0">
            <a:spAutoFit/>
          </a:bodyPr>
          <a:lstStyle/>
          <a:p>
            <a:pPr marL="39668" algn="ctr"/>
            <a:r>
              <a:rPr lang="en-US">
                <a:solidFill>
                  <a:srgbClr val="373737"/>
                </a:solidFill>
                <a:sym typeface="Arial" charset="0"/>
              </a:rPr>
              <a:t>Sampling</a:t>
            </a:r>
          </a:p>
        </p:txBody>
      </p:sp>
      <p:sp>
        <p:nvSpPr>
          <p:cNvPr id="572420" name="Rectangle 16"/>
          <p:cNvSpPr>
            <a:spLocks/>
          </p:cNvSpPr>
          <p:nvPr/>
        </p:nvSpPr>
        <p:spPr bwMode="auto">
          <a:xfrm>
            <a:off x="685800" y="2971802"/>
            <a:ext cx="1752600"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20" bIns="0">
            <a:spAutoFit/>
          </a:bodyPr>
          <a:lstStyle/>
          <a:p>
            <a:pPr marL="39668" algn="ctr"/>
            <a:r>
              <a:rPr lang="en-US" dirty="0">
                <a:solidFill>
                  <a:srgbClr val="373737"/>
                </a:solidFill>
                <a:sym typeface="Arial" charset="0"/>
              </a:rPr>
              <a:t>Representation</a:t>
            </a:r>
          </a:p>
          <a:p>
            <a:pPr marL="39668" algn="ctr"/>
            <a:endParaRPr lang="en-US" dirty="0">
              <a:solidFill>
                <a:srgbClr val="373737"/>
              </a:solidFill>
              <a:sym typeface="Arial" charset="0"/>
            </a:endParaRPr>
          </a:p>
          <a:p>
            <a:pPr marL="39668" algn="ctr"/>
            <a:r>
              <a:rPr lang="en-US" dirty="0">
                <a:solidFill>
                  <a:srgbClr val="373737"/>
                </a:solidFill>
                <a:sym typeface="Arial" charset="0"/>
              </a:rPr>
              <a:t> &amp;</a:t>
            </a:r>
          </a:p>
          <a:p>
            <a:pPr marL="39668" algn="ctr"/>
            <a:r>
              <a:rPr lang="en-US" dirty="0">
                <a:solidFill>
                  <a:srgbClr val="373737"/>
                </a:solidFill>
                <a:sym typeface="Arial" charset="0"/>
              </a:rPr>
              <a:t> </a:t>
            </a:r>
          </a:p>
          <a:p>
            <a:pPr marL="39668" algn="ctr"/>
            <a:r>
              <a:rPr lang="en-US" dirty="0">
                <a:solidFill>
                  <a:srgbClr val="373737"/>
                </a:solidFill>
                <a:sym typeface="Arial" charset="0"/>
              </a:rPr>
              <a:t>Scoring</a:t>
            </a:r>
          </a:p>
        </p:txBody>
      </p:sp>
      <p:sp>
        <p:nvSpPr>
          <p:cNvPr id="63" name="Title 4"/>
          <p:cNvSpPr>
            <a:spLocks noGrp="1"/>
          </p:cNvSpPr>
          <p:nvPr>
            <p:ph type="title"/>
          </p:nvPr>
        </p:nvSpPr>
        <p:spPr>
          <a:xfrm>
            <a:off x="381000" y="-168275"/>
            <a:ext cx="8458200" cy="1082675"/>
          </a:xfr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392" tIns="45697" rIns="91392" bIns="45697" numCol="1" anchor="ctr" anchorCtr="0" compatLnSpc="1">
            <a:prstTxWarp prst="textNoShape">
              <a:avLst/>
            </a:prstTxWarp>
          </a:bodyPr>
          <a:lstStyle/>
          <a:p>
            <a:pPr defTabSz="456964"/>
            <a:r>
              <a:rPr lang="en-US" sz="4000" kern="1200" dirty="0">
                <a:solidFill>
                  <a:srgbClr val="17375E"/>
                </a:solidFill>
                <a:latin typeface="Catamaran SemiBold"/>
                <a:ea typeface="ＭＳ Ｐゴシック" charset="0"/>
                <a:cs typeface="Catamaran SemiBold"/>
              </a:rPr>
              <a:t>How to use input data in modeling?</a:t>
            </a:r>
          </a:p>
        </p:txBody>
      </p:sp>
      <p:sp>
        <p:nvSpPr>
          <p:cNvPr id="13" name="Down Arrow 12"/>
          <p:cNvSpPr/>
          <p:nvPr/>
        </p:nvSpPr>
        <p:spPr bwMode="auto">
          <a:xfrm>
            <a:off x="1371600" y="2057400"/>
            <a:ext cx="304800" cy="609600"/>
          </a:xfrm>
          <a:prstGeom prst="downArrow">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lIns="91392" tIns="45697" rIns="91392" bIns="45697"/>
          <a:lstStyle/>
          <a:p>
            <a:pPr algn="ctr">
              <a:defRPr/>
            </a:pP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76" name="Down Arrow 75"/>
          <p:cNvSpPr/>
          <p:nvPr/>
        </p:nvSpPr>
        <p:spPr bwMode="auto">
          <a:xfrm>
            <a:off x="1371600" y="4572000"/>
            <a:ext cx="304800" cy="609600"/>
          </a:xfrm>
          <a:prstGeom prst="downArrow">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lIns="91392" tIns="45697" rIns="91392" bIns="45697"/>
          <a:lstStyle/>
          <a:p>
            <a:pPr algn="ctr">
              <a:defRPr/>
            </a:pP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77" name="Down Arrow 76"/>
          <p:cNvSpPr/>
          <p:nvPr/>
        </p:nvSpPr>
        <p:spPr bwMode="auto">
          <a:xfrm>
            <a:off x="1371600" y="5791200"/>
            <a:ext cx="304800" cy="609600"/>
          </a:xfrm>
          <a:prstGeom prst="downArrow">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lIns="91392" tIns="45697" rIns="91392" bIns="45697"/>
          <a:lstStyle/>
          <a:p>
            <a:pPr algn="ctr">
              <a:defRPr/>
            </a:pP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14" name="U-Turn Arrow 13"/>
          <p:cNvSpPr/>
          <p:nvPr/>
        </p:nvSpPr>
        <p:spPr bwMode="auto">
          <a:xfrm rot="16200000">
            <a:off x="-1752600" y="3505200"/>
            <a:ext cx="4267200" cy="457200"/>
          </a:xfrm>
          <a:prstGeom prst="uturnArrow">
            <a:avLst>
              <a:gd name="adj1" fmla="val 28915"/>
              <a:gd name="adj2" fmla="val 23538"/>
              <a:gd name="adj3" fmla="val 39620"/>
              <a:gd name="adj4" fmla="val 40887"/>
              <a:gd name="adj5" fmla="val 100000"/>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lIns="91392" tIns="45697" rIns="91392" bIns="45697"/>
          <a:lstStyle/>
          <a:p>
            <a:pPr algn="ctr">
              <a:defRPr/>
            </a:pPr>
            <a:endParaRPr lang="en-US" sz="4200">
              <a:solidFill>
                <a:srgbClr val="000000"/>
              </a:solidFill>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12412378"/>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990600"/>
            <a:ext cx="8534400" cy="5558392"/>
          </a:xfrm>
          <a:prstGeom prst="rect">
            <a:avLst/>
          </a:prstGeom>
          <a:noFill/>
          <a:ln>
            <a:noFill/>
          </a:ln>
        </p:spPr>
        <p:txBody>
          <a:bodyPr wrap="square" lIns="91369" tIns="45685" rIns="91369" bIns="45685">
            <a:spAutoFit/>
          </a:bodyPr>
          <a:lstStyle/>
          <a:p>
            <a:pPr marL="342830" indent="-342830">
              <a:spcBef>
                <a:spcPct val="20000"/>
              </a:spcBef>
              <a:buSzPct val="100000"/>
              <a:buFont typeface="Arial"/>
              <a:buChar char="•"/>
            </a:pPr>
            <a:r>
              <a:rPr lang="en-US" sz="2400" dirty="0">
                <a:solidFill>
                  <a:srgbClr val="000000"/>
                </a:solidFill>
                <a:latin typeface="Catamaran"/>
                <a:cs typeface="Catamaran"/>
              </a:rPr>
              <a:t>As </a:t>
            </a:r>
            <a:r>
              <a:rPr lang="en-US" sz="2400" i="1" dirty="0">
                <a:solidFill>
                  <a:srgbClr val="000000"/>
                </a:solidFill>
                <a:latin typeface="Catamaran"/>
                <a:cs typeface="Catamaran"/>
              </a:rPr>
              <a:t>representation</a:t>
            </a:r>
            <a:r>
              <a:rPr lang="en-US" sz="2400" dirty="0">
                <a:solidFill>
                  <a:srgbClr val="000000"/>
                </a:solidFill>
                <a:latin typeface="Catamaran"/>
                <a:cs typeface="Catamaran"/>
              </a:rPr>
              <a:t> (e.g. rigid body X-ray structure)</a:t>
            </a:r>
          </a:p>
          <a:p>
            <a:pPr marL="342830" indent="-342830">
              <a:spcBef>
                <a:spcPct val="20000"/>
              </a:spcBef>
              <a:buSzPct val="100000"/>
              <a:buFont typeface="Arial"/>
              <a:buChar char="•"/>
            </a:pPr>
            <a:r>
              <a:rPr lang="en-US" sz="2400" dirty="0">
                <a:solidFill>
                  <a:srgbClr val="000000"/>
                </a:solidFill>
                <a:latin typeface="Catamaran"/>
                <a:cs typeface="Catamaran"/>
              </a:rPr>
              <a:t>In </a:t>
            </a:r>
            <a:r>
              <a:rPr lang="en-US" sz="2400" i="1" dirty="0">
                <a:solidFill>
                  <a:srgbClr val="000000"/>
                </a:solidFill>
                <a:latin typeface="Catamaran"/>
                <a:cs typeface="Catamaran"/>
              </a:rPr>
              <a:t>sampling</a:t>
            </a:r>
            <a:r>
              <a:rPr lang="en-US" sz="2400" dirty="0">
                <a:solidFill>
                  <a:srgbClr val="000000"/>
                </a:solidFill>
                <a:latin typeface="Catamaran"/>
                <a:cs typeface="Catamaran"/>
              </a:rPr>
              <a:t> (e.g. only propose system perturbations that are consistent with the data)</a:t>
            </a:r>
          </a:p>
          <a:p>
            <a:pPr marL="799795" lvl="1" indent="-342830">
              <a:spcBef>
                <a:spcPct val="20000"/>
              </a:spcBef>
              <a:buSzPct val="100000"/>
              <a:buFont typeface="Wingdings" charset="2"/>
              <a:buChar char="§"/>
            </a:pPr>
            <a:r>
              <a:rPr lang="en-US" sz="2400" dirty="0">
                <a:solidFill>
                  <a:srgbClr val="800000"/>
                </a:solidFill>
                <a:latin typeface="Catamaran"/>
                <a:cs typeface="Catamaran"/>
              </a:rPr>
              <a:t>as a constraint: ensure the data are consistent </a:t>
            </a:r>
          </a:p>
          <a:p>
            <a:pPr marL="342830" indent="-342830">
              <a:spcBef>
                <a:spcPct val="20000"/>
              </a:spcBef>
              <a:buSzPct val="100000"/>
              <a:buFont typeface="Arial"/>
              <a:buChar char="•"/>
            </a:pPr>
            <a:r>
              <a:rPr lang="en-US" sz="2400" dirty="0">
                <a:latin typeface="Catamaran"/>
                <a:cs typeface="Catamaran"/>
              </a:rPr>
              <a:t>As a mathematical function that </a:t>
            </a:r>
            <a:r>
              <a:rPr lang="en-US" sz="2400" i="1" dirty="0">
                <a:latin typeface="Catamaran"/>
                <a:cs typeface="Catamaran"/>
              </a:rPr>
              <a:t>scores</a:t>
            </a:r>
            <a:r>
              <a:rPr lang="en-US" sz="2400" dirty="0">
                <a:latin typeface="Catamaran"/>
                <a:cs typeface="Catamaran"/>
              </a:rPr>
              <a:t> how closely our model (representation) matches the input data:</a:t>
            </a:r>
          </a:p>
          <a:p>
            <a:pPr marL="799795" lvl="1" indent="-342830">
              <a:spcBef>
                <a:spcPct val="20000"/>
              </a:spcBef>
              <a:buSzPct val="100000"/>
              <a:buFont typeface="Wingdings" charset="2"/>
              <a:buChar char="§"/>
            </a:pPr>
            <a:r>
              <a:rPr lang="en-US" sz="2400" i="1" dirty="0">
                <a:solidFill>
                  <a:srgbClr val="800000"/>
                </a:solidFill>
                <a:latin typeface="Catamaran"/>
                <a:cs typeface="Catamaran"/>
              </a:rPr>
              <a:t>restraint</a:t>
            </a:r>
            <a:r>
              <a:rPr lang="en-US" sz="2400" dirty="0">
                <a:solidFill>
                  <a:srgbClr val="800000"/>
                </a:solidFill>
                <a:latin typeface="Catamaran"/>
                <a:cs typeface="Catamaran"/>
              </a:rPr>
              <a:t>: sample configurations guided by the value of this function</a:t>
            </a:r>
          </a:p>
          <a:p>
            <a:pPr marL="799795" lvl="1" indent="-342830">
              <a:spcBef>
                <a:spcPct val="20000"/>
              </a:spcBef>
              <a:buSzPct val="100000"/>
              <a:buFont typeface="Wingdings" charset="2"/>
              <a:buChar char="§"/>
            </a:pPr>
            <a:r>
              <a:rPr lang="en-US" sz="2400" i="1" dirty="0">
                <a:solidFill>
                  <a:srgbClr val="800000"/>
                </a:solidFill>
                <a:latin typeface="Catamaran"/>
                <a:cs typeface="Catamaran"/>
              </a:rPr>
              <a:t>filter</a:t>
            </a:r>
            <a:r>
              <a:rPr lang="en-US" sz="2400" dirty="0">
                <a:solidFill>
                  <a:srgbClr val="800000"/>
                </a:solidFill>
                <a:latin typeface="Catamaran"/>
                <a:cs typeface="Catamaran"/>
              </a:rPr>
              <a:t>: build models (guided by some other function) then only keep those that score well against the filter</a:t>
            </a:r>
          </a:p>
          <a:p>
            <a:pPr marL="799795" lvl="1" indent="-342830">
              <a:spcBef>
                <a:spcPct val="20000"/>
              </a:spcBef>
              <a:buSzPct val="100000"/>
              <a:buFont typeface="Wingdings" charset="2"/>
              <a:buChar char="§"/>
            </a:pPr>
            <a:r>
              <a:rPr lang="en-US" sz="2400" dirty="0">
                <a:solidFill>
                  <a:srgbClr val="800000"/>
                </a:solidFill>
                <a:latin typeface="Catamaran"/>
                <a:cs typeface="Catamaran"/>
              </a:rPr>
              <a:t>restraint is preferred over filter (but slower)</a:t>
            </a:r>
          </a:p>
          <a:p>
            <a:pPr marL="342830" indent="-342830">
              <a:spcBef>
                <a:spcPct val="20000"/>
              </a:spcBef>
              <a:buSzPct val="100000"/>
              <a:buFont typeface="Arial"/>
              <a:buChar char="•"/>
            </a:pPr>
            <a:r>
              <a:rPr lang="en-US" sz="2400" dirty="0">
                <a:solidFill>
                  <a:srgbClr val="000000"/>
                </a:solidFill>
                <a:latin typeface="Catamaran"/>
                <a:cs typeface="Catamaran"/>
              </a:rPr>
              <a:t>As </a:t>
            </a:r>
            <a:r>
              <a:rPr lang="en-US" sz="2400" i="1" dirty="0">
                <a:solidFill>
                  <a:srgbClr val="000000"/>
                </a:solidFill>
                <a:latin typeface="Catamaran"/>
                <a:cs typeface="Catamaran"/>
              </a:rPr>
              <a:t>validation</a:t>
            </a:r>
            <a:r>
              <a:rPr lang="en-US" sz="2400" dirty="0">
                <a:solidFill>
                  <a:srgbClr val="000000"/>
                </a:solidFill>
                <a:latin typeface="Catamaran"/>
                <a:cs typeface="Catamaran"/>
              </a:rPr>
              <a:t>: don’t use the data at all, until after we’ve selected the ‘best’ models</a:t>
            </a:r>
          </a:p>
        </p:txBody>
      </p:sp>
      <p:sp>
        <p:nvSpPr>
          <p:cNvPr id="6" name="Rectangle 6"/>
          <p:cNvSpPr>
            <a:spLocks noGrp="1" noChangeArrowheads="1"/>
          </p:cNvSpPr>
          <p:nvPr>
            <p:ph type="title"/>
          </p:nvPr>
        </p:nvSpPr>
        <p:spPr>
          <a:xfrm>
            <a:off x="457200" y="0"/>
            <a:ext cx="8229600" cy="1143000"/>
          </a:xfr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392" tIns="45697" rIns="91392" bIns="45697" numCol="1" anchor="ctr" anchorCtr="0" compatLnSpc="1">
            <a:prstTxWarp prst="textNoShape">
              <a:avLst/>
            </a:prstTxWarp>
          </a:bodyPr>
          <a:lstStyle/>
          <a:p>
            <a:pPr defTabSz="456964"/>
            <a:r>
              <a:rPr lang="en-US" sz="4000" kern="1200" dirty="0">
                <a:solidFill>
                  <a:srgbClr val="17375E"/>
                </a:solidFill>
                <a:latin typeface="Catamaran SemiBold"/>
                <a:cs typeface="Catamaran SemiBold"/>
              </a:rPr>
              <a:t>How to use input data in modeling</a:t>
            </a:r>
          </a:p>
        </p:txBody>
      </p:sp>
    </p:spTree>
    <p:extLst>
      <p:ext uri="{BB962C8B-B14F-4D97-AF65-F5344CB8AC3E}">
        <p14:creationId xmlns:p14="http://schemas.microsoft.com/office/powerpoint/2010/main" val="53046717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12"/>
          <p:cNvSpPr/>
          <p:nvPr/>
        </p:nvSpPr>
        <p:spPr>
          <a:xfrm>
            <a:off x="90699" y="152401"/>
            <a:ext cx="8962604" cy="843558"/>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C572A759-6A51-4108-AA02-DFA0A04FC94B}">
              <ma14:wrappingTextBoxFlag xmlns:ma14="http://schemas.microsoft.com/office/mac/drawingml/2011/main" xmlns="" val="1"/>
            </a:ext>
          </a:extLst>
        </p:spPr>
        <p:txBody>
          <a:bodyPr vert="horz" wrap="square" lIns="91392" tIns="45697" rIns="91392" bIns="45697" numCol="1" anchor="ctr" anchorCtr="0" compatLnSpc="1">
            <a:prstTxWarp prst="textNoShape">
              <a:avLst/>
            </a:prstTxWarp>
          </a:bodyPr>
          <a:lstStyle/>
          <a:p>
            <a:pPr algn="ctr" defTabSz="456964" eaLnBrk="0" hangingPunct="0"/>
            <a:r>
              <a:rPr lang="en-US" sz="4000" dirty="0">
                <a:solidFill>
                  <a:srgbClr val="17375E"/>
                </a:solidFill>
                <a:latin typeface="Catamaran SemiBold"/>
                <a:cs typeface="Catamaran SemiBold"/>
              </a:rPr>
              <a:t>What is the measured distance?</a:t>
            </a:r>
            <a:endParaRPr sz="4000" dirty="0">
              <a:solidFill>
                <a:srgbClr val="17375E"/>
              </a:solidFill>
              <a:latin typeface="Catamaran SemiBold"/>
              <a:cs typeface="Catamaran SemiBold"/>
            </a:endParaRPr>
          </a:p>
        </p:txBody>
      </p:sp>
      <p:sp>
        <p:nvSpPr>
          <p:cNvPr id="7" name="Shape 940"/>
          <p:cNvSpPr/>
          <p:nvPr/>
        </p:nvSpPr>
        <p:spPr>
          <a:xfrm>
            <a:off x="304801" y="1066800"/>
            <a:ext cx="8534400" cy="1795652"/>
          </a:xfrm>
          <a:prstGeom prst="rect">
            <a:avLst/>
          </a:prstGeom>
          <a:ln w="12700">
            <a:miter lim="400000"/>
          </a:ln>
          <a:extLst>
            <a:ext uri="{C572A759-6A51-4108-AA02-DFA0A04FC94B}">
              <ma14:wrappingTextBoxFlag xmlns:ma14="http://schemas.microsoft.com/office/mac/drawingml/2011/main" xmlns="" val="1"/>
            </a:ext>
          </a:extLst>
        </p:spPr>
        <p:txBody>
          <a:bodyPr wrap="square" lIns="35695" tIns="35695" rIns="35695" bIns="35695" anchor="ctr">
            <a:spAutoFit/>
          </a:bodyPr>
          <a:lstStyle/>
          <a:p>
            <a:pPr marL="457106" indent="-457106">
              <a:buFont typeface="Arial"/>
              <a:buChar char="•"/>
            </a:pPr>
            <a:r>
              <a:rPr lang="en-US" sz="2800" dirty="0">
                <a:latin typeface="Catamaran"/>
                <a:cs typeface="Catamaran"/>
              </a:rPr>
              <a:t>DSS/BS3 cross-link has a length of 11.4 </a:t>
            </a:r>
            <a:r>
              <a:rPr lang="en-US" sz="2800" dirty="0" err="1">
                <a:latin typeface="Catamaran"/>
                <a:cs typeface="Catamaran"/>
              </a:rPr>
              <a:t>Å</a:t>
            </a:r>
            <a:endParaRPr lang="en-US" sz="2800" dirty="0">
              <a:latin typeface="Catamaran"/>
              <a:cs typeface="Catamaran"/>
            </a:endParaRPr>
          </a:p>
          <a:p>
            <a:pPr marL="457106" indent="-457106">
              <a:buFont typeface="Arial"/>
              <a:buChar char="•"/>
            </a:pPr>
            <a:r>
              <a:rPr lang="en-US" sz="2800" dirty="0">
                <a:latin typeface="Catamaran"/>
                <a:cs typeface="Catamaran"/>
              </a:rPr>
              <a:t>given the length of a lysine side chain is 6.4Å (12.8 2*6.4)</a:t>
            </a:r>
          </a:p>
          <a:p>
            <a:pPr marL="457106" indent="-457106">
              <a:buFont typeface="Arial"/>
              <a:buChar char="•"/>
            </a:pPr>
            <a:r>
              <a:rPr lang="en-US" sz="2800" dirty="0">
                <a:latin typeface="Catamaran"/>
                <a:cs typeface="Catamaran"/>
              </a:rPr>
              <a:t>maximal physical length of 24.2 </a:t>
            </a:r>
            <a:r>
              <a:rPr lang="en-US" sz="2800" dirty="0" err="1">
                <a:latin typeface="Catamaran"/>
                <a:cs typeface="Catamaran"/>
              </a:rPr>
              <a:t>Å</a:t>
            </a:r>
            <a:endParaRPr lang="en-US" sz="2800" dirty="0">
              <a:latin typeface="Catamaran"/>
              <a:cs typeface="Catamaran"/>
            </a:endParaRPr>
          </a:p>
        </p:txBody>
      </p:sp>
      <p:pic>
        <p:nvPicPr>
          <p:cNvPr id="3" name="Picture 2"/>
          <p:cNvPicPr>
            <a:picLocks noChangeAspect="1"/>
          </p:cNvPicPr>
          <p:nvPr/>
        </p:nvPicPr>
        <p:blipFill>
          <a:blip r:embed="rId2"/>
          <a:stretch>
            <a:fillRect/>
          </a:stretch>
        </p:blipFill>
        <p:spPr>
          <a:xfrm>
            <a:off x="4294216" y="3048001"/>
            <a:ext cx="4849787" cy="3505200"/>
          </a:xfrm>
          <a:prstGeom prst="rect">
            <a:avLst/>
          </a:prstGeom>
        </p:spPr>
      </p:pic>
      <p:sp>
        <p:nvSpPr>
          <p:cNvPr id="8" name="Shape 940"/>
          <p:cNvSpPr/>
          <p:nvPr/>
        </p:nvSpPr>
        <p:spPr>
          <a:xfrm>
            <a:off x="304800" y="3200400"/>
            <a:ext cx="4683665" cy="3088314"/>
          </a:xfrm>
          <a:prstGeom prst="rect">
            <a:avLst/>
          </a:prstGeom>
          <a:ln w="12700">
            <a:miter lim="400000"/>
          </a:ln>
          <a:extLst>
            <a:ext uri="{C572A759-6A51-4108-AA02-DFA0A04FC94B}">
              <ma14:wrappingTextBoxFlag xmlns:ma14="http://schemas.microsoft.com/office/mac/drawingml/2011/main" xmlns="" val="1"/>
            </a:ext>
          </a:extLst>
        </p:spPr>
        <p:txBody>
          <a:bodyPr wrap="square" lIns="35695" tIns="35695" rIns="35695" bIns="35695" anchor="ctr">
            <a:spAutoFit/>
          </a:bodyPr>
          <a:lstStyle/>
          <a:p>
            <a:pPr marL="457106" indent="-457106">
              <a:buFont typeface="Arial"/>
              <a:buChar char="•"/>
            </a:pPr>
            <a:r>
              <a:rPr lang="en-US" sz="2800" dirty="0">
                <a:latin typeface="Catamaran"/>
                <a:cs typeface="Catamaran"/>
              </a:rPr>
              <a:t>much longer distances between cross-linked residues are commonly observed </a:t>
            </a:r>
          </a:p>
          <a:p>
            <a:pPr marL="457106" indent="-457106">
              <a:buFont typeface="Arial"/>
              <a:buChar char="•"/>
            </a:pPr>
            <a:r>
              <a:rPr lang="en-US" sz="2800" dirty="0">
                <a:latin typeface="Catamaran"/>
                <a:cs typeface="Catamaran"/>
              </a:rPr>
              <a:t>recent publications use a maximum-bound of 35 </a:t>
            </a:r>
            <a:r>
              <a:rPr lang="en-US" sz="2800" dirty="0" err="1">
                <a:latin typeface="Catamaran"/>
                <a:cs typeface="Catamaran"/>
              </a:rPr>
              <a:t>Å</a:t>
            </a:r>
            <a:r>
              <a:rPr lang="en-US" sz="2800" dirty="0">
                <a:latin typeface="Catamaran"/>
                <a:cs typeface="Catamaran"/>
              </a:rPr>
              <a:t> as a restraint when modeling</a:t>
            </a:r>
            <a:endParaRPr sz="2800" kern="0" dirty="0">
              <a:solidFill>
                <a:srgbClr val="000000"/>
              </a:solidFill>
              <a:latin typeface="Catamaran"/>
              <a:ea typeface="Helvetica"/>
              <a:cs typeface="Catamaran"/>
              <a:sym typeface="Helvetica"/>
            </a:endParaRPr>
          </a:p>
        </p:txBody>
      </p:sp>
    </p:spTree>
    <p:extLst>
      <p:ext uri="{BB962C8B-B14F-4D97-AF65-F5344CB8AC3E}">
        <p14:creationId xmlns:p14="http://schemas.microsoft.com/office/powerpoint/2010/main" val="391604997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530" y="1219200"/>
            <a:ext cx="9144000" cy="5050532"/>
          </a:xfrm>
          <a:prstGeom prst="rect">
            <a:avLst/>
          </a:prstGeom>
        </p:spPr>
      </p:pic>
      <p:sp>
        <p:nvSpPr>
          <p:cNvPr id="5" name="Shape 912"/>
          <p:cNvSpPr/>
          <p:nvPr/>
        </p:nvSpPr>
        <p:spPr>
          <a:xfrm>
            <a:off x="90699" y="152401"/>
            <a:ext cx="8962604" cy="843558"/>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C572A759-6A51-4108-AA02-DFA0A04FC94B}">
              <ma14:wrappingTextBoxFlag xmlns:ma14="http://schemas.microsoft.com/office/mac/drawingml/2011/main" xmlns="" val="1"/>
            </a:ext>
          </a:extLst>
        </p:spPr>
        <p:txBody>
          <a:bodyPr vert="horz" wrap="square" lIns="91392" tIns="45697" rIns="91392" bIns="45697" numCol="1" anchor="ctr" anchorCtr="0" compatLnSpc="1">
            <a:prstTxWarp prst="textNoShape">
              <a:avLst/>
            </a:prstTxWarp>
          </a:bodyPr>
          <a:lstStyle/>
          <a:p>
            <a:pPr algn="ctr" defTabSz="456964" eaLnBrk="0" hangingPunct="0"/>
            <a:r>
              <a:rPr lang="en-US" sz="4000" dirty="0">
                <a:solidFill>
                  <a:srgbClr val="17375E"/>
                </a:solidFill>
                <a:latin typeface="Catamaran SemiBold"/>
                <a:cs typeface="Catamaran SemiBold"/>
              </a:rPr>
              <a:t>What is the measured distance?</a:t>
            </a:r>
            <a:endParaRPr sz="4000" dirty="0">
              <a:solidFill>
                <a:srgbClr val="17375E"/>
              </a:solidFill>
              <a:latin typeface="Catamaran SemiBold"/>
              <a:cs typeface="Catamaran SemiBold"/>
            </a:endParaRPr>
          </a:p>
        </p:txBody>
      </p:sp>
      <p:sp>
        <p:nvSpPr>
          <p:cNvPr id="6" name="TextBox 5"/>
          <p:cNvSpPr txBox="1"/>
          <p:nvPr/>
        </p:nvSpPr>
        <p:spPr>
          <a:xfrm>
            <a:off x="457201" y="6400800"/>
            <a:ext cx="2879795"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91" tIns="50791" rIns="50791" bIns="50791" numCol="1" spcCol="38092" rtlCol="0" anchor="ctr">
            <a:spAutoFit/>
          </a:bodyPr>
          <a:lstStyle/>
          <a:p>
            <a:pPr defTabSz="457106" fontAlgn="auto" hangingPunct="0">
              <a:spcBef>
                <a:spcPts val="0"/>
              </a:spcBef>
              <a:spcAft>
                <a:spcPts val="0"/>
              </a:spcAft>
            </a:pPr>
            <a:r>
              <a:rPr lang="en-US" sz="1200" dirty="0">
                <a:solidFill>
                  <a:srgbClr val="000000"/>
                </a:solidFill>
                <a:latin typeface="Helvetica"/>
                <a:ea typeface="Helvetica"/>
                <a:cs typeface="Helvetica"/>
                <a:sym typeface="Helvetica"/>
              </a:rPr>
              <a:t>RNA Pol II. </a:t>
            </a:r>
            <a:r>
              <a:rPr lang="en-US" sz="1200" dirty="0" err="1">
                <a:solidFill>
                  <a:srgbClr val="000000"/>
                </a:solidFill>
                <a:latin typeface="Helvetica"/>
                <a:ea typeface="Helvetica"/>
                <a:cs typeface="Helvetica"/>
                <a:sym typeface="Helvetica"/>
              </a:rPr>
              <a:t>Rappsilber</a:t>
            </a:r>
            <a:r>
              <a:rPr lang="en-US" sz="1200" dirty="0">
                <a:solidFill>
                  <a:srgbClr val="000000"/>
                </a:solidFill>
                <a:latin typeface="Helvetica"/>
                <a:ea typeface="Helvetica"/>
                <a:cs typeface="Helvetica"/>
                <a:sym typeface="Helvetica"/>
              </a:rPr>
              <a:t>. J </a:t>
            </a:r>
            <a:r>
              <a:rPr lang="en-US" sz="1200" dirty="0" err="1">
                <a:solidFill>
                  <a:srgbClr val="000000"/>
                </a:solidFill>
                <a:latin typeface="Helvetica"/>
                <a:ea typeface="Helvetica"/>
                <a:cs typeface="Helvetica"/>
                <a:sym typeface="Helvetica"/>
              </a:rPr>
              <a:t>Struct</a:t>
            </a:r>
            <a:r>
              <a:rPr lang="en-US" sz="1200" dirty="0">
                <a:solidFill>
                  <a:srgbClr val="000000"/>
                </a:solidFill>
                <a:latin typeface="Helvetica"/>
                <a:ea typeface="Helvetica"/>
                <a:cs typeface="Helvetica"/>
                <a:sym typeface="Helvetica"/>
              </a:rPr>
              <a:t> </a:t>
            </a:r>
            <a:r>
              <a:rPr lang="en-US" sz="1200" dirty="0" err="1">
                <a:solidFill>
                  <a:srgbClr val="000000"/>
                </a:solidFill>
                <a:latin typeface="Helvetica"/>
                <a:ea typeface="Helvetica"/>
                <a:cs typeface="Helvetica"/>
                <a:sym typeface="Helvetica"/>
              </a:rPr>
              <a:t>Biol</a:t>
            </a:r>
            <a:r>
              <a:rPr lang="en-US" sz="1200" dirty="0">
                <a:solidFill>
                  <a:srgbClr val="000000"/>
                </a:solidFill>
                <a:latin typeface="Helvetica"/>
                <a:ea typeface="Helvetica"/>
                <a:cs typeface="Helvetica"/>
                <a:sym typeface="Helvetica"/>
              </a:rPr>
              <a:t> 2011</a:t>
            </a:r>
          </a:p>
        </p:txBody>
      </p:sp>
    </p:spTree>
    <p:extLst>
      <p:ext uri="{BB962C8B-B14F-4D97-AF65-F5344CB8AC3E}">
        <p14:creationId xmlns:p14="http://schemas.microsoft.com/office/powerpoint/2010/main" val="338260161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912"/>
          <p:cNvSpPr/>
          <p:nvPr/>
        </p:nvSpPr>
        <p:spPr>
          <a:xfrm>
            <a:off x="90699" y="152401"/>
            <a:ext cx="8962604" cy="843558"/>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C572A759-6A51-4108-AA02-DFA0A04FC94B}">
              <ma14:wrappingTextBoxFlag xmlns:ma14="http://schemas.microsoft.com/office/mac/drawingml/2011/main" xmlns="" val="1"/>
            </a:ext>
          </a:extLst>
        </p:spPr>
        <p:txBody>
          <a:bodyPr vert="horz" wrap="square" lIns="91392" tIns="45697" rIns="91392" bIns="45697" numCol="1" anchor="ctr" anchorCtr="0" compatLnSpc="1">
            <a:prstTxWarp prst="textNoShape">
              <a:avLst/>
            </a:prstTxWarp>
          </a:bodyPr>
          <a:lstStyle/>
          <a:p>
            <a:pPr algn="ctr" defTabSz="456964" eaLnBrk="0" hangingPunct="0"/>
            <a:r>
              <a:rPr lang="en-US" sz="4000" dirty="0">
                <a:solidFill>
                  <a:srgbClr val="17375E"/>
                </a:solidFill>
                <a:latin typeface="Catamaran SemiBold"/>
                <a:cs typeface="Catamaran SemiBold"/>
              </a:rPr>
              <a:t>Scoring function 1: Number of violations</a:t>
            </a:r>
            <a:endParaRPr sz="4000" dirty="0">
              <a:solidFill>
                <a:srgbClr val="17375E"/>
              </a:solidFill>
              <a:latin typeface="Catamaran SemiBold"/>
              <a:cs typeface="Catamaran SemiBold"/>
            </a:endParaRPr>
          </a:p>
        </p:txBody>
      </p:sp>
      <p:sp>
        <p:nvSpPr>
          <p:cNvPr id="14" name="TextBox 13"/>
          <p:cNvSpPr txBox="1"/>
          <p:nvPr/>
        </p:nvSpPr>
        <p:spPr>
          <a:xfrm>
            <a:off x="171126" y="4270425"/>
            <a:ext cx="8515674" cy="19779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5009" tIns="65009" rIns="65009" bIns="65009" numCol="1" spcCol="38092" rtlCol="0" anchor="t">
            <a:spAutoFit/>
          </a:bodyPr>
          <a:lstStyle/>
          <a:p>
            <a:pPr marL="342830" indent="-342830">
              <a:buFont typeface="Arial"/>
              <a:buChar char="•"/>
            </a:pPr>
            <a:r>
              <a:rPr lang="en-US" sz="2400" dirty="0">
                <a:latin typeface="Catamaran"/>
                <a:cs typeface="Catamaran"/>
              </a:rPr>
              <a:t>cross-links are scored with either 0 or 1 depending on whether the distance between cross-linked residues is below or above the cut-off</a:t>
            </a:r>
          </a:p>
          <a:p>
            <a:pPr marL="342830" indent="-342830">
              <a:buFont typeface="Arial"/>
              <a:buChar char="•"/>
            </a:pPr>
            <a:r>
              <a:rPr lang="en-US" sz="2400" dirty="0">
                <a:latin typeface="Catamaran"/>
                <a:cs typeface="Catamaran"/>
              </a:rPr>
              <a:t>lower score corresponds to a more near-native model</a:t>
            </a:r>
          </a:p>
          <a:p>
            <a:pPr marL="342830" indent="-342830">
              <a:buFont typeface="Arial"/>
              <a:buChar char="•"/>
            </a:pPr>
            <a:endParaRPr lang="en-US" sz="2400" dirty="0">
              <a:solidFill>
                <a:srgbClr val="000000"/>
              </a:solidFill>
              <a:latin typeface="Catamaran"/>
              <a:ea typeface="Calibri"/>
              <a:cs typeface="Catamaran"/>
              <a:sym typeface="Calibri"/>
            </a:endParaRPr>
          </a:p>
        </p:txBody>
      </p:sp>
      <p:sp>
        <p:nvSpPr>
          <p:cNvPr id="15" name="Shape 2220"/>
          <p:cNvSpPr/>
          <p:nvPr/>
        </p:nvSpPr>
        <p:spPr>
          <a:xfrm>
            <a:off x="5410200" y="2681294"/>
            <a:ext cx="2411414" cy="1200292"/>
          </a:xfrm>
          <a:prstGeom prst="rect">
            <a:avLst/>
          </a:prstGeom>
          <a:ln w="12700">
            <a:miter lim="400000"/>
          </a:ln>
          <a:extLst>
            <a:ext uri="{C572A759-6A51-4108-AA02-DFA0A04FC94B}">
              <ma14:wrappingTextBoxFlag xmlns:ma14="http://schemas.microsoft.com/office/mac/drawingml/2011/main" xmlns="" val="1"/>
            </a:ext>
          </a:extLst>
        </p:spPr>
        <p:txBody>
          <a:bodyPr lIns="45692" tIns="45692" rIns="45692" bIns="45692">
            <a:spAutoFit/>
          </a:bodyPr>
          <a:lstStyle>
            <a:lvl1pPr defTabSz="650240">
              <a:defRPr sz="2800"/>
            </a:lvl1pPr>
          </a:lstStyle>
          <a:p>
            <a:pPr algn="ctr" fontAlgn="auto" hangingPunct="0">
              <a:spcBef>
                <a:spcPts val="0"/>
              </a:spcBef>
              <a:spcAft>
                <a:spcPts val="0"/>
              </a:spcAft>
              <a:defRPr>
                <a:latin typeface="Arial"/>
                <a:ea typeface="Arial"/>
                <a:cs typeface="Arial"/>
                <a:sym typeface="Arial"/>
              </a:defRPr>
            </a:pPr>
            <a:r>
              <a:rPr sz="2400" kern="0">
                <a:solidFill>
                  <a:srgbClr val="000000"/>
                </a:solidFill>
                <a:latin typeface="Catamaran"/>
                <a:ea typeface="Calibri"/>
                <a:cs typeface="Catamaran"/>
                <a:sym typeface="Calibri"/>
              </a:rPr>
              <a:t>A distance for each cross-linked residue pair</a:t>
            </a:r>
          </a:p>
        </p:txBody>
      </p:sp>
      <p:sp>
        <p:nvSpPr>
          <p:cNvPr id="16" name="Shape 2221"/>
          <p:cNvSpPr/>
          <p:nvPr/>
        </p:nvSpPr>
        <p:spPr>
          <a:xfrm>
            <a:off x="457203" y="2667000"/>
            <a:ext cx="4419601" cy="1200292"/>
          </a:xfrm>
          <a:prstGeom prst="rect">
            <a:avLst/>
          </a:prstGeom>
          <a:ln w="12700">
            <a:miter lim="400000"/>
          </a:ln>
          <a:extLst>
            <a:ext uri="{C572A759-6A51-4108-AA02-DFA0A04FC94B}">
              <ma14:wrappingTextBoxFlag xmlns:ma14="http://schemas.microsoft.com/office/mac/drawingml/2011/main" xmlns="" val="1"/>
            </a:ext>
          </a:extLst>
        </p:spPr>
        <p:txBody>
          <a:bodyPr lIns="45692" tIns="45692" rIns="45692" bIns="45692">
            <a:spAutoFit/>
          </a:bodyPr>
          <a:lstStyle>
            <a:lvl1pPr defTabSz="650240">
              <a:defRPr sz="2800"/>
            </a:lvl1pPr>
          </a:lstStyle>
          <a:p>
            <a:pPr algn="ctr" fontAlgn="auto" hangingPunct="0">
              <a:spcBef>
                <a:spcPts val="0"/>
              </a:spcBef>
              <a:spcAft>
                <a:spcPts val="0"/>
              </a:spcAft>
              <a:defRPr>
                <a:latin typeface="Arial"/>
                <a:ea typeface="Arial"/>
                <a:cs typeface="Arial"/>
                <a:sym typeface="Arial"/>
              </a:defRPr>
            </a:pPr>
            <a:r>
              <a:rPr sz="2400" kern="0" dirty="0">
                <a:solidFill>
                  <a:srgbClr val="000000"/>
                </a:solidFill>
                <a:latin typeface="Catamaran"/>
                <a:ea typeface="Calibri"/>
                <a:cs typeface="Catamaran"/>
                <a:sym typeface="Calibri"/>
              </a:rPr>
              <a:t>A list of cross linked residue pairs, average distance and standard deviation for the specific cross link</a:t>
            </a:r>
          </a:p>
        </p:txBody>
      </p:sp>
      <p:pic>
        <p:nvPicPr>
          <p:cNvPr id="17" name="image11.jpg"/>
          <p:cNvPicPr>
            <a:picLocks noChangeAspect="1"/>
          </p:cNvPicPr>
          <p:nvPr/>
        </p:nvPicPr>
        <p:blipFill>
          <a:blip r:embed="rId3"/>
          <a:srcRect l="72343" t="13672" r="17399" b="69943"/>
          <a:stretch>
            <a:fillRect/>
          </a:stretch>
        </p:blipFill>
        <p:spPr>
          <a:xfrm>
            <a:off x="1295411" y="1295400"/>
            <a:ext cx="1828801" cy="1319214"/>
          </a:xfrm>
          <a:prstGeom prst="rect">
            <a:avLst/>
          </a:prstGeom>
          <a:ln w="12700">
            <a:miter lim="400000"/>
          </a:ln>
        </p:spPr>
      </p:pic>
      <p:pic>
        <p:nvPicPr>
          <p:cNvPr id="18" name="image69.png" descr="3.png"/>
          <p:cNvPicPr>
            <a:picLocks noChangeAspect="1"/>
          </p:cNvPicPr>
          <p:nvPr/>
        </p:nvPicPr>
        <p:blipFill>
          <a:blip r:embed="rId4"/>
          <a:srcRect l="32188" t="28750" r="21875" b="5756"/>
          <a:stretch>
            <a:fillRect/>
          </a:stretch>
        </p:blipFill>
        <p:spPr>
          <a:xfrm>
            <a:off x="5715002" y="1335087"/>
            <a:ext cx="1246189" cy="1331913"/>
          </a:xfrm>
          <a:prstGeom prst="rect">
            <a:avLst/>
          </a:prstGeom>
          <a:ln w="12700">
            <a:miter lim="400000"/>
          </a:ln>
        </p:spPr>
      </p:pic>
    </p:spTree>
    <p:extLst>
      <p:ext uri="{BB962C8B-B14F-4D97-AF65-F5344CB8AC3E}">
        <p14:creationId xmlns:p14="http://schemas.microsoft.com/office/powerpoint/2010/main" val="3095535075"/>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912"/>
          <p:cNvSpPr/>
          <p:nvPr/>
        </p:nvSpPr>
        <p:spPr>
          <a:xfrm>
            <a:off x="90699" y="152401"/>
            <a:ext cx="8962604" cy="843558"/>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C572A759-6A51-4108-AA02-DFA0A04FC94B}">
              <ma14:wrappingTextBoxFlag xmlns:ma14="http://schemas.microsoft.com/office/mac/drawingml/2011/main" xmlns="" val="1"/>
            </a:ext>
          </a:extLst>
        </p:spPr>
        <p:txBody>
          <a:bodyPr vert="horz" wrap="square" lIns="91392" tIns="45697" rIns="91392" bIns="45697" numCol="1" anchor="ctr" anchorCtr="0" compatLnSpc="1">
            <a:prstTxWarp prst="textNoShape">
              <a:avLst/>
            </a:prstTxWarp>
          </a:bodyPr>
          <a:lstStyle/>
          <a:p>
            <a:pPr algn="ctr" defTabSz="456964" eaLnBrk="0" hangingPunct="0"/>
            <a:r>
              <a:rPr lang="en-US" sz="4000" dirty="0">
                <a:solidFill>
                  <a:srgbClr val="17375E"/>
                </a:solidFill>
                <a:latin typeface="Catamaran SemiBold"/>
                <a:cs typeface="Catamaran SemiBold"/>
              </a:rPr>
              <a:t>Scoring function 1a: sum of violation distances</a:t>
            </a:r>
            <a:endParaRPr sz="4000" dirty="0">
              <a:solidFill>
                <a:srgbClr val="17375E"/>
              </a:solidFill>
              <a:latin typeface="Catamaran SemiBold"/>
              <a:cs typeface="Catamaran SemiBold"/>
            </a:endParaRPr>
          </a:p>
        </p:txBody>
      </p:sp>
      <p:sp>
        <p:nvSpPr>
          <p:cNvPr id="14" name="TextBox 13"/>
          <p:cNvSpPr txBox="1"/>
          <p:nvPr/>
        </p:nvSpPr>
        <p:spPr>
          <a:xfrm>
            <a:off x="228600" y="1524000"/>
            <a:ext cx="8839200" cy="22857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5009" tIns="65009" rIns="65009" bIns="65009" numCol="1" spcCol="38092" rtlCol="0" anchor="t">
            <a:spAutoFit/>
          </a:bodyPr>
          <a:lstStyle/>
          <a:p>
            <a:pPr marL="457106" indent="-457106">
              <a:buFont typeface="Arial"/>
              <a:buChar char="•"/>
            </a:pPr>
            <a:r>
              <a:rPr lang="en-US" sz="2800" dirty="0">
                <a:latin typeface="Catamaran"/>
                <a:cs typeface="Catamaran"/>
              </a:rPr>
              <a:t>crosslinks are scored by taking the violating distance over 33 </a:t>
            </a:r>
            <a:r>
              <a:rPr lang="en-US" sz="2800" dirty="0" err="1">
                <a:latin typeface="Catamaran"/>
                <a:cs typeface="Catamaran"/>
              </a:rPr>
              <a:t>Å</a:t>
            </a:r>
            <a:r>
              <a:rPr lang="en-US" sz="2800" dirty="0">
                <a:latin typeface="Catamaran"/>
                <a:cs typeface="Catamaran"/>
              </a:rPr>
              <a:t> for each violating crosslink</a:t>
            </a:r>
          </a:p>
          <a:p>
            <a:pPr marL="457106" indent="-457106">
              <a:buFont typeface="Arial"/>
              <a:buChar char="•"/>
            </a:pPr>
            <a:r>
              <a:rPr lang="en-US" sz="2800" dirty="0">
                <a:latin typeface="Catamaran"/>
                <a:cs typeface="Catamaran"/>
              </a:rPr>
              <a:t>These are then totaled for the model into the sum of violation distances</a:t>
            </a:r>
          </a:p>
          <a:p>
            <a:pPr marL="457106" indent="-457106">
              <a:buFont typeface="Arial"/>
              <a:buChar char="•"/>
            </a:pPr>
            <a:r>
              <a:rPr lang="en-US" sz="2800" dirty="0">
                <a:latin typeface="Catamaran"/>
                <a:cs typeface="Catamaran"/>
              </a:rPr>
              <a:t>lower sum corresponds to a more near-native model</a:t>
            </a:r>
            <a:endParaRPr lang="en-US" sz="2800" dirty="0">
              <a:solidFill>
                <a:srgbClr val="000000"/>
              </a:solidFill>
              <a:latin typeface="Catamaran"/>
              <a:ea typeface="Calibri"/>
              <a:cs typeface="Catamaran"/>
              <a:sym typeface="Calibri"/>
            </a:endParaRPr>
          </a:p>
        </p:txBody>
      </p:sp>
    </p:spTree>
    <p:extLst>
      <p:ext uri="{BB962C8B-B14F-4D97-AF65-F5344CB8AC3E}">
        <p14:creationId xmlns:p14="http://schemas.microsoft.com/office/powerpoint/2010/main" val="206176478"/>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7" name="image11.jpg"/>
          <p:cNvPicPr>
            <a:picLocks noChangeAspect="1"/>
          </p:cNvPicPr>
          <p:nvPr/>
        </p:nvPicPr>
        <p:blipFill>
          <a:blip r:embed="rId3">
            <a:extLst>
              <a:ext uri="{28A0092B-C50C-407E-A947-70E740481C1C}">
                <a14:useLocalDpi xmlns:a14="http://schemas.microsoft.com/office/drawing/2010/main" val="0"/>
              </a:ext>
            </a:extLst>
          </a:blip>
          <a:srcRect l="10097" t="15041" r="80223" b="70670"/>
          <a:stretch>
            <a:fillRect/>
          </a:stretch>
        </p:blipFill>
        <p:spPr bwMode="auto">
          <a:xfrm>
            <a:off x="609600" y="1219200"/>
            <a:ext cx="876300"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1688" name="image11.jpg"/>
          <p:cNvPicPr>
            <a:picLocks noChangeAspect="1"/>
          </p:cNvPicPr>
          <p:nvPr/>
        </p:nvPicPr>
        <p:blipFill>
          <a:blip r:embed="rId3">
            <a:extLst>
              <a:ext uri="{28A0092B-C50C-407E-A947-70E740481C1C}">
                <a14:useLocalDpi xmlns:a14="http://schemas.microsoft.com/office/drawing/2010/main" val="0"/>
              </a:ext>
            </a:extLst>
          </a:blip>
          <a:srcRect l="22017" t="14059" r="67741" b="70114"/>
          <a:stretch>
            <a:fillRect/>
          </a:stretch>
        </p:blipFill>
        <p:spPr bwMode="auto">
          <a:xfrm>
            <a:off x="1905000" y="1219200"/>
            <a:ext cx="9271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1689" name="Shape 1689"/>
          <p:cNvSpPr/>
          <p:nvPr/>
        </p:nvSpPr>
        <p:spPr>
          <a:xfrm>
            <a:off x="1752601" y="2144713"/>
            <a:ext cx="1295400" cy="4619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39687">
              <a:defRPr sz="2200">
                <a:solidFill>
                  <a:srgbClr val="373737"/>
                </a:solidFill>
              </a:defRPr>
            </a:lvl1pPr>
          </a:lstStyle>
          <a:p>
            <a:pPr algn="ctr" defTabSz="642552" fontAlgn="auto">
              <a:spcBef>
                <a:spcPts val="0"/>
              </a:spcBef>
              <a:spcAft>
                <a:spcPts val="0"/>
              </a:spcAft>
              <a:defRPr>
                <a:solidFill>
                  <a:srgbClr val="000000"/>
                </a:solidFill>
              </a:defRPr>
            </a:pPr>
            <a:r>
              <a:rPr sz="1500" kern="0" dirty="0">
                <a:solidFill>
                  <a:srgbClr val="000000"/>
                </a:solidFill>
                <a:latin typeface="Calibri"/>
                <a:ea typeface="Calibri"/>
                <a:cs typeface="Calibri"/>
                <a:sym typeface="Calibri"/>
              </a:rPr>
              <a:t>NMR spectroscopy</a:t>
            </a:r>
          </a:p>
        </p:txBody>
      </p:sp>
      <p:sp>
        <p:nvSpPr>
          <p:cNvPr id="1690" name="Shape 1690"/>
          <p:cNvSpPr/>
          <p:nvPr/>
        </p:nvSpPr>
        <p:spPr>
          <a:xfrm>
            <a:off x="444223" y="2144715"/>
            <a:ext cx="1195959" cy="4616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indent="27886" algn="ctr" defTabSz="642552" fontAlgn="auto">
              <a:spcBef>
                <a:spcPts val="0"/>
              </a:spcBef>
              <a:spcAft>
                <a:spcPts val="0"/>
              </a:spcAft>
              <a:defRPr sz="2200"/>
            </a:pPr>
            <a:r>
              <a:rPr sz="1500" kern="0" dirty="0">
                <a:solidFill>
                  <a:srgbClr val="373737"/>
                </a:solidFill>
                <a:latin typeface="Calibri"/>
                <a:ea typeface="Calibri"/>
                <a:cs typeface="Calibri"/>
                <a:sym typeface="Calibri"/>
              </a:rPr>
              <a:t>X-ray</a:t>
            </a:r>
          </a:p>
          <a:p>
            <a:pPr indent="27886" algn="ctr" defTabSz="642552" fontAlgn="auto">
              <a:spcBef>
                <a:spcPts val="0"/>
              </a:spcBef>
              <a:spcAft>
                <a:spcPts val="0"/>
              </a:spcAft>
              <a:defRPr sz="2200"/>
            </a:pPr>
            <a:r>
              <a:rPr sz="1500" kern="0" dirty="0">
                <a:solidFill>
                  <a:srgbClr val="373737"/>
                </a:solidFill>
                <a:latin typeface="Calibri"/>
                <a:ea typeface="Calibri"/>
                <a:cs typeface="Calibri"/>
                <a:sym typeface="Calibri"/>
              </a:rPr>
              <a:t>crystallography</a:t>
            </a:r>
          </a:p>
        </p:txBody>
      </p:sp>
      <p:pic>
        <p:nvPicPr>
          <p:cNvPr id="1691" name="image11.jpg"/>
          <p:cNvPicPr>
            <a:picLocks noChangeAspect="1"/>
          </p:cNvPicPr>
          <p:nvPr/>
        </p:nvPicPr>
        <p:blipFill>
          <a:blip r:embed="rId3">
            <a:extLst>
              <a:ext uri="{28A0092B-C50C-407E-A947-70E740481C1C}">
                <a14:useLocalDpi xmlns:a14="http://schemas.microsoft.com/office/drawing/2010/main" val="0"/>
              </a:ext>
            </a:extLst>
          </a:blip>
          <a:srcRect l="9715" t="56554" r="80045" b="27620"/>
          <a:stretch>
            <a:fillRect/>
          </a:stretch>
        </p:blipFill>
        <p:spPr bwMode="auto">
          <a:xfrm>
            <a:off x="5778500" y="1219200"/>
            <a:ext cx="9271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1692" name="image11.jpg"/>
          <p:cNvPicPr>
            <a:picLocks noChangeAspect="1"/>
          </p:cNvPicPr>
          <p:nvPr/>
        </p:nvPicPr>
        <p:blipFill>
          <a:blip r:embed="rId3">
            <a:extLst>
              <a:ext uri="{28A0092B-C50C-407E-A947-70E740481C1C}">
                <a14:useLocalDpi xmlns:a14="http://schemas.microsoft.com/office/drawing/2010/main" val="0"/>
              </a:ext>
            </a:extLst>
          </a:blip>
          <a:srcRect l="59746" t="56264" r="30013" b="27252"/>
          <a:stretch>
            <a:fillRect/>
          </a:stretch>
        </p:blipFill>
        <p:spPr bwMode="auto">
          <a:xfrm>
            <a:off x="5791200" y="2895601"/>
            <a:ext cx="927100"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1693" name="Shape 1693"/>
          <p:cNvSpPr/>
          <p:nvPr/>
        </p:nvSpPr>
        <p:spPr>
          <a:xfrm>
            <a:off x="5969000" y="2190750"/>
            <a:ext cx="381000" cy="23018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indent="39687" algn="l">
              <a:defRPr sz="2200">
                <a:solidFill>
                  <a:srgbClr val="373737"/>
                </a:solidFill>
              </a:defRPr>
            </a:lvl1pPr>
          </a:lstStyle>
          <a:p>
            <a:pPr defTabSz="642552" fontAlgn="auto">
              <a:spcBef>
                <a:spcPts val="0"/>
              </a:spcBef>
              <a:spcAft>
                <a:spcPts val="0"/>
              </a:spcAft>
              <a:defRPr>
                <a:solidFill>
                  <a:srgbClr val="000000"/>
                </a:solidFill>
              </a:defRPr>
            </a:pPr>
            <a:r>
              <a:rPr sz="1500" kern="0">
                <a:solidFill>
                  <a:srgbClr val="000000"/>
                </a:solidFill>
                <a:latin typeface="Calibri"/>
                <a:ea typeface="Calibri"/>
                <a:cs typeface="Calibri"/>
                <a:sym typeface="Calibri"/>
              </a:rPr>
              <a:t>FRET</a:t>
            </a:r>
          </a:p>
        </p:txBody>
      </p:sp>
      <p:sp>
        <p:nvSpPr>
          <p:cNvPr id="1694" name="Shape 1694"/>
          <p:cNvSpPr/>
          <p:nvPr/>
        </p:nvSpPr>
        <p:spPr>
          <a:xfrm>
            <a:off x="5829309" y="3810002"/>
            <a:ext cx="800061" cy="4616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indent="27886" defTabSz="642552" fontAlgn="auto">
              <a:spcBef>
                <a:spcPts val="0"/>
              </a:spcBef>
              <a:spcAft>
                <a:spcPts val="0"/>
              </a:spcAft>
              <a:defRPr sz="2200"/>
            </a:pPr>
            <a:r>
              <a:rPr sz="1500" kern="0">
                <a:solidFill>
                  <a:srgbClr val="373737"/>
                </a:solidFill>
                <a:latin typeface="Calibri"/>
                <a:ea typeface="Calibri"/>
                <a:cs typeface="Calibri"/>
                <a:sym typeface="Calibri"/>
              </a:rPr>
              <a:t>structure</a:t>
            </a:r>
          </a:p>
          <a:p>
            <a:pPr indent="27886" defTabSz="642552" fontAlgn="auto">
              <a:spcBef>
                <a:spcPts val="0"/>
              </a:spcBef>
              <a:spcAft>
                <a:spcPts val="0"/>
              </a:spcAft>
              <a:defRPr sz="2200"/>
            </a:pPr>
            <a:r>
              <a:rPr sz="1500" kern="0">
                <a:solidFill>
                  <a:srgbClr val="373737"/>
                </a:solidFill>
                <a:latin typeface="Calibri"/>
                <a:ea typeface="Calibri"/>
                <a:cs typeface="Calibri"/>
                <a:sym typeface="Calibri"/>
              </a:rPr>
              <a:t>prediction</a:t>
            </a:r>
          </a:p>
        </p:txBody>
      </p:sp>
      <p:pic>
        <p:nvPicPr>
          <p:cNvPr id="1695" name="image11.jpg"/>
          <p:cNvPicPr>
            <a:picLocks noChangeAspect="1"/>
          </p:cNvPicPr>
          <p:nvPr/>
        </p:nvPicPr>
        <p:blipFill>
          <a:blip r:embed="rId3">
            <a:extLst>
              <a:ext uri="{28A0092B-C50C-407E-A947-70E740481C1C}">
                <a14:useLocalDpi xmlns:a14="http://schemas.microsoft.com/office/drawing/2010/main" val="0"/>
              </a:ext>
            </a:extLst>
          </a:blip>
          <a:srcRect l="21948" t="56175" r="67793" b="28056"/>
          <a:stretch>
            <a:fillRect/>
          </a:stretch>
        </p:blipFill>
        <p:spPr bwMode="auto">
          <a:xfrm>
            <a:off x="584200" y="2895600"/>
            <a:ext cx="9271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1696" name="image11.jpg"/>
          <p:cNvPicPr>
            <a:picLocks noChangeAspect="1"/>
          </p:cNvPicPr>
          <p:nvPr/>
        </p:nvPicPr>
        <p:blipFill>
          <a:blip r:embed="rId3">
            <a:extLst>
              <a:ext uri="{28A0092B-C50C-407E-A947-70E740481C1C}">
                <a14:useLocalDpi xmlns:a14="http://schemas.microsoft.com/office/drawing/2010/main" val="0"/>
              </a:ext>
            </a:extLst>
          </a:blip>
          <a:srcRect l="72342" t="13670" r="17400" b="69943"/>
          <a:stretch>
            <a:fillRect/>
          </a:stretch>
        </p:blipFill>
        <p:spPr bwMode="auto">
          <a:xfrm>
            <a:off x="4495800" y="1219200"/>
            <a:ext cx="927100"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1697" name="Shape 1697"/>
          <p:cNvSpPr/>
          <p:nvPr/>
        </p:nvSpPr>
        <p:spPr>
          <a:xfrm>
            <a:off x="584202" y="3810002"/>
            <a:ext cx="988946" cy="4616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indent="27886" defTabSz="642552" fontAlgn="auto">
              <a:spcBef>
                <a:spcPts val="0"/>
              </a:spcBef>
              <a:spcAft>
                <a:spcPts val="0"/>
              </a:spcAft>
              <a:defRPr sz="2200"/>
            </a:pPr>
            <a:r>
              <a:rPr sz="1500" kern="0">
                <a:solidFill>
                  <a:srgbClr val="373737"/>
                </a:solidFill>
                <a:latin typeface="Calibri"/>
                <a:ea typeface="Calibri"/>
                <a:cs typeface="Calibri"/>
                <a:sym typeface="Calibri"/>
              </a:rPr>
              <a:t>site-directed</a:t>
            </a:r>
          </a:p>
          <a:p>
            <a:pPr indent="27886" defTabSz="642552" fontAlgn="auto">
              <a:spcBef>
                <a:spcPts val="0"/>
              </a:spcBef>
              <a:spcAft>
                <a:spcPts val="0"/>
              </a:spcAft>
              <a:defRPr sz="2200"/>
            </a:pPr>
            <a:r>
              <a:rPr sz="1500" kern="0">
                <a:solidFill>
                  <a:srgbClr val="373737"/>
                </a:solidFill>
                <a:latin typeface="Calibri"/>
                <a:ea typeface="Calibri"/>
                <a:cs typeface="Calibri"/>
                <a:sym typeface="Calibri"/>
              </a:rPr>
              <a:t>mutagenesis</a:t>
            </a:r>
          </a:p>
        </p:txBody>
      </p:sp>
      <p:sp>
        <p:nvSpPr>
          <p:cNvPr id="1698" name="Shape 1698"/>
          <p:cNvSpPr/>
          <p:nvPr/>
        </p:nvSpPr>
        <p:spPr>
          <a:xfrm>
            <a:off x="4495810" y="2190750"/>
            <a:ext cx="912813" cy="23018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indent="39687" algn="l">
              <a:defRPr sz="2200">
                <a:solidFill>
                  <a:srgbClr val="373737"/>
                </a:solidFill>
              </a:defRPr>
            </a:lvl1pPr>
          </a:lstStyle>
          <a:p>
            <a:pPr defTabSz="642552" fontAlgn="auto">
              <a:spcBef>
                <a:spcPts val="0"/>
              </a:spcBef>
              <a:spcAft>
                <a:spcPts val="0"/>
              </a:spcAft>
              <a:defRPr>
                <a:solidFill>
                  <a:srgbClr val="000000"/>
                </a:solidFill>
              </a:defRPr>
            </a:pPr>
            <a:r>
              <a:rPr sz="1500" kern="0">
                <a:solidFill>
                  <a:srgbClr val="000000"/>
                </a:solidFill>
                <a:latin typeface="Calibri"/>
                <a:ea typeface="Calibri"/>
                <a:cs typeface="Calibri"/>
                <a:sym typeface="Calibri"/>
              </a:rPr>
              <a:t>crosslinking</a:t>
            </a:r>
          </a:p>
        </p:txBody>
      </p:sp>
      <p:pic>
        <p:nvPicPr>
          <p:cNvPr id="1699" name="image11.jpg"/>
          <p:cNvPicPr>
            <a:picLocks noChangeAspect="1"/>
          </p:cNvPicPr>
          <p:nvPr/>
        </p:nvPicPr>
        <p:blipFill>
          <a:blip r:embed="rId3">
            <a:extLst>
              <a:ext uri="{28A0092B-C50C-407E-A947-70E740481C1C}">
                <a14:useLocalDpi xmlns:a14="http://schemas.microsoft.com/office/drawing/2010/main" val="0"/>
              </a:ext>
            </a:extLst>
          </a:blip>
          <a:srcRect l="84853" t="13885" r="4909" b="69630"/>
          <a:stretch>
            <a:fillRect/>
          </a:stretch>
        </p:blipFill>
        <p:spPr bwMode="auto">
          <a:xfrm>
            <a:off x="1981200" y="2895601"/>
            <a:ext cx="927100"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1700" name="image11.jpg"/>
          <p:cNvPicPr>
            <a:picLocks noChangeAspect="1"/>
          </p:cNvPicPr>
          <p:nvPr/>
        </p:nvPicPr>
        <p:blipFill>
          <a:blip r:embed="rId3">
            <a:extLst>
              <a:ext uri="{28A0092B-C50C-407E-A947-70E740481C1C}">
                <a14:useLocalDpi xmlns:a14="http://schemas.microsoft.com/office/drawing/2010/main" val="0"/>
              </a:ext>
            </a:extLst>
          </a:blip>
          <a:srcRect l="34647" t="56216" r="55113" b="27296"/>
          <a:stretch>
            <a:fillRect/>
          </a:stretch>
        </p:blipFill>
        <p:spPr bwMode="auto">
          <a:xfrm>
            <a:off x="3276600" y="2895601"/>
            <a:ext cx="927100"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1701" name="Shape 1701"/>
          <p:cNvSpPr/>
          <p:nvPr/>
        </p:nvSpPr>
        <p:spPr>
          <a:xfrm>
            <a:off x="3314701" y="3810002"/>
            <a:ext cx="863743" cy="4616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indent="27886" defTabSz="642552" fontAlgn="auto">
              <a:spcBef>
                <a:spcPts val="0"/>
              </a:spcBef>
              <a:spcAft>
                <a:spcPts val="0"/>
              </a:spcAft>
              <a:defRPr sz="2200"/>
            </a:pPr>
            <a:r>
              <a:rPr sz="1500" kern="0">
                <a:solidFill>
                  <a:srgbClr val="373737"/>
                </a:solidFill>
                <a:latin typeface="Calibri"/>
                <a:ea typeface="Calibri"/>
                <a:cs typeface="Calibri"/>
                <a:sym typeface="Calibri"/>
              </a:rPr>
              <a:t>yeast</a:t>
            </a:r>
          </a:p>
          <a:p>
            <a:pPr indent="27886" defTabSz="642552" fontAlgn="auto">
              <a:spcBef>
                <a:spcPts val="0"/>
              </a:spcBef>
              <a:spcAft>
                <a:spcPts val="0"/>
              </a:spcAft>
              <a:defRPr sz="2200"/>
            </a:pPr>
            <a:r>
              <a:rPr sz="1500" kern="0">
                <a:solidFill>
                  <a:srgbClr val="373737"/>
                </a:solidFill>
                <a:latin typeface="Calibri"/>
                <a:ea typeface="Calibri"/>
                <a:cs typeface="Calibri"/>
                <a:sym typeface="Calibri"/>
              </a:rPr>
              <a:t>two-hybrid</a:t>
            </a:r>
          </a:p>
        </p:txBody>
      </p:sp>
      <p:sp>
        <p:nvSpPr>
          <p:cNvPr id="1702" name="Shape 1702"/>
          <p:cNvSpPr/>
          <p:nvPr/>
        </p:nvSpPr>
        <p:spPr>
          <a:xfrm>
            <a:off x="2032001" y="3810002"/>
            <a:ext cx="898308" cy="4616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indent="27886" defTabSz="642552" fontAlgn="auto">
              <a:spcBef>
                <a:spcPts val="0"/>
              </a:spcBef>
              <a:spcAft>
                <a:spcPts val="0"/>
              </a:spcAft>
              <a:defRPr sz="2200"/>
            </a:pPr>
            <a:r>
              <a:rPr sz="1500" kern="0">
                <a:solidFill>
                  <a:srgbClr val="373737"/>
                </a:solidFill>
                <a:latin typeface="Calibri"/>
                <a:ea typeface="Calibri"/>
                <a:cs typeface="Calibri"/>
                <a:sym typeface="Calibri"/>
              </a:rPr>
              <a:t>affinity</a:t>
            </a:r>
          </a:p>
          <a:p>
            <a:pPr indent="27886" defTabSz="642552" fontAlgn="auto">
              <a:spcBef>
                <a:spcPts val="0"/>
              </a:spcBef>
              <a:spcAft>
                <a:spcPts val="0"/>
              </a:spcAft>
              <a:defRPr sz="2200"/>
            </a:pPr>
            <a:r>
              <a:rPr sz="1500" kern="0">
                <a:solidFill>
                  <a:srgbClr val="373737"/>
                </a:solidFill>
                <a:latin typeface="Calibri"/>
                <a:ea typeface="Calibri"/>
                <a:cs typeface="Calibri"/>
                <a:sym typeface="Calibri"/>
              </a:rPr>
              <a:t>purification</a:t>
            </a:r>
          </a:p>
        </p:txBody>
      </p:sp>
      <p:pic>
        <p:nvPicPr>
          <p:cNvPr id="1703" name="image11.jpg"/>
          <p:cNvPicPr>
            <a:picLocks noChangeAspect="1"/>
          </p:cNvPicPr>
          <p:nvPr/>
        </p:nvPicPr>
        <p:blipFill>
          <a:blip r:embed="rId3">
            <a:extLst>
              <a:ext uri="{28A0092B-C50C-407E-A947-70E740481C1C}">
                <a14:useLocalDpi xmlns:a14="http://schemas.microsoft.com/office/drawing/2010/main" val="0"/>
              </a:ext>
            </a:extLst>
          </a:blip>
          <a:srcRect l="34750" t="14037" r="55009" b="70139"/>
          <a:stretch>
            <a:fillRect/>
          </a:stretch>
        </p:blipFill>
        <p:spPr bwMode="auto">
          <a:xfrm>
            <a:off x="3263900" y="1219200"/>
            <a:ext cx="9271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1704" name="Shape 1704"/>
          <p:cNvSpPr/>
          <p:nvPr/>
        </p:nvSpPr>
        <p:spPr>
          <a:xfrm>
            <a:off x="6948488" y="2190750"/>
            <a:ext cx="874712" cy="23018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indent="39687" algn="l">
              <a:defRPr sz="2200">
                <a:solidFill>
                  <a:srgbClr val="373737"/>
                </a:solidFill>
              </a:defRPr>
            </a:lvl1pPr>
          </a:lstStyle>
          <a:p>
            <a:pPr defTabSz="642552" fontAlgn="auto">
              <a:spcBef>
                <a:spcPts val="0"/>
              </a:spcBef>
              <a:spcAft>
                <a:spcPts val="0"/>
              </a:spcAft>
              <a:defRPr>
                <a:solidFill>
                  <a:srgbClr val="000000"/>
                </a:solidFill>
              </a:defRPr>
            </a:pPr>
            <a:r>
              <a:rPr sz="1500" kern="0">
                <a:solidFill>
                  <a:srgbClr val="000000"/>
                </a:solidFill>
                <a:latin typeface="Calibri"/>
                <a:ea typeface="Calibri"/>
                <a:cs typeface="Calibri"/>
                <a:sym typeface="Calibri"/>
              </a:rPr>
              <a:t>SAXS/SANS</a:t>
            </a:r>
          </a:p>
        </p:txBody>
      </p:sp>
      <p:sp>
        <p:nvSpPr>
          <p:cNvPr id="1705" name="Shape 1705"/>
          <p:cNvSpPr/>
          <p:nvPr/>
        </p:nvSpPr>
        <p:spPr>
          <a:xfrm>
            <a:off x="3149600" y="2146300"/>
            <a:ext cx="1193800" cy="4619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39687">
              <a:defRPr sz="2200">
                <a:solidFill>
                  <a:srgbClr val="373737"/>
                </a:solidFill>
              </a:defRPr>
            </a:lvl1pPr>
          </a:lstStyle>
          <a:p>
            <a:pPr algn="ctr" defTabSz="642552" fontAlgn="auto">
              <a:spcBef>
                <a:spcPts val="0"/>
              </a:spcBef>
              <a:spcAft>
                <a:spcPts val="0"/>
              </a:spcAft>
              <a:defRPr>
                <a:solidFill>
                  <a:srgbClr val="000000"/>
                </a:solidFill>
              </a:defRPr>
            </a:pPr>
            <a:r>
              <a:rPr sz="1500" kern="0" dirty="0">
                <a:solidFill>
                  <a:srgbClr val="000000"/>
                </a:solidFill>
                <a:latin typeface="Calibri"/>
                <a:ea typeface="Calibri"/>
                <a:cs typeface="Calibri"/>
                <a:sym typeface="Calibri"/>
              </a:rPr>
              <a:t>electron microscopy</a:t>
            </a:r>
          </a:p>
        </p:txBody>
      </p:sp>
      <p:pic>
        <p:nvPicPr>
          <p:cNvPr id="1706" name="image11.jpg"/>
          <p:cNvPicPr>
            <a:picLocks noChangeAspect="1"/>
          </p:cNvPicPr>
          <p:nvPr/>
        </p:nvPicPr>
        <p:blipFill>
          <a:blip r:embed="rId3">
            <a:extLst>
              <a:ext uri="{28A0092B-C50C-407E-A947-70E740481C1C}">
                <a14:useLocalDpi xmlns:a14="http://schemas.microsoft.com/office/drawing/2010/main" val="0"/>
              </a:ext>
            </a:extLst>
          </a:blip>
          <a:srcRect l="84572" t="55602" r="5188" b="27911"/>
          <a:stretch>
            <a:fillRect/>
          </a:stretch>
        </p:blipFill>
        <p:spPr bwMode="auto">
          <a:xfrm>
            <a:off x="4572000" y="2895601"/>
            <a:ext cx="927100"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1707" name="Shape 1707"/>
          <p:cNvSpPr/>
          <p:nvPr/>
        </p:nvSpPr>
        <p:spPr>
          <a:xfrm>
            <a:off x="4408489" y="3810000"/>
            <a:ext cx="1128712" cy="23018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indent="39687" algn="l">
              <a:defRPr sz="2200">
                <a:solidFill>
                  <a:srgbClr val="373737"/>
                </a:solidFill>
              </a:defRPr>
            </a:lvl1pPr>
          </a:lstStyle>
          <a:p>
            <a:pPr defTabSz="642552" fontAlgn="auto">
              <a:spcBef>
                <a:spcPts val="0"/>
              </a:spcBef>
              <a:spcAft>
                <a:spcPts val="0"/>
              </a:spcAft>
              <a:defRPr>
                <a:solidFill>
                  <a:srgbClr val="000000"/>
                </a:solidFill>
              </a:defRPr>
            </a:pPr>
            <a:r>
              <a:rPr sz="1500" kern="0">
                <a:solidFill>
                  <a:srgbClr val="000000"/>
                </a:solidFill>
                <a:latin typeface="Calibri"/>
                <a:ea typeface="Calibri"/>
                <a:cs typeface="Calibri"/>
                <a:sym typeface="Calibri"/>
              </a:rPr>
              <a:t>bioinformatics</a:t>
            </a:r>
          </a:p>
        </p:txBody>
      </p:sp>
      <p:pic>
        <p:nvPicPr>
          <p:cNvPr id="1708" name="image1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24688" y="1219201"/>
            <a:ext cx="10160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568343" name="image13.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43700" y="4310073"/>
            <a:ext cx="2400300" cy="2090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1711" name="Shape 1711"/>
          <p:cNvSpPr/>
          <p:nvPr/>
        </p:nvSpPr>
        <p:spPr>
          <a:xfrm>
            <a:off x="325439" y="76210"/>
            <a:ext cx="8556625" cy="700087"/>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C572A759-6A51-4108-AA02-DFA0A04FC94B}">
              <ma14:wrappingTextBoxFlag xmlns:ma14="http://schemas.microsoft.com/office/mac/drawingml/2011/main" xmlns="" val="1"/>
            </a:ext>
          </a:extLst>
        </p:spPr>
        <p:txBody>
          <a:bodyPr vert="horz" wrap="square" lIns="91392" tIns="45697" rIns="91392" bIns="45697" numCol="1" anchor="ctr" anchorCtr="0" compatLnSpc="1">
            <a:prstTxWarp prst="textNoShape">
              <a:avLst/>
            </a:prstTxWarp>
          </a:bodyPr>
          <a:lstStyle/>
          <a:p>
            <a:pPr algn="ctr" defTabSz="456964" eaLnBrk="0" hangingPunct="0"/>
            <a:r>
              <a:rPr lang="en-US" sz="4000" dirty="0">
                <a:solidFill>
                  <a:srgbClr val="17375E"/>
                </a:solidFill>
                <a:latin typeface="Catamaran SemiBold"/>
                <a:cs typeface="Catamaran SemiBold"/>
              </a:rPr>
              <a:t>Experimental Data</a:t>
            </a:r>
            <a:endParaRPr sz="4000" dirty="0">
              <a:solidFill>
                <a:srgbClr val="17375E"/>
              </a:solidFill>
              <a:latin typeface="Catamaran SemiBold"/>
              <a:cs typeface="Catamaran SemiBold"/>
            </a:endParaRPr>
          </a:p>
        </p:txBody>
      </p:sp>
      <p:sp>
        <p:nvSpPr>
          <p:cNvPr id="1713" name="Shape 1713"/>
          <p:cNvSpPr/>
          <p:nvPr/>
        </p:nvSpPr>
        <p:spPr>
          <a:xfrm>
            <a:off x="31750" y="6281738"/>
            <a:ext cx="9156700" cy="568325"/>
          </a:xfrm>
          <a:prstGeom prst="rect">
            <a:avLst/>
          </a:prstGeom>
          <a:ln w="12700">
            <a:miter lim="400000"/>
          </a:ln>
          <a:extLst>
            <a:ext uri="{C572A759-6A51-4108-AA02-DFA0A04FC94B}">
              <ma14:wrappingTextBoxFlag xmlns:ma14="http://schemas.microsoft.com/office/mac/drawingml/2011/main" xmlns="" val="1"/>
            </a:ext>
          </a:extLst>
        </p:spPr>
        <p:txBody>
          <a:bodyPr lIns="45692" tIns="45692" rIns="45692" bIns="45692">
            <a:spAutoFit/>
          </a:bodyPr>
          <a:lstStyle/>
          <a:p>
            <a:pPr defTabSz="642552" fontAlgn="auto">
              <a:spcBef>
                <a:spcPts val="0"/>
              </a:spcBef>
              <a:spcAft>
                <a:spcPts val="0"/>
              </a:spcAft>
              <a:buClr>
                <a:srgbClr val="474747"/>
              </a:buClr>
              <a:defRPr sz="2200"/>
            </a:pPr>
            <a:r>
              <a:rPr sz="1500" kern="0">
                <a:solidFill>
                  <a:srgbClr val="000000"/>
                </a:solidFill>
                <a:latin typeface="Calibri"/>
                <a:ea typeface="Calibri"/>
                <a:cs typeface="Calibri"/>
                <a:sym typeface="Calibri"/>
              </a:rPr>
              <a:t>Ward A, Sali A, Wilson I. Integrative structural biology. </a:t>
            </a:r>
            <a:r>
              <a:rPr sz="1500" i="1" kern="0">
                <a:solidFill>
                  <a:srgbClr val="000000"/>
                </a:solidFill>
                <a:latin typeface="Calibri"/>
                <a:ea typeface="Calibri"/>
                <a:cs typeface="Calibri"/>
                <a:sym typeface="Calibri"/>
              </a:rPr>
              <a:t>Science</a:t>
            </a:r>
            <a:r>
              <a:rPr sz="1500" kern="0">
                <a:solidFill>
                  <a:srgbClr val="000000"/>
                </a:solidFill>
                <a:latin typeface="Calibri"/>
                <a:ea typeface="Calibri"/>
                <a:cs typeface="Calibri"/>
                <a:sym typeface="Calibri"/>
              </a:rPr>
              <a:t> 2013.</a:t>
            </a:r>
          </a:p>
          <a:p>
            <a:pPr defTabSz="642552" fontAlgn="auto">
              <a:spcBef>
                <a:spcPts val="0"/>
              </a:spcBef>
              <a:spcAft>
                <a:spcPts val="0"/>
              </a:spcAft>
              <a:buClr>
                <a:srgbClr val="474747"/>
              </a:buClr>
              <a:defRPr sz="2200"/>
            </a:pPr>
            <a:r>
              <a:rPr sz="1500" kern="0">
                <a:solidFill>
                  <a:srgbClr val="000000"/>
                </a:solidFill>
                <a:latin typeface="Calibri"/>
                <a:ea typeface="Calibri"/>
                <a:cs typeface="Calibri"/>
                <a:sym typeface="Calibri"/>
              </a:rPr>
              <a:t>Sali A, Earnest T, Glaeser R, Baumeister W. From words to literature in structural proteomics. </a:t>
            </a:r>
            <a:r>
              <a:rPr sz="1500" i="1" kern="0">
                <a:solidFill>
                  <a:srgbClr val="000000"/>
                </a:solidFill>
                <a:latin typeface="Calibri"/>
                <a:ea typeface="Calibri"/>
                <a:cs typeface="Calibri"/>
                <a:sym typeface="Calibri"/>
              </a:rPr>
              <a:t>Nature</a:t>
            </a:r>
            <a:r>
              <a:rPr sz="1500" kern="0">
                <a:solidFill>
                  <a:srgbClr val="000000"/>
                </a:solidFill>
                <a:latin typeface="Calibri"/>
                <a:ea typeface="Calibri"/>
                <a:cs typeface="Calibri"/>
                <a:sym typeface="Calibri"/>
              </a:rPr>
              <a:t> 2003.</a:t>
            </a:r>
          </a:p>
        </p:txBody>
      </p:sp>
      <p:pic>
        <p:nvPicPr>
          <p:cNvPr id="1714" name="pasted-image.t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97714" y="2925763"/>
            <a:ext cx="896937"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1715" name="Shape 1715"/>
          <p:cNvSpPr/>
          <p:nvPr/>
        </p:nvSpPr>
        <p:spPr>
          <a:xfrm>
            <a:off x="6764340" y="3811589"/>
            <a:ext cx="1538287" cy="23177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39687">
              <a:defRPr sz="2200">
                <a:solidFill>
                  <a:srgbClr val="373737"/>
                </a:solidFill>
              </a:defRPr>
            </a:lvl1pPr>
          </a:lstStyle>
          <a:p>
            <a:pPr algn="ctr" defTabSz="642552" fontAlgn="auto">
              <a:spcBef>
                <a:spcPts val="0"/>
              </a:spcBef>
              <a:spcAft>
                <a:spcPts val="0"/>
              </a:spcAft>
              <a:defRPr>
                <a:solidFill>
                  <a:srgbClr val="000000"/>
                </a:solidFill>
              </a:defRPr>
            </a:pPr>
            <a:r>
              <a:rPr sz="1500" kern="0">
                <a:solidFill>
                  <a:srgbClr val="000000"/>
                </a:solidFill>
                <a:latin typeface="Calibri"/>
                <a:ea typeface="Calibri"/>
                <a:cs typeface="Calibri"/>
                <a:sym typeface="Calibri"/>
              </a:rPr>
              <a:t>statistical potential</a:t>
            </a:r>
          </a:p>
        </p:txBody>
      </p:sp>
    </p:spTree>
    <p:extLst>
      <p:ext uri="{BB962C8B-B14F-4D97-AF65-F5344CB8AC3E}">
        <p14:creationId xmlns:p14="http://schemas.microsoft.com/office/powerpoint/2010/main" val="2341611561"/>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p:tmAbs val="0"/>
                                  </p:iterate>
                                  <p:childTnLst>
                                    <p:set>
                                      <p:cBhvr>
                                        <p:cTn id="6" fill="hold"/>
                                        <p:tgtEl>
                                          <p:spTgt spid="1687"/>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iterate>
                                    <p:tmAbs val="0"/>
                                  </p:iterate>
                                  <p:childTnLst>
                                    <p:set>
                                      <p:cBhvr>
                                        <p:cTn id="9" fill="hold"/>
                                        <p:tgtEl>
                                          <p:spTgt spid="1690"/>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iterate>
                                    <p:tmAbs val="0"/>
                                  </p:iterate>
                                  <p:childTnLst>
                                    <p:set>
                                      <p:cBhvr>
                                        <p:cTn id="13" fill="hold"/>
                                        <p:tgtEl>
                                          <p:spTgt spid="1688"/>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grpId="0" nodeType="afterEffect">
                                  <p:stCondLst>
                                    <p:cond delay="0"/>
                                  </p:stCondLst>
                                  <p:iterate>
                                    <p:tmAbs val="0"/>
                                  </p:iterate>
                                  <p:childTnLst>
                                    <p:set>
                                      <p:cBhvr>
                                        <p:cTn id="16" fill="hold"/>
                                        <p:tgtEl>
                                          <p:spTgt spid="168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iterate>
                                    <p:tmAbs val="0"/>
                                  </p:iterate>
                                  <p:childTnLst>
                                    <p:set>
                                      <p:cBhvr>
                                        <p:cTn id="20" fill="hold"/>
                                        <p:tgtEl>
                                          <p:spTgt spid="1703"/>
                                        </p:tgtEl>
                                        <p:attrNameLst>
                                          <p:attrName>style.visibility</p:attrName>
                                        </p:attrNameLst>
                                      </p:cBhvr>
                                      <p:to>
                                        <p:strVal val="visible"/>
                                      </p:to>
                                    </p:set>
                                  </p:childTnLst>
                                </p:cTn>
                              </p:par>
                            </p:childTnLst>
                          </p:cTn>
                        </p:par>
                        <p:par>
                          <p:cTn id="21" fill="hold" nodeType="afterGroup">
                            <p:stCondLst>
                              <p:cond delay="0"/>
                            </p:stCondLst>
                            <p:childTnLst>
                              <p:par>
                                <p:cTn id="22" presetID="1" presetClass="entr" presetSubtype="0" fill="hold" grpId="0" nodeType="afterEffect">
                                  <p:stCondLst>
                                    <p:cond delay="0"/>
                                  </p:stCondLst>
                                  <p:iterate>
                                    <p:tmAbs val="0"/>
                                  </p:iterate>
                                  <p:childTnLst>
                                    <p:set>
                                      <p:cBhvr>
                                        <p:cTn id="23" fill="hold"/>
                                        <p:tgtEl>
                                          <p:spTgt spid="1705"/>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iterate>
                                    <p:tmAbs val="0"/>
                                  </p:iterate>
                                  <p:childTnLst>
                                    <p:set>
                                      <p:cBhvr>
                                        <p:cTn id="27" fill="hold"/>
                                        <p:tgtEl>
                                          <p:spTgt spid="1696"/>
                                        </p:tgtEl>
                                        <p:attrNameLst>
                                          <p:attrName>style.visibility</p:attrName>
                                        </p:attrNameLst>
                                      </p:cBhvr>
                                      <p:to>
                                        <p:strVal val="visible"/>
                                      </p:to>
                                    </p:set>
                                  </p:childTnLst>
                                </p:cTn>
                              </p:par>
                            </p:childTnLst>
                          </p:cTn>
                        </p:par>
                        <p:par>
                          <p:cTn id="28" fill="hold" nodeType="afterGroup">
                            <p:stCondLst>
                              <p:cond delay="0"/>
                            </p:stCondLst>
                            <p:childTnLst>
                              <p:par>
                                <p:cTn id="29" presetID="1" presetClass="entr" presetSubtype="0" fill="hold" grpId="0" nodeType="afterEffect">
                                  <p:stCondLst>
                                    <p:cond delay="0"/>
                                  </p:stCondLst>
                                  <p:iterate>
                                    <p:tmAbs val="0"/>
                                  </p:iterate>
                                  <p:childTnLst>
                                    <p:set>
                                      <p:cBhvr>
                                        <p:cTn id="30" fill="hold"/>
                                        <p:tgtEl>
                                          <p:spTgt spid="1698"/>
                                        </p:tgtEl>
                                        <p:attrNameLst>
                                          <p:attrName>style.visibility</p:attrName>
                                        </p:attrNameLst>
                                      </p:cBhvr>
                                      <p:to>
                                        <p:strVal val="visible"/>
                                      </p:to>
                                    </p:set>
                                  </p:childTnLst>
                                </p:cTn>
                              </p:par>
                            </p:childTnLst>
                          </p:cTn>
                        </p:par>
                        <p:par>
                          <p:cTn id="31" fill="hold" nodeType="afterGroup">
                            <p:stCondLst>
                              <p:cond delay="0"/>
                            </p:stCondLst>
                            <p:childTnLst>
                              <p:par>
                                <p:cTn id="32" presetID="1" presetClass="entr" presetSubtype="0" fill="hold" grpId="0" nodeType="afterEffect">
                                  <p:stCondLst>
                                    <p:cond delay="0"/>
                                  </p:stCondLst>
                                  <p:iterate>
                                    <p:tmAbs val="0"/>
                                  </p:iterate>
                                  <p:childTnLst>
                                    <p:set>
                                      <p:cBhvr>
                                        <p:cTn id="33" fill="hold"/>
                                        <p:tgtEl>
                                          <p:spTgt spid="1691"/>
                                        </p:tgtEl>
                                        <p:attrNameLst>
                                          <p:attrName>style.visibility</p:attrName>
                                        </p:attrNameLst>
                                      </p:cBhvr>
                                      <p:to>
                                        <p:strVal val="visible"/>
                                      </p:to>
                                    </p:set>
                                  </p:childTnLst>
                                </p:cTn>
                              </p:par>
                            </p:childTnLst>
                          </p:cTn>
                        </p:par>
                        <p:par>
                          <p:cTn id="34" fill="hold" nodeType="afterGroup">
                            <p:stCondLst>
                              <p:cond delay="0"/>
                            </p:stCondLst>
                            <p:childTnLst>
                              <p:par>
                                <p:cTn id="35" presetID="1" presetClass="entr" presetSubtype="0" fill="hold" grpId="0" nodeType="afterEffect">
                                  <p:stCondLst>
                                    <p:cond delay="0"/>
                                  </p:stCondLst>
                                  <p:iterate>
                                    <p:tmAbs val="0"/>
                                  </p:iterate>
                                  <p:childTnLst>
                                    <p:set>
                                      <p:cBhvr>
                                        <p:cTn id="36" fill="hold"/>
                                        <p:tgtEl>
                                          <p:spTgt spid="1693"/>
                                        </p:tgtEl>
                                        <p:attrNameLst>
                                          <p:attrName>style.visibility</p:attrName>
                                        </p:attrNameLst>
                                      </p:cBhvr>
                                      <p:to>
                                        <p:strVal val="visible"/>
                                      </p:to>
                                    </p:set>
                                  </p:childTnLst>
                                </p:cTn>
                              </p:par>
                            </p:childTnLst>
                          </p:cTn>
                        </p:par>
                        <p:par>
                          <p:cTn id="37" fill="hold" nodeType="afterGroup">
                            <p:stCondLst>
                              <p:cond delay="0"/>
                            </p:stCondLst>
                            <p:childTnLst>
                              <p:par>
                                <p:cTn id="38" presetID="1" presetClass="entr" presetSubtype="0" fill="hold" grpId="0" nodeType="afterEffect">
                                  <p:stCondLst>
                                    <p:cond delay="0"/>
                                  </p:stCondLst>
                                  <p:iterate>
                                    <p:tmAbs val="0"/>
                                  </p:iterate>
                                  <p:childTnLst>
                                    <p:set>
                                      <p:cBhvr>
                                        <p:cTn id="39" fill="hold"/>
                                        <p:tgtEl>
                                          <p:spTgt spid="1708"/>
                                        </p:tgtEl>
                                        <p:attrNameLst>
                                          <p:attrName>style.visibility</p:attrName>
                                        </p:attrNameLst>
                                      </p:cBhvr>
                                      <p:to>
                                        <p:strVal val="visible"/>
                                      </p:to>
                                    </p:set>
                                  </p:childTnLst>
                                </p:cTn>
                              </p:par>
                            </p:childTnLst>
                          </p:cTn>
                        </p:par>
                        <p:par>
                          <p:cTn id="40" fill="hold" nodeType="afterGroup">
                            <p:stCondLst>
                              <p:cond delay="0"/>
                            </p:stCondLst>
                            <p:childTnLst>
                              <p:par>
                                <p:cTn id="41" presetID="1" presetClass="entr" presetSubtype="0" fill="hold" grpId="0" nodeType="afterEffect">
                                  <p:stCondLst>
                                    <p:cond delay="0"/>
                                  </p:stCondLst>
                                  <p:iterate>
                                    <p:tmAbs val="0"/>
                                  </p:iterate>
                                  <p:childTnLst>
                                    <p:set>
                                      <p:cBhvr>
                                        <p:cTn id="42" fill="hold"/>
                                        <p:tgtEl>
                                          <p:spTgt spid="1704"/>
                                        </p:tgtEl>
                                        <p:attrNameLst>
                                          <p:attrName>style.visibility</p:attrName>
                                        </p:attrNameLst>
                                      </p:cBhvr>
                                      <p:to>
                                        <p:strVal val="visible"/>
                                      </p:to>
                                    </p:set>
                                  </p:childTnLst>
                                </p:cTn>
                              </p:par>
                            </p:childTnLst>
                          </p:cTn>
                        </p:par>
                        <p:par>
                          <p:cTn id="43" fill="hold" nodeType="afterGroup">
                            <p:stCondLst>
                              <p:cond delay="0"/>
                            </p:stCondLst>
                            <p:childTnLst>
                              <p:par>
                                <p:cTn id="44" presetID="1" presetClass="entr" presetSubtype="0" fill="hold" grpId="0" nodeType="afterEffect">
                                  <p:stCondLst>
                                    <p:cond delay="0"/>
                                  </p:stCondLst>
                                  <p:iterate>
                                    <p:tmAbs val="0"/>
                                  </p:iterate>
                                  <p:childTnLst>
                                    <p:set>
                                      <p:cBhvr>
                                        <p:cTn id="45" fill="hold"/>
                                        <p:tgtEl>
                                          <p:spTgt spid="1695"/>
                                        </p:tgtEl>
                                        <p:attrNameLst>
                                          <p:attrName>style.visibility</p:attrName>
                                        </p:attrNameLst>
                                      </p:cBhvr>
                                      <p:to>
                                        <p:strVal val="visible"/>
                                      </p:to>
                                    </p:set>
                                  </p:childTnLst>
                                </p:cTn>
                              </p:par>
                            </p:childTnLst>
                          </p:cTn>
                        </p:par>
                        <p:par>
                          <p:cTn id="46" fill="hold" nodeType="afterGroup">
                            <p:stCondLst>
                              <p:cond delay="0"/>
                            </p:stCondLst>
                            <p:childTnLst>
                              <p:par>
                                <p:cTn id="47" presetID="1" presetClass="entr" presetSubtype="0" fill="hold" grpId="0" nodeType="afterEffect">
                                  <p:stCondLst>
                                    <p:cond delay="0"/>
                                  </p:stCondLst>
                                  <p:iterate>
                                    <p:tmAbs val="0"/>
                                  </p:iterate>
                                  <p:childTnLst>
                                    <p:set>
                                      <p:cBhvr>
                                        <p:cTn id="48" fill="hold"/>
                                        <p:tgtEl>
                                          <p:spTgt spid="1697"/>
                                        </p:tgtEl>
                                        <p:attrNameLst>
                                          <p:attrName>style.visibility</p:attrName>
                                        </p:attrNameLst>
                                      </p:cBhvr>
                                      <p:to>
                                        <p:strVal val="visible"/>
                                      </p:to>
                                    </p:set>
                                  </p:childTnLst>
                                </p:cTn>
                              </p:par>
                            </p:childTnLst>
                          </p:cTn>
                        </p:par>
                        <p:par>
                          <p:cTn id="49" fill="hold" nodeType="afterGroup">
                            <p:stCondLst>
                              <p:cond delay="0"/>
                            </p:stCondLst>
                            <p:childTnLst>
                              <p:par>
                                <p:cTn id="50" presetID="1" presetClass="entr" presetSubtype="0" fill="hold" grpId="0" nodeType="afterEffect">
                                  <p:stCondLst>
                                    <p:cond delay="0"/>
                                  </p:stCondLst>
                                  <p:iterate>
                                    <p:tmAbs val="0"/>
                                  </p:iterate>
                                  <p:childTnLst>
                                    <p:set>
                                      <p:cBhvr>
                                        <p:cTn id="51" fill="hold"/>
                                        <p:tgtEl>
                                          <p:spTgt spid="1699"/>
                                        </p:tgtEl>
                                        <p:attrNameLst>
                                          <p:attrName>style.visibility</p:attrName>
                                        </p:attrNameLst>
                                      </p:cBhvr>
                                      <p:to>
                                        <p:strVal val="visible"/>
                                      </p:to>
                                    </p:set>
                                  </p:childTnLst>
                                </p:cTn>
                              </p:par>
                            </p:childTnLst>
                          </p:cTn>
                        </p:par>
                        <p:par>
                          <p:cTn id="52" fill="hold" nodeType="afterGroup">
                            <p:stCondLst>
                              <p:cond delay="0"/>
                            </p:stCondLst>
                            <p:childTnLst>
                              <p:par>
                                <p:cTn id="53" presetID="1" presetClass="entr" presetSubtype="0" fill="hold" grpId="0" nodeType="afterEffect">
                                  <p:stCondLst>
                                    <p:cond delay="0"/>
                                  </p:stCondLst>
                                  <p:iterate>
                                    <p:tmAbs val="0"/>
                                  </p:iterate>
                                  <p:childTnLst>
                                    <p:set>
                                      <p:cBhvr>
                                        <p:cTn id="54" fill="hold"/>
                                        <p:tgtEl>
                                          <p:spTgt spid="1700"/>
                                        </p:tgtEl>
                                        <p:attrNameLst>
                                          <p:attrName>style.visibility</p:attrName>
                                        </p:attrNameLst>
                                      </p:cBhvr>
                                      <p:to>
                                        <p:strVal val="visible"/>
                                      </p:to>
                                    </p:set>
                                  </p:childTnLst>
                                </p:cTn>
                              </p:par>
                            </p:childTnLst>
                          </p:cTn>
                        </p:par>
                        <p:par>
                          <p:cTn id="55" fill="hold" nodeType="afterGroup">
                            <p:stCondLst>
                              <p:cond delay="0"/>
                            </p:stCondLst>
                            <p:childTnLst>
                              <p:par>
                                <p:cTn id="56" presetID="1" presetClass="entr" presetSubtype="0" fill="hold" grpId="0" nodeType="afterEffect">
                                  <p:stCondLst>
                                    <p:cond delay="0"/>
                                  </p:stCondLst>
                                  <p:iterate>
                                    <p:tmAbs val="0"/>
                                  </p:iterate>
                                  <p:childTnLst>
                                    <p:set>
                                      <p:cBhvr>
                                        <p:cTn id="57" fill="hold"/>
                                        <p:tgtEl>
                                          <p:spTgt spid="1701"/>
                                        </p:tgtEl>
                                        <p:attrNameLst>
                                          <p:attrName>style.visibility</p:attrName>
                                        </p:attrNameLst>
                                      </p:cBhvr>
                                      <p:to>
                                        <p:strVal val="visible"/>
                                      </p:to>
                                    </p:set>
                                  </p:childTnLst>
                                </p:cTn>
                              </p:par>
                            </p:childTnLst>
                          </p:cTn>
                        </p:par>
                        <p:par>
                          <p:cTn id="58" fill="hold" nodeType="afterGroup">
                            <p:stCondLst>
                              <p:cond delay="0"/>
                            </p:stCondLst>
                            <p:childTnLst>
                              <p:par>
                                <p:cTn id="59" presetID="1" presetClass="entr" presetSubtype="0" fill="hold" grpId="0" nodeType="afterEffect">
                                  <p:stCondLst>
                                    <p:cond delay="0"/>
                                  </p:stCondLst>
                                  <p:iterate>
                                    <p:tmAbs val="0"/>
                                  </p:iterate>
                                  <p:childTnLst>
                                    <p:set>
                                      <p:cBhvr>
                                        <p:cTn id="60" fill="hold"/>
                                        <p:tgtEl>
                                          <p:spTgt spid="1702"/>
                                        </p:tgtEl>
                                        <p:attrNameLst>
                                          <p:attrName>style.visibility</p:attrName>
                                        </p:attrNameLst>
                                      </p:cBhvr>
                                      <p:to>
                                        <p:strVal val="visible"/>
                                      </p:to>
                                    </p:set>
                                  </p:childTnLst>
                                </p:cTn>
                              </p:par>
                            </p:childTnLst>
                          </p:cTn>
                        </p:par>
                        <p:par>
                          <p:cTn id="61" fill="hold" nodeType="afterGroup">
                            <p:stCondLst>
                              <p:cond delay="0"/>
                            </p:stCondLst>
                            <p:childTnLst>
                              <p:par>
                                <p:cTn id="62" presetID="1" presetClass="entr" presetSubtype="0" fill="hold" grpId="0" nodeType="afterEffect">
                                  <p:stCondLst>
                                    <p:cond delay="0"/>
                                  </p:stCondLst>
                                  <p:iterate>
                                    <p:tmAbs val="0"/>
                                  </p:iterate>
                                  <p:childTnLst>
                                    <p:set>
                                      <p:cBhvr>
                                        <p:cTn id="63" fill="hold"/>
                                        <p:tgtEl>
                                          <p:spTgt spid="1706"/>
                                        </p:tgtEl>
                                        <p:attrNameLst>
                                          <p:attrName>style.visibility</p:attrName>
                                        </p:attrNameLst>
                                      </p:cBhvr>
                                      <p:to>
                                        <p:strVal val="visible"/>
                                      </p:to>
                                    </p:set>
                                  </p:childTnLst>
                                </p:cTn>
                              </p:par>
                            </p:childTnLst>
                          </p:cTn>
                        </p:par>
                        <p:par>
                          <p:cTn id="64" fill="hold" nodeType="afterGroup">
                            <p:stCondLst>
                              <p:cond delay="0"/>
                            </p:stCondLst>
                            <p:childTnLst>
                              <p:par>
                                <p:cTn id="65" presetID="1" presetClass="entr" presetSubtype="0" fill="hold" grpId="0" nodeType="afterEffect">
                                  <p:stCondLst>
                                    <p:cond delay="0"/>
                                  </p:stCondLst>
                                  <p:iterate>
                                    <p:tmAbs val="0"/>
                                  </p:iterate>
                                  <p:childTnLst>
                                    <p:set>
                                      <p:cBhvr>
                                        <p:cTn id="66" fill="hold"/>
                                        <p:tgtEl>
                                          <p:spTgt spid="1707"/>
                                        </p:tgtEl>
                                        <p:attrNameLst>
                                          <p:attrName>style.visibility</p:attrName>
                                        </p:attrNameLst>
                                      </p:cBhvr>
                                      <p:to>
                                        <p:strVal val="visible"/>
                                      </p:to>
                                    </p:set>
                                  </p:childTnLst>
                                </p:cTn>
                              </p:par>
                            </p:childTnLst>
                          </p:cTn>
                        </p:par>
                        <p:par>
                          <p:cTn id="67" fill="hold" nodeType="afterGroup">
                            <p:stCondLst>
                              <p:cond delay="0"/>
                            </p:stCondLst>
                            <p:childTnLst>
                              <p:par>
                                <p:cTn id="68" presetID="1" presetClass="entr" presetSubtype="0" fill="hold" grpId="0" nodeType="afterEffect">
                                  <p:stCondLst>
                                    <p:cond delay="0"/>
                                  </p:stCondLst>
                                  <p:iterate>
                                    <p:tmAbs val="0"/>
                                  </p:iterate>
                                  <p:childTnLst>
                                    <p:set>
                                      <p:cBhvr>
                                        <p:cTn id="69" fill="hold"/>
                                        <p:tgtEl>
                                          <p:spTgt spid="1694"/>
                                        </p:tgtEl>
                                        <p:attrNameLst>
                                          <p:attrName>style.visibility</p:attrName>
                                        </p:attrNameLst>
                                      </p:cBhvr>
                                      <p:to>
                                        <p:strVal val="visible"/>
                                      </p:to>
                                    </p:set>
                                  </p:childTnLst>
                                </p:cTn>
                              </p:par>
                            </p:childTnLst>
                          </p:cTn>
                        </p:par>
                        <p:par>
                          <p:cTn id="70" fill="hold" nodeType="afterGroup">
                            <p:stCondLst>
                              <p:cond delay="0"/>
                            </p:stCondLst>
                            <p:childTnLst>
                              <p:par>
                                <p:cTn id="71" presetID="1" presetClass="entr" presetSubtype="0" fill="hold" grpId="0" nodeType="afterEffect">
                                  <p:stCondLst>
                                    <p:cond delay="0"/>
                                  </p:stCondLst>
                                  <p:iterate>
                                    <p:tmAbs val="0"/>
                                  </p:iterate>
                                  <p:childTnLst>
                                    <p:set>
                                      <p:cBhvr>
                                        <p:cTn id="72" fill="hold"/>
                                        <p:tgtEl>
                                          <p:spTgt spid="1692"/>
                                        </p:tgtEl>
                                        <p:attrNameLst>
                                          <p:attrName>style.visibility</p:attrName>
                                        </p:attrNameLst>
                                      </p:cBhvr>
                                      <p:to>
                                        <p:strVal val="visible"/>
                                      </p:to>
                                    </p:set>
                                  </p:childTnLst>
                                </p:cTn>
                              </p:par>
                            </p:childTnLst>
                          </p:cTn>
                        </p:par>
                        <p:par>
                          <p:cTn id="73" fill="hold" nodeType="afterGroup">
                            <p:stCondLst>
                              <p:cond delay="0"/>
                            </p:stCondLst>
                            <p:childTnLst>
                              <p:par>
                                <p:cTn id="74" presetID="1" presetClass="entr" presetSubtype="0" fill="hold" grpId="0" nodeType="afterEffect">
                                  <p:stCondLst>
                                    <p:cond delay="0"/>
                                  </p:stCondLst>
                                  <p:iterate>
                                    <p:tmAbs val="0"/>
                                  </p:iterate>
                                  <p:childTnLst>
                                    <p:set>
                                      <p:cBhvr>
                                        <p:cTn id="75" fill="hold"/>
                                        <p:tgtEl>
                                          <p:spTgt spid="1714"/>
                                        </p:tgtEl>
                                        <p:attrNameLst>
                                          <p:attrName>style.visibility</p:attrName>
                                        </p:attrNameLst>
                                      </p:cBhvr>
                                      <p:to>
                                        <p:strVal val="visible"/>
                                      </p:to>
                                    </p:set>
                                  </p:childTnLst>
                                </p:cTn>
                              </p:par>
                            </p:childTnLst>
                          </p:cTn>
                        </p:par>
                        <p:par>
                          <p:cTn id="76" fill="hold" nodeType="afterGroup">
                            <p:stCondLst>
                              <p:cond delay="0"/>
                            </p:stCondLst>
                            <p:childTnLst>
                              <p:par>
                                <p:cTn id="77" presetID="1" presetClass="entr" presetSubtype="0" fill="hold" grpId="0" nodeType="afterEffect">
                                  <p:stCondLst>
                                    <p:cond delay="0"/>
                                  </p:stCondLst>
                                  <p:iterate>
                                    <p:tmAbs val="0"/>
                                  </p:iterate>
                                  <p:childTnLst>
                                    <p:set>
                                      <p:cBhvr>
                                        <p:cTn id="78" fill="hold"/>
                                        <p:tgtEl>
                                          <p:spTgt spid="1715"/>
                                        </p:tgtEl>
                                        <p:attrNameLst>
                                          <p:attrName>style.visibility</p:attrName>
                                        </p:attrNameLst>
                                      </p:cBhvr>
                                      <p:to>
                                        <p:strVal val="visible"/>
                                      </p:to>
                                    </p:set>
                                  </p:childTnLst>
                                </p:cTn>
                              </p:par>
                            </p:childTnLst>
                          </p:cTn>
                        </p:par>
                        <p:par>
                          <p:cTn id="79" fill="hold" nodeType="afterGroup">
                            <p:stCondLst>
                              <p:cond delay="0"/>
                            </p:stCondLst>
                            <p:childTnLst>
                              <p:par>
                                <p:cTn id="80" presetID="1" presetClass="entr" presetSubtype="0" fill="hold" grpId="0" nodeType="afterEffect">
                                  <p:stCondLst>
                                    <p:cond delay="0"/>
                                  </p:stCondLst>
                                  <p:iterate>
                                    <p:tmAbs val="0"/>
                                  </p:iterate>
                                  <p:childTnLst>
                                    <p:set>
                                      <p:cBhvr>
                                        <p:cTn id="81" fill="hold"/>
                                        <p:tgtEl>
                                          <p:spTgt spid="17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7" grpId="0" animBg="1" advAuto="0"/>
      <p:bldP spid="1688" grpId="0" animBg="1" advAuto="0"/>
      <p:bldP spid="1689" grpId="0" animBg="1" advAuto="0"/>
      <p:bldP spid="1690" grpId="0" animBg="1" advAuto="0"/>
      <p:bldP spid="1691" grpId="0" animBg="1" advAuto="0"/>
      <p:bldP spid="1692" grpId="0" animBg="1" advAuto="0"/>
      <p:bldP spid="1693" grpId="0" animBg="1" advAuto="0"/>
      <p:bldP spid="1694" grpId="0" animBg="1" advAuto="0"/>
      <p:bldP spid="1695" grpId="0" animBg="1" advAuto="0"/>
      <p:bldP spid="1696" grpId="0" animBg="1" advAuto="0"/>
      <p:bldP spid="1697" grpId="0" animBg="1" advAuto="0"/>
      <p:bldP spid="1698" grpId="0" animBg="1" advAuto="0"/>
      <p:bldP spid="1699" grpId="0" animBg="1" advAuto="0"/>
      <p:bldP spid="1700" grpId="0" animBg="1" advAuto="0"/>
      <p:bldP spid="1701" grpId="0" animBg="1" advAuto="0"/>
      <p:bldP spid="1702" grpId="0" animBg="1" advAuto="0"/>
      <p:bldP spid="1703" grpId="0" animBg="1" advAuto="0"/>
      <p:bldP spid="1704" grpId="0" animBg="1" advAuto="0"/>
      <p:bldP spid="1705" grpId="0" animBg="1" advAuto="0"/>
      <p:bldP spid="1706" grpId="0" animBg="1" advAuto="0"/>
      <p:bldP spid="1707" grpId="0" animBg="1" advAuto="0"/>
      <p:bldP spid="1708" grpId="0" animBg="1" advAuto="0"/>
      <p:bldP spid="1713" grpId="0" animBg="1" advAuto="0"/>
      <p:bldP spid="1714" grpId="0" animBg="1" advAuto="0"/>
      <p:bldP spid="1715"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323528" y="260648"/>
            <a:ext cx="8640959" cy="1143000"/>
          </a:xfrm>
        </p:spPr>
        <p:txBody>
          <a:bodyPr/>
          <a:lstStyle/>
          <a:p>
            <a:pPr eaLnBrk="1" hangingPunct="1"/>
            <a:r>
              <a:rPr lang="en-US" sz="4000" dirty="0">
                <a:solidFill>
                  <a:srgbClr val="0099FF"/>
                </a:solidFill>
                <a:latin typeface="Comic Sans MS" pitchFamily="66" charset="0"/>
              </a:rPr>
              <a:t>Combinatorial Homology Modeling</a:t>
            </a:r>
          </a:p>
        </p:txBody>
      </p:sp>
      <p:pic>
        <p:nvPicPr>
          <p:cNvPr id="21508" name="Picture 5"/>
          <p:cNvPicPr>
            <a:picLocks noChangeAspect="1" noChangeArrowheads="1"/>
          </p:cNvPicPr>
          <p:nvPr/>
        </p:nvPicPr>
        <p:blipFill>
          <a:blip r:embed="rId3">
            <a:extLst>
              <a:ext uri="{28A0092B-C50C-407E-A947-70E740481C1C}">
                <a14:useLocalDpi xmlns:a14="http://schemas.microsoft.com/office/drawing/2010/main" val="0"/>
              </a:ext>
            </a:extLst>
          </a:blip>
          <a:srcRect l="18959"/>
          <a:stretch>
            <a:fillRect/>
          </a:stretch>
        </p:blipFill>
        <p:spPr bwMode="auto">
          <a:xfrm>
            <a:off x="2913758" y="2283991"/>
            <a:ext cx="3097212" cy="779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1509" name="Group 7"/>
          <p:cNvGrpSpPr>
            <a:grpSpLocks noChangeAspect="1"/>
          </p:cNvGrpSpPr>
          <p:nvPr/>
        </p:nvGrpSpPr>
        <p:grpSpPr bwMode="auto">
          <a:xfrm>
            <a:off x="251524" y="1852191"/>
            <a:ext cx="2386013" cy="1492250"/>
            <a:chOff x="8565" y="995"/>
            <a:chExt cx="2745" cy="1717"/>
          </a:xfrm>
        </p:grpSpPr>
        <p:pic>
          <p:nvPicPr>
            <p:cNvPr id="2151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7" y="1144"/>
              <a:ext cx="1497" cy="15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13" name="Arc 9"/>
            <p:cNvSpPr>
              <a:spLocks noChangeAspect="1"/>
            </p:cNvSpPr>
            <p:nvPr/>
          </p:nvSpPr>
          <p:spPr bwMode="auto">
            <a:xfrm flipH="1">
              <a:off x="9106" y="995"/>
              <a:ext cx="1980" cy="1080"/>
            </a:xfrm>
            <a:custGeom>
              <a:avLst/>
              <a:gdLst>
                <a:gd name="T0" fmla="*/ 53 w 43200"/>
                <a:gd name="T1" fmla="*/ 366 h 43200"/>
                <a:gd name="T2" fmla="*/ 3 w 43200"/>
                <a:gd name="T3" fmla="*/ 499 h 43200"/>
                <a:gd name="T4" fmla="*/ 990 w 43200"/>
                <a:gd name="T5" fmla="*/ 540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1158" y="14621"/>
                  </a:moveTo>
                  <a:cubicBezTo>
                    <a:pt x="4143" y="5877"/>
                    <a:pt x="12360" y="-1"/>
                    <a:pt x="21600" y="0"/>
                  </a:cubicBezTo>
                  <a:cubicBezTo>
                    <a:pt x="33529" y="0"/>
                    <a:pt x="43200" y="9670"/>
                    <a:pt x="43200" y="21600"/>
                  </a:cubicBezTo>
                  <a:cubicBezTo>
                    <a:pt x="43200" y="33529"/>
                    <a:pt x="33529" y="43200"/>
                    <a:pt x="21600" y="43200"/>
                  </a:cubicBezTo>
                  <a:cubicBezTo>
                    <a:pt x="9670" y="43200"/>
                    <a:pt x="0" y="33529"/>
                    <a:pt x="0" y="21600"/>
                  </a:cubicBezTo>
                  <a:cubicBezTo>
                    <a:pt x="-1" y="21055"/>
                    <a:pt x="20" y="20511"/>
                    <a:pt x="61" y="19968"/>
                  </a:cubicBezTo>
                </a:path>
                <a:path w="43200" h="43200" stroke="0" extrusionOk="0">
                  <a:moveTo>
                    <a:pt x="1158" y="14621"/>
                  </a:moveTo>
                  <a:cubicBezTo>
                    <a:pt x="4143" y="5877"/>
                    <a:pt x="12360" y="-1"/>
                    <a:pt x="21600" y="0"/>
                  </a:cubicBezTo>
                  <a:cubicBezTo>
                    <a:pt x="33529" y="0"/>
                    <a:pt x="43200" y="9670"/>
                    <a:pt x="43200" y="21600"/>
                  </a:cubicBezTo>
                  <a:cubicBezTo>
                    <a:pt x="43200" y="33529"/>
                    <a:pt x="33529" y="43200"/>
                    <a:pt x="21600" y="43200"/>
                  </a:cubicBezTo>
                  <a:cubicBezTo>
                    <a:pt x="9670" y="43200"/>
                    <a:pt x="0" y="33529"/>
                    <a:pt x="0" y="21600"/>
                  </a:cubicBezTo>
                  <a:cubicBezTo>
                    <a:pt x="-1" y="21055"/>
                    <a:pt x="20" y="20511"/>
                    <a:pt x="61" y="19968"/>
                  </a:cubicBezTo>
                  <a:lnTo>
                    <a:pt x="21600" y="21600"/>
                  </a:lnTo>
                  <a:lnTo>
                    <a:pt x="1158" y="14621"/>
                  </a:lnTo>
                  <a:close/>
                </a:path>
              </a:pathLst>
            </a:custGeom>
            <a:noFill/>
            <a:ln w="9525">
              <a:solidFill>
                <a:srgbClr val="0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a:p>
          </p:txBody>
        </p:sp>
        <p:sp>
          <p:nvSpPr>
            <p:cNvPr id="21514" name="Line 10"/>
            <p:cNvSpPr>
              <a:spLocks noChangeAspect="1" noChangeShapeType="1"/>
            </p:cNvSpPr>
            <p:nvPr/>
          </p:nvSpPr>
          <p:spPr bwMode="auto">
            <a:xfrm>
              <a:off x="8565" y="2655"/>
              <a:ext cx="2745"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US"/>
            </a:p>
          </p:txBody>
        </p:sp>
      </p:grpSp>
      <p:pic>
        <p:nvPicPr>
          <p:cNvPr id="21510" name="Picture 14" descr="OMS_atoms_tilted"/>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71333" y="1772816"/>
            <a:ext cx="2413000" cy="209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11" name="Text Box 15"/>
          <p:cNvSpPr txBox="1">
            <a:spLocks noChangeArrowheads="1"/>
          </p:cNvSpPr>
          <p:nvPr/>
        </p:nvSpPr>
        <p:spPr bwMode="auto">
          <a:xfrm>
            <a:off x="438472" y="3801235"/>
            <a:ext cx="8382000" cy="70788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lIns="91421" tIns="45711" rIns="91421" bIns="45711">
            <a:spAutoFit/>
          </a:bodyPr>
          <a:lstStyle>
            <a:lvl1pPr>
              <a:defRPr sz="2400">
                <a:solidFill>
                  <a:schemeClr val="tx1"/>
                </a:solidFill>
                <a:latin typeface="Arial" charset="0"/>
                <a:ea typeface="MS PGothic" pitchFamily="34" charset="-128"/>
              </a:defRPr>
            </a:lvl1pPr>
            <a:lvl2pPr marL="742950" indent="-285750">
              <a:defRPr sz="2400">
                <a:solidFill>
                  <a:schemeClr val="tx1"/>
                </a:solidFill>
                <a:latin typeface="Arial" charset="0"/>
                <a:ea typeface="MS PGothic" pitchFamily="34" charset="-128"/>
              </a:defRPr>
            </a:lvl2pPr>
            <a:lvl3pPr marL="1143000" indent="-228600">
              <a:defRPr sz="2400">
                <a:solidFill>
                  <a:schemeClr val="tx1"/>
                </a:solidFill>
                <a:latin typeface="Arial" charset="0"/>
                <a:ea typeface="MS PGothic" pitchFamily="34" charset="-128"/>
              </a:defRPr>
            </a:lvl3pPr>
            <a:lvl4pPr marL="1600200" indent="-228600">
              <a:defRPr sz="2400">
                <a:solidFill>
                  <a:schemeClr val="tx1"/>
                </a:solidFill>
                <a:latin typeface="Arial" charset="0"/>
                <a:ea typeface="MS PGothic" pitchFamily="34" charset="-128"/>
              </a:defRPr>
            </a:lvl4pPr>
            <a:lvl5pPr marL="2057400" indent="-228600">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defRPr sz="2400">
                <a:solidFill>
                  <a:schemeClr val="tx1"/>
                </a:solidFill>
                <a:latin typeface="Arial" charset="0"/>
                <a:ea typeface="MS PGothic" pitchFamily="34" charset="-128"/>
              </a:defRPr>
            </a:lvl9pPr>
          </a:lstStyle>
          <a:p>
            <a:pPr algn="ctr" rtl="0">
              <a:spcBef>
                <a:spcPct val="50000"/>
              </a:spcBef>
            </a:pPr>
            <a:r>
              <a:rPr lang="en-US" sz="4000" dirty="0">
                <a:latin typeface="Comic Sans MS" pitchFamily="66" charset="0"/>
              </a:rPr>
              <a:t>8! = 40,320 full 3-D models</a:t>
            </a:r>
          </a:p>
        </p:txBody>
      </p:sp>
      <p:sp>
        <p:nvSpPr>
          <p:cNvPr id="11" name="Text Box 15"/>
          <p:cNvSpPr txBox="1">
            <a:spLocks noChangeArrowheads="1"/>
          </p:cNvSpPr>
          <p:nvPr/>
        </p:nvSpPr>
        <p:spPr bwMode="auto">
          <a:xfrm>
            <a:off x="107504" y="4809346"/>
            <a:ext cx="8964488" cy="70788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lIns="91421" tIns="45711" rIns="91421" bIns="45711">
            <a:spAutoFit/>
          </a:bodyPr>
          <a:lstStyle>
            <a:lvl1pPr>
              <a:defRPr sz="2400">
                <a:solidFill>
                  <a:schemeClr val="tx1"/>
                </a:solidFill>
                <a:latin typeface="Arial" charset="0"/>
                <a:ea typeface="MS PGothic" pitchFamily="34" charset="-128"/>
              </a:defRPr>
            </a:lvl1pPr>
            <a:lvl2pPr marL="742950" indent="-285750">
              <a:defRPr sz="2400">
                <a:solidFill>
                  <a:schemeClr val="tx1"/>
                </a:solidFill>
                <a:latin typeface="Arial" charset="0"/>
                <a:ea typeface="MS PGothic" pitchFamily="34" charset="-128"/>
              </a:defRPr>
            </a:lvl2pPr>
            <a:lvl3pPr marL="1143000" indent="-228600">
              <a:defRPr sz="2400">
                <a:solidFill>
                  <a:schemeClr val="tx1"/>
                </a:solidFill>
                <a:latin typeface="Arial" charset="0"/>
                <a:ea typeface="MS PGothic" pitchFamily="34" charset="-128"/>
              </a:defRPr>
            </a:lvl3pPr>
            <a:lvl4pPr marL="1600200" indent="-228600">
              <a:defRPr sz="2400">
                <a:solidFill>
                  <a:schemeClr val="tx1"/>
                </a:solidFill>
                <a:latin typeface="Arial" charset="0"/>
                <a:ea typeface="MS PGothic" pitchFamily="34" charset="-128"/>
              </a:defRPr>
            </a:lvl4pPr>
            <a:lvl5pPr marL="2057400" indent="-228600">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defRPr sz="2400">
                <a:solidFill>
                  <a:schemeClr val="tx1"/>
                </a:solidFill>
                <a:latin typeface="Arial" charset="0"/>
                <a:ea typeface="MS PGothic" pitchFamily="34" charset="-128"/>
              </a:defRPr>
            </a:lvl9pPr>
          </a:lstStyle>
          <a:p>
            <a:pPr algn="ctr" rtl="0">
              <a:spcBef>
                <a:spcPct val="50000"/>
              </a:spcBef>
            </a:pPr>
            <a:r>
              <a:rPr lang="en-US" sz="4000" u="sng" dirty="0">
                <a:latin typeface="Comic Sans MS" pitchFamily="66" charset="0"/>
              </a:rPr>
              <a:t>Unbiased</a:t>
            </a:r>
            <a:r>
              <a:rPr lang="en-US" sz="4000" dirty="0">
                <a:latin typeface="Comic Sans MS" pitchFamily="66" charset="0"/>
              </a:rPr>
              <a:t> assessment to XL-MS data</a:t>
            </a:r>
          </a:p>
        </p:txBody>
      </p:sp>
      <p:sp>
        <p:nvSpPr>
          <p:cNvPr id="2" name="TextBox 1">
            <a:extLst>
              <a:ext uri="{FF2B5EF4-FFF2-40B4-BE49-F238E27FC236}">
                <a16:creationId xmlns:a16="http://schemas.microsoft.com/office/drawing/2014/main" id="{658006E1-CE74-DD47-B9A8-FD0AC70B3E0C}"/>
              </a:ext>
            </a:extLst>
          </p:cNvPr>
          <p:cNvSpPr txBox="1"/>
          <p:nvPr/>
        </p:nvSpPr>
        <p:spPr>
          <a:xfrm>
            <a:off x="6371333" y="6409516"/>
            <a:ext cx="1819727" cy="4390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5023" tIns="65023" rIns="65023" bIns="65023"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IL" sz="2000" b="0" i="0" u="none" strike="noStrike" cap="none" spc="0" normalizeH="0" baseline="0" dirty="0">
                <a:ln>
                  <a:noFill/>
                </a:ln>
                <a:solidFill>
                  <a:srgbClr val="000000"/>
                </a:solidFill>
                <a:effectLst/>
                <a:uFillTx/>
                <a:latin typeface="Calibri"/>
                <a:ea typeface="Calibri"/>
                <a:cs typeface="Calibri"/>
                <a:sym typeface="Calibri"/>
              </a:rPr>
              <a:t>Kalisman&amp;Levitt</a:t>
            </a:r>
          </a:p>
        </p:txBody>
      </p:sp>
    </p:spTree>
    <p:extLst>
      <p:ext uri="{BB962C8B-B14F-4D97-AF65-F5344CB8AC3E}">
        <p14:creationId xmlns:p14="http://schemas.microsoft.com/office/powerpoint/2010/main" val="1747018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4294967295"/>
          </p:nvPr>
        </p:nvSpPr>
        <p:spPr>
          <a:xfrm>
            <a:off x="2338032" y="6406203"/>
            <a:ext cx="252771" cy="265423"/>
          </a:xfrm>
          <a:prstGeom prst="rect">
            <a:avLst/>
          </a:prstGeom>
        </p:spPr>
        <p:txBody>
          <a:bodyPr/>
          <a:lstStyle/>
          <a:p>
            <a:pPr>
              <a:defRPr/>
            </a:pPr>
            <a:fld id="{D85B3290-D1EF-4EFC-AADF-205F8B385A2E}" type="slidenum">
              <a:rPr lang="he-IL"/>
              <a:pPr>
                <a:defRPr/>
              </a:pPr>
              <a:t>21</a:t>
            </a:fld>
            <a:endParaRPr lang="en-US"/>
          </a:p>
        </p:txBody>
      </p:sp>
      <p:pic>
        <p:nvPicPr>
          <p:cNvPr id="22531" name="Picture 4" descr="Central_pan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295404"/>
            <a:ext cx="5694363" cy="427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32" name="Text Box 5"/>
          <p:cNvSpPr txBox="1">
            <a:spLocks noChangeArrowheads="1"/>
          </p:cNvSpPr>
          <p:nvPr/>
        </p:nvSpPr>
        <p:spPr bwMode="auto">
          <a:xfrm>
            <a:off x="2206625" y="4694239"/>
            <a:ext cx="285750"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1" tIns="45711" rIns="91421" bIns="45711"/>
          <a:lstStyle>
            <a:lvl1pPr>
              <a:defRPr sz="2400">
                <a:solidFill>
                  <a:schemeClr val="tx1"/>
                </a:solidFill>
                <a:latin typeface="Arial" charset="0"/>
                <a:ea typeface="MS PGothic" pitchFamily="34" charset="-128"/>
              </a:defRPr>
            </a:lvl1pPr>
            <a:lvl2pPr marL="742950" indent="-285750">
              <a:defRPr sz="2400">
                <a:solidFill>
                  <a:schemeClr val="tx1"/>
                </a:solidFill>
                <a:latin typeface="Arial" charset="0"/>
                <a:ea typeface="MS PGothic" pitchFamily="34" charset="-128"/>
              </a:defRPr>
            </a:lvl2pPr>
            <a:lvl3pPr marL="1143000" indent="-228600">
              <a:defRPr sz="2400">
                <a:solidFill>
                  <a:schemeClr val="tx1"/>
                </a:solidFill>
                <a:latin typeface="Arial" charset="0"/>
                <a:ea typeface="MS PGothic" pitchFamily="34" charset="-128"/>
              </a:defRPr>
            </a:lvl3pPr>
            <a:lvl4pPr marL="1600200" indent="-228600">
              <a:defRPr sz="2400">
                <a:solidFill>
                  <a:schemeClr val="tx1"/>
                </a:solidFill>
                <a:latin typeface="Arial" charset="0"/>
                <a:ea typeface="MS PGothic" pitchFamily="34" charset="-128"/>
              </a:defRPr>
            </a:lvl4pPr>
            <a:lvl5pPr marL="2057400" indent="-228600">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defRPr sz="2400">
                <a:solidFill>
                  <a:schemeClr val="tx1"/>
                </a:solidFill>
                <a:latin typeface="Arial" charset="0"/>
                <a:ea typeface="MS PGothic" pitchFamily="34" charset="-128"/>
              </a:defRPr>
            </a:lvl9pPr>
          </a:lstStyle>
          <a:p>
            <a:r>
              <a:rPr lang="en-US" sz="2000">
                <a:solidFill>
                  <a:srgbClr val="000000"/>
                </a:solidFill>
                <a:latin typeface="Times New Roman" pitchFamily="18" charset="0"/>
              </a:rPr>
              <a:t>*</a:t>
            </a:r>
          </a:p>
        </p:txBody>
      </p:sp>
      <p:sp>
        <p:nvSpPr>
          <p:cNvPr id="22533" name="Text Box 7"/>
          <p:cNvSpPr txBox="1">
            <a:spLocks noChangeArrowheads="1"/>
          </p:cNvSpPr>
          <p:nvPr/>
        </p:nvSpPr>
        <p:spPr bwMode="auto">
          <a:xfrm>
            <a:off x="5435600" y="5275263"/>
            <a:ext cx="584200"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1" tIns="45711" rIns="91421" bIns="45711"/>
          <a:lstStyle>
            <a:lvl1pPr>
              <a:defRPr sz="2400">
                <a:solidFill>
                  <a:schemeClr val="tx1"/>
                </a:solidFill>
                <a:latin typeface="Arial" charset="0"/>
                <a:ea typeface="MS PGothic" pitchFamily="34" charset="-128"/>
              </a:defRPr>
            </a:lvl1pPr>
            <a:lvl2pPr marL="742950" indent="-285750">
              <a:defRPr sz="2400">
                <a:solidFill>
                  <a:schemeClr val="tx1"/>
                </a:solidFill>
                <a:latin typeface="Arial" charset="0"/>
                <a:ea typeface="MS PGothic" pitchFamily="34" charset="-128"/>
              </a:defRPr>
            </a:lvl2pPr>
            <a:lvl3pPr marL="1143000" indent="-228600">
              <a:defRPr sz="2400">
                <a:solidFill>
                  <a:schemeClr val="tx1"/>
                </a:solidFill>
                <a:latin typeface="Arial" charset="0"/>
                <a:ea typeface="MS PGothic" pitchFamily="34" charset="-128"/>
              </a:defRPr>
            </a:lvl3pPr>
            <a:lvl4pPr marL="1600200" indent="-228600">
              <a:defRPr sz="2400">
                <a:solidFill>
                  <a:schemeClr val="tx1"/>
                </a:solidFill>
                <a:latin typeface="Arial" charset="0"/>
                <a:ea typeface="MS PGothic" pitchFamily="34" charset="-128"/>
              </a:defRPr>
            </a:lvl4pPr>
            <a:lvl5pPr marL="2057400" indent="-228600">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defRPr sz="2400">
                <a:solidFill>
                  <a:schemeClr val="tx1"/>
                </a:solidFill>
                <a:latin typeface="Arial" charset="0"/>
                <a:ea typeface="MS PGothic" pitchFamily="34" charset="-128"/>
              </a:defRPr>
            </a:lvl9pPr>
          </a:lstStyle>
          <a:p>
            <a:r>
              <a:rPr lang="en-US" sz="1600" b="1">
                <a:solidFill>
                  <a:srgbClr val="000000"/>
                </a:solidFill>
                <a:latin typeface="Times New Roman" pitchFamily="18" charset="0"/>
              </a:rPr>
              <a:t>[</a:t>
            </a:r>
            <a:r>
              <a:rPr lang="en-US" sz="1600" b="1">
                <a:solidFill>
                  <a:srgbClr val="000000"/>
                </a:solidFill>
              </a:rPr>
              <a:t>Å</a:t>
            </a:r>
            <a:r>
              <a:rPr lang="en-US" sz="1600" b="1">
                <a:solidFill>
                  <a:srgbClr val="000000"/>
                </a:solidFill>
                <a:latin typeface="Times New Roman" pitchFamily="18" charset="0"/>
              </a:rPr>
              <a:t>]</a:t>
            </a:r>
          </a:p>
        </p:txBody>
      </p:sp>
      <p:sp>
        <p:nvSpPr>
          <p:cNvPr id="22534" name="Oval 8"/>
          <p:cNvSpPr>
            <a:spLocks noChangeArrowheads="1"/>
          </p:cNvSpPr>
          <p:nvPr/>
        </p:nvSpPr>
        <p:spPr bwMode="auto">
          <a:xfrm>
            <a:off x="2286000" y="4783138"/>
            <a:ext cx="152400" cy="152400"/>
          </a:xfrm>
          <a:prstGeom prst="ellipse">
            <a:avLst/>
          </a:prstGeom>
          <a:noFill/>
          <a:ln w="38100">
            <a:solidFill>
              <a:srgbClr val="FF0000"/>
            </a:solidFill>
            <a:round/>
            <a:headEnd/>
            <a:tailEnd/>
          </a:ln>
          <a:extLst>
            <a:ext uri="{909E8E84-426E-40dd-AFC4-6F175D3DCCD1}">
              <a14:hiddenFill xmlns:a14="http://schemas.microsoft.com/office/drawing/2010/main" xmlns="">
                <a:solidFill>
                  <a:schemeClr val="accent1"/>
                </a:solidFill>
              </a14:hiddenFill>
            </a:ext>
          </a:extLst>
        </p:spPr>
        <p:txBody>
          <a:bodyPr wrap="none" lIns="91421" tIns="45711" rIns="91421" bIns="45711" anchor="ctr"/>
          <a:lstStyle/>
          <a:p>
            <a:endParaRPr lang="en-US"/>
          </a:p>
        </p:txBody>
      </p:sp>
      <p:pic>
        <p:nvPicPr>
          <p:cNvPr id="22535" name="Picture 9" descr="OMS_atoms_tilted"/>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33600" y="5724529"/>
            <a:ext cx="1041400" cy="904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36" name="Line 19"/>
          <p:cNvSpPr>
            <a:spLocks noChangeShapeType="1"/>
          </p:cNvSpPr>
          <p:nvPr/>
        </p:nvSpPr>
        <p:spPr bwMode="auto">
          <a:xfrm flipH="1" flipV="1">
            <a:off x="2362200" y="4926013"/>
            <a:ext cx="152400" cy="838200"/>
          </a:xfrm>
          <a:prstGeom prst="line">
            <a:avLst/>
          </a:prstGeom>
          <a:noFill/>
          <a:ln w="25400">
            <a:solidFill>
              <a:srgbClr val="FF0000"/>
            </a:solidFill>
            <a:round/>
            <a:headEnd/>
            <a:tailEnd/>
          </a:ln>
          <a:extLst>
            <a:ext uri="{909E8E84-426E-40dd-AFC4-6F175D3DCCD1}">
              <a14:hiddenFill xmlns:a14="http://schemas.microsoft.com/office/drawing/2010/main" xmlns="">
                <a:noFill/>
              </a14:hiddenFill>
            </a:ext>
          </a:extLst>
        </p:spPr>
        <p:txBody>
          <a:bodyPr wrap="none" lIns="91421" tIns="45711" rIns="91421" bIns="45711" anchor="ctr"/>
          <a:lstStyle/>
          <a:p>
            <a:endParaRPr lang="en-US"/>
          </a:p>
        </p:txBody>
      </p:sp>
      <p:sp>
        <p:nvSpPr>
          <p:cNvPr id="22537" name="Text Box 20"/>
          <p:cNvSpPr txBox="1">
            <a:spLocks noChangeArrowheads="1"/>
          </p:cNvSpPr>
          <p:nvPr/>
        </p:nvSpPr>
        <p:spPr bwMode="auto">
          <a:xfrm>
            <a:off x="3035300" y="5749926"/>
            <a:ext cx="2087563" cy="83097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lIns="91421" tIns="45711" rIns="91421" bIns="45711">
            <a:spAutoFit/>
          </a:bodyPr>
          <a:lstStyle>
            <a:lvl1pPr>
              <a:defRPr sz="2400">
                <a:solidFill>
                  <a:schemeClr val="tx1"/>
                </a:solidFill>
                <a:latin typeface="Arial" charset="0"/>
                <a:ea typeface="MS PGothic" pitchFamily="34" charset="-128"/>
              </a:defRPr>
            </a:lvl1pPr>
            <a:lvl2pPr marL="742950" indent="-285750">
              <a:defRPr sz="2400">
                <a:solidFill>
                  <a:schemeClr val="tx1"/>
                </a:solidFill>
                <a:latin typeface="Arial" charset="0"/>
                <a:ea typeface="MS PGothic" pitchFamily="34" charset="-128"/>
              </a:defRPr>
            </a:lvl2pPr>
            <a:lvl3pPr marL="1143000" indent="-228600">
              <a:defRPr sz="2400">
                <a:solidFill>
                  <a:schemeClr val="tx1"/>
                </a:solidFill>
                <a:latin typeface="Arial" charset="0"/>
                <a:ea typeface="MS PGothic" pitchFamily="34" charset="-128"/>
              </a:defRPr>
            </a:lvl3pPr>
            <a:lvl4pPr marL="1600200" indent="-228600">
              <a:defRPr sz="2400">
                <a:solidFill>
                  <a:schemeClr val="tx1"/>
                </a:solidFill>
                <a:latin typeface="Arial" charset="0"/>
                <a:ea typeface="MS PGothic" pitchFamily="34" charset="-128"/>
              </a:defRPr>
            </a:lvl4pPr>
            <a:lvl5pPr marL="2057400" indent="-228600">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defRPr sz="2400">
                <a:solidFill>
                  <a:schemeClr val="tx1"/>
                </a:solidFill>
                <a:latin typeface="Arial" charset="0"/>
                <a:ea typeface="MS PGothic" pitchFamily="34" charset="-128"/>
              </a:defRPr>
            </a:lvl9pPr>
          </a:lstStyle>
          <a:p>
            <a:pPr algn="l" rtl="0"/>
            <a:r>
              <a:rPr lang="en-US" dirty="0">
                <a:latin typeface="Comic Sans MS" pitchFamily="66" charset="0"/>
              </a:rPr>
              <a:t>Native </a:t>
            </a:r>
          </a:p>
          <a:p>
            <a:pPr algn="l" rtl="0"/>
            <a:r>
              <a:rPr lang="en-US" dirty="0">
                <a:latin typeface="Comic Sans MS" pitchFamily="66" charset="0"/>
              </a:rPr>
              <a:t>arrangement</a:t>
            </a:r>
          </a:p>
        </p:txBody>
      </p:sp>
      <p:sp>
        <p:nvSpPr>
          <p:cNvPr id="22538" name="Rectangle 2"/>
          <p:cNvSpPr>
            <a:spLocks noGrp="1" noChangeArrowheads="1"/>
          </p:cNvSpPr>
          <p:nvPr>
            <p:ph type="title"/>
          </p:nvPr>
        </p:nvSpPr>
        <p:spPr>
          <a:xfrm>
            <a:off x="107505" y="269776"/>
            <a:ext cx="8928992" cy="1143000"/>
          </a:xfrm>
        </p:spPr>
        <p:txBody>
          <a:bodyPr/>
          <a:lstStyle/>
          <a:p>
            <a:pPr eaLnBrk="1" hangingPunct="1"/>
            <a:r>
              <a:rPr lang="en-US" sz="4000" dirty="0">
                <a:solidFill>
                  <a:srgbClr val="0099FF"/>
                </a:solidFill>
                <a:latin typeface="Comic Sans MS" pitchFamily="66" charset="0"/>
              </a:rPr>
              <a:t>Combinatorial Homology Modeling (2)</a:t>
            </a:r>
          </a:p>
        </p:txBody>
      </p:sp>
      <p:pic>
        <p:nvPicPr>
          <p:cNvPr id="22539"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6340" y="5754689"/>
            <a:ext cx="2465387" cy="769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90022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94741" y="5029200"/>
            <a:ext cx="8748889" cy="1905000"/>
          </a:xfrm>
          <a:prstGeom prst="rect">
            <a:avLst/>
          </a:prstGeom>
        </p:spPr>
      </p:pic>
      <p:sp>
        <p:nvSpPr>
          <p:cNvPr id="13" name="Shape 912"/>
          <p:cNvSpPr/>
          <p:nvPr/>
        </p:nvSpPr>
        <p:spPr>
          <a:xfrm>
            <a:off x="90699" y="152401"/>
            <a:ext cx="8962604" cy="843558"/>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C572A759-6A51-4108-AA02-DFA0A04FC94B}">
              <ma14:wrappingTextBoxFlag xmlns:ma14="http://schemas.microsoft.com/office/mac/drawingml/2011/main" xmlns="" val="1"/>
            </a:ext>
          </a:extLst>
        </p:spPr>
        <p:txBody>
          <a:bodyPr vert="horz" wrap="square" lIns="91392" tIns="45697" rIns="91392" bIns="45697" numCol="1" anchor="ctr" anchorCtr="0" compatLnSpc="1">
            <a:prstTxWarp prst="textNoShape">
              <a:avLst/>
            </a:prstTxWarp>
          </a:bodyPr>
          <a:lstStyle/>
          <a:p>
            <a:pPr algn="ctr" defTabSz="456964" eaLnBrk="0" hangingPunct="0"/>
            <a:r>
              <a:rPr lang="en-US" sz="4000" dirty="0">
                <a:solidFill>
                  <a:srgbClr val="17375E"/>
                </a:solidFill>
                <a:latin typeface="Catamaran SemiBold"/>
                <a:cs typeface="Catamaran SemiBold"/>
              </a:rPr>
              <a:t>Scoring function 2: upper bound harmonic</a:t>
            </a:r>
            <a:endParaRPr sz="4000" dirty="0">
              <a:solidFill>
                <a:srgbClr val="17375E"/>
              </a:solidFill>
              <a:latin typeface="Catamaran SemiBold"/>
              <a:cs typeface="Catamaran SemiBold"/>
            </a:endParaRPr>
          </a:p>
        </p:txBody>
      </p:sp>
      <p:sp>
        <p:nvSpPr>
          <p:cNvPr id="14" name="TextBox 13"/>
          <p:cNvSpPr txBox="1"/>
          <p:nvPr/>
        </p:nvSpPr>
        <p:spPr>
          <a:xfrm>
            <a:off x="381000" y="4191000"/>
            <a:ext cx="8319812" cy="9930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5009" tIns="65009" rIns="65009" bIns="65009" numCol="1" spcCol="38092" rtlCol="0" anchor="t">
            <a:spAutoFit/>
          </a:bodyPr>
          <a:lstStyle/>
          <a:p>
            <a:r>
              <a:rPr lang="en-US" sz="2800" dirty="0">
                <a:latin typeface="Catamaran"/>
                <a:cs typeface="Catamaran"/>
              </a:rPr>
              <a:t>Simplest way to score a cross-link would be as an upper</a:t>
            </a:r>
          </a:p>
          <a:p>
            <a:r>
              <a:rPr lang="en-US" sz="2800" dirty="0">
                <a:latin typeface="Catamaran"/>
                <a:cs typeface="Catamaran"/>
              </a:rPr>
              <a:t>bound harmonic on the inter-residue distance</a:t>
            </a:r>
            <a:endParaRPr lang="en-US" sz="2800" dirty="0">
              <a:solidFill>
                <a:srgbClr val="000000"/>
              </a:solidFill>
              <a:latin typeface="Catamaran"/>
              <a:ea typeface="Calibri"/>
              <a:cs typeface="Catamaran"/>
              <a:sym typeface="Calibri"/>
            </a:endParaRPr>
          </a:p>
        </p:txBody>
      </p:sp>
      <p:sp>
        <p:nvSpPr>
          <p:cNvPr id="15" name="Shape 2220"/>
          <p:cNvSpPr/>
          <p:nvPr/>
        </p:nvSpPr>
        <p:spPr>
          <a:xfrm>
            <a:off x="5410200" y="2909894"/>
            <a:ext cx="2411414" cy="1200292"/>
          </a:xfrm>
          <a:prstGeom prst="rect">
            <a:avLst/>
          </a:prstGeom>
          <a:ln w="12700">
            <a:miter lim="400000"/>
          </a:ln>
          <a:extLst>
            <a:ext uri="{C572A759-6A51-4108-AA02-DFA0A04FC94B}">
              <ma14:wrappingTextBoxFlag xmlns:ma14="http://schemas.microsoft.com/office/mac/drawingml/2011/main" xmlns="" val="1"/>
            </a:ext>
          </a:extLst>
        </p:spPr>
        <p:txBody>
          <a:bodyPr lIns="45692" tIns="45692" rIns="45692" bIns="45692">
            <a:spAutoFit/>
          </a:bodyPr>
          <a:lstStyle>
            <a:lvl1pPr defTabSz="650240">
              <a:defRPr sz="2800"/>
            </a:lvl1pPr>
          </a:lstStyle>
          <a:p>
            <a:pPr algn="ctr" fontAlgn="auto" hangingPunct="0">
              <a:spcBef>
                <a:spcPts val="0"/>
              </a:spcBef>
              <a:spcAft>
                <a:spcPts val="0"/>
              </a:spcAft>
              <a:defRPr>
                <a:latin typeface="Arial"/>
                <a:ea typeface="Arial"/>
                <a:cs typeface="Arial"/>
                <a:sym typeface="Arial"/>
              </a:defRPr>
            </a:pPr>
            <a:r>
              <a:rPr sz="2400" kern="0">
                <a:solidFill>
                  <a:srgbClr val="000000"/>
                </a:solidFill>
                <a:latin typeface="Catamaran"/>
                <a:ea typeface="Calibri"/>
                <a:cs typeface="Catamaran"/>
                <a:sym typeface="Calibri"/>
              </a:rPr>
              <a:t>A distance for each cross-linked residue pair</a:t>
            </a:r>
          </a:p>
        </p:txBody>
      </p:sp>
      <p:sp>
        <p:nvSpPr>
          <p:cNvPr id="16" name="Shape 2221"/>
          <p:cNvSpPr/>
          <p:nvPr/>
        </p:nvSpPr>
        <p:spPr>
          <a:xfrm>
            <a:off x="457203" y="2895600"/>
            <a:ext cx="4419601" cy="1200292"/>
          </a:xfrm>
          <a:prstGeom prst="rect">
            <a:avLst/>
          </a:prstGeom>
          <a:ln w="12700">
            <a:miter lim="400000"/>
          </a:ln>
          <a:extLst>
            <a:ext uri="{C572A759-6A51-4108-AA02-DFA0A04FC94B}">
              <ma14:wrappingTextBoxFlag xmlns:ma14="http://schemas.microsoft.com/office/mac/drawingml/2011/main" xmlns="" val="1"/>
            </a:ext>
          </a:extLst>
        </p:spPr>
        <p:txBody>
          <a:bodyPr lIns="45692" tIns="45692" rIns="45692" bIns="45692">
            <a:spAutoFit/>
          </a:bodyPr>
          <a:lstStyle>
            <a:lvl1pPr defTabSz="650240">
              <a:defRPr sz="2800"/>
            </a:lvl1pPr>
          </a:lstStyle>
          <a:p>
            <a:pPr algn="ctr" fontAlgn="auto" hangingPunct="0">
              <a:spcBef>
                <a:spcPts val="0"/>
              </a:spcBef>
              <a:spcAft>
                <a:spcPts val="0"/>
              </a:spcAft>
              <a:defRPr>
                <a:latin typeface="Arial"/>
                <a:ea typeface="Arial"/>
                <a:cs typeface="Arial"/>
                <a:sym typeface="Arial"/>
              </a:defRPr>
            </a:pPr>
            <a:r>
              <a:rPr sz="2400" kern="0" dirty="0">
                <a:solidFill>
                  <a:srgbClr val="000000"/>
                </a:solidFill>
                <a:latin typeface="Catamaran"/>
                <a:ea typeface="Calibri"/>
                <a:cs typeface="Catamaran"/>
                <a:sym typeface="Calibri"/>
              </a:rPr>
              <a:t>A list of cross linked residue pairs, average distance and standard deviation for the specific cross link</a:t>
            </a:r>
          </a:p>
        </p:txBody>
      </p:sp>
      <p:pic>
        <p:nvPicPr>
          <p:cNvPr id="17" name="image11.jpg"/>
          <p:cNvPicPr>
            <a:picLocks noChangeAspect="1"/>
          </p:cNvPicPr>
          <p:nvPr/>
        </p:nvPicPr>
        <p:blipFill>
          <a:blip r:embed="rId4"/>
          <a:srcRect l="72343" t="13672" r="17399" b="69943"/>
          <a:stretch>
            <a:fillRect/>
          </a:stretch>
        </p:blipFill>
        <p:spPr>
          <a:xfrm>
            <a:off x="1295411" y="1295400"/>
            <a:ext cx="1828801" cy="1319214"/>
          </a:xfrm>
          <a:prstGeom prst="rect">
            <a:avLst/>
          </a:prstGeom>
          <a:ln w="12700">
            <a:miter lim="400000"/>
          </a:ln>
        </p:spPr>
      </p:pic>
      <p:pic>
        <p:nvPicPr>
          <p:cNvPr id="18" name="image69.png" descr="3.png"/>
          <p:cNvPicPr>
            <a:picLocks noChangeAspect="1"/>
          </p:cNvPicPr>
          <p:nvPr/>
        </p:nvPicPr>
        <p:blipFill>
          <a:blip r:embed="rId5"/>
          <a:srcRect l="32188" t="28750" r="21875" b="5756"/>
          <a:stretch>
            <a:fillRect/>
          </a:stretch>
        </p:blipFill>
        <p:spPr>
          <a:xfrm>
            <a:off x="5715002" y="1335087"/>
            <a:ext cx="1246189" cy="1331913"/>
          </a:xfrm>
          <a:prstGeom prst="rect">
            <a:avLst/>
          </a:prstGeom>
          <a:ln w="12700">
            <a:miter lim="400000"/>
          </a:ln>
        </p:spPr>
      </p:pic>
    </p:spTree>
    <p:extLst>
      <p:ext uri="{BB962C8B-B14F-4D97-AF65-F5344CB8AC3E}">
        <p14:creationId xmlns:p14="http://schemas.microsoft.com/office/powerpoint/2010/main" val="1700857656"/>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8" name="Shape 2228"/>
          <p:cNvSpPr/>
          <p:nvPr/>
        </p:nvSpPr>
        <p:spPr>
          <a:xfrm>
            <a:off x="76201" y="6550025"/>
            <a:ext cx="2819400" cy="23083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defTabSz="913852" fontAlgn="auto" hangingPunct="0">
              <a:spcBef>
                <a:spcPts val="0"/>
              </a:spcBef>
              <a:spcAft>
                <a:spcPts val="0"/>
              </a:spcAft>
              <a:defRPr sz="2200"/>
            </a:pPr>
            <a:r>
              <a:rPr sz="1500" kern="0">
                <a:solidFill>
                  <a:srgbClr val="000000"/>
                </a:solidFill>
                <a:latin typeface="Calibri"/>
                <a:ea typeface="Calibri"/>
                <a:cs typeface="Calibri"/>
                <a:sym typeface="Calibri"/>
              </a:rPr>
              <a:t>J. Rappsilber, </a:t>
            </a:r>
            <a:r>
              <a:rPr sz="1500" i="1" kern="0">
                <a:solidFill>
                  <a:srgbClr val="000000"/>
                </a:solidFill>
                <a:latin typeface="Calibri"/>
                <a:ea typeface="Calibri"/>
                <a:cs typeface="Calibri"/>
                <a:sym typeface="Calibri"/>
              </a:rPr>
              <a:t>J Struct Biol</a:t>
            </a:r>
            <a:r>
              <a:rPr sz="1500" kern="0">
                <a:solidFill>
                  <a:srgbClr val="000000"/>
                </a:solidFill>
                <a:latin typeface="Calibri"/>
                <a:ea typeface="Calibri"/>
                <a:cs typeface="Calibri"/>
                <a:sym typeface="Calibri"/>
              </a:rPr>
              <a:t> 2011</a:t>
            </a:r>
          </a:p>
        </p:txBody>
      </p:sp>
      <p:sp>
        <p:nvSpPr>
          <p:cNvPr id="3" name="Rectangle 2"/>
          <p:cNvSpPr/>
          <p:nvPr/>
        </p:nvSpPr>
        <p:spPr>
          <a:xfrm>
            <a:off x="0" y="6400800"/>
            <a:ext cx="2895600" cy="1018576"/>
          </a:xfrm>
          <a:prstGeom prst="rect">
            <a:avLst/>
          </a:prstGeom>
          <a:solidFill>
            <a:schemeClr val="accent1">
              <a:lumOff val="44000"/>
            </a:schemeClr>
          </a:solidFill>
          <a:ln w="25400" cap="flat">
            <a:solidFill>
              <a:schemeClr val="accent1">
                <a:lumOff val="44000"/>
              </a:schemeClr>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5009" tIns="65009" rIns="65009" bIns="65009" numCol="1" spcCol="38092" rtlCol="0" anchor="t">
            <a:spAutoFit/>
          </a:bodyPr>
          <a:lstStyle/>
          <a:p>
            <a:pPr algn="ctr" defTabSz="914212" fontAlgn="auto" hangingPunct="0">
              <a:spcBef>
                <a:spcPts val="0"/>
              </a:spcBef>
              <a:spcAft>
                <a:spcPts val="0"/>
              </a:spcAft>
            </a:pPr>
            <a:endParaRPr lang="en-US" sz="5800">
              <a:solidFill>
                <a:srgbClr val="000000"/>
              </a:solidFill>
              <a:latin typeface="Calibri"/>
              <a:ea typeface="Calibri"/>
              <a:cs typeface="Calibri"/>
              <a:sym typeface="Calibri"/>
            </a:endParaRPr>
          </a:p>
        </p:txBody>
      </p:sp>
      <p:pic>
        <p:nvPicPr>
          <p:cNvPr id="11" name="Picture 10"/>
          <p:cNvPicPr>
            <a:picLocks noChangeAspect="1"/>
          </p:cNvPicPr>
          <p:nvPr/>
        </p:nvPicPr>
        <p:blipFill>
          <a:blip r:embed="rId3"/>
          <a:stretch>
            <a:fillRect/>
          </a:stretch>
        </p:blipFill>
        <p:spPr>
          <a:xfrm>
            <a:off x="381000" y="686185"/>
            <a:ext cx="8001000" cy="4419215"/>
          </a:xfrm>
          <a:prstGeom prst="rect">
            <a:avLst/>
          </a:prstGeom>
        </p:spPr>
      </p:pic>
      <p:sp>
        <p:nvSpPr>
          <p:cNvPr id="9" name="Shape 912"/>
          <p:cNvSpPr/>
          <p:nvPr/>
        </p:nvSpPr>
        <p:spPr>
          <a:xfrm>
            <a:off x="90699" y="147042"/>
            <a:ext cx="8962604" cy="843558"/>
          </a:xfrm>
          <a:prstGeom prst="rect">
            <a:avLst/>
          </a:prstGeom>
          <a:noFill/>
          <a:ln>
            <a:noFill/>
          </a:ln>
          <a:effectLst/>
          <a:extLst>
            <a:ext uri="{C572A759-6A51-4108-AA02-DFA0A04FC94B}">
              <ma14:wrappingTextBoxFlag xmlns:ma14="http://schemas.microsoft.com/office/mac/drawingml/2011/main" xmlns="" val="1"/>
            </a:ext>
          </a:extLst>
        </p:spPr>
        <p:txBody>
          <a:bodyPr vert="horz" wrap="square" lIns="91392" tIns="45697" rIns="91392" bIns="45697" numCol="1" anchor="ctr" anchorCtr="0" compatLnSpc="1">
            <a:prstTxWarp prst="textNoShape">
              <a:avLst/>
            </a:prstTxWarp>
          </a:bodyPr>
          <a:lstStyle/>
          <a:p>
            <a:pPr algn="ctr" defTabSz="456964" eaLnBrk="0" hangingPunct="0"/>
            <a:r>
              <a:rPr lang="en-US" sz="4000" dirty="0">
                <a:solidFill>
                  <a:srgbClr val="17375E"/>
                </a:solidFill>
                <a:latin typeface="Catamaran SemiBold"/>
                <a:cs typeface="Catamaran SemiBold"/>
              </a:rPr>
              <a:t>Scoring function 3: based on normal distribution</a:t>
            </a:r>
            <a:endParaRPr sz="4000" dirty="0">
              <a:solidFill>
                <a:srgbClr val="17375E"/>
              </a:solidFill>
              <a:latin typeface="Catamaran SemiBold"/>
              <a:cs typeface="Catamaran SemiBold"/>
            </a:endParaRPr>
          </a:p>
        </p:txBody>
      </p:sp>
      <p:pic>
        <p:nvPicPr>
          <p:cNvPr id="2" name="Picture 1"/>
          <p:cNvPicPr>
            <a:picLocks noChangeAspect="1"/>
          </p:cNvPicPr>
          <p:nvPr/>
        </p:nvPicPr>
        <p:blipFill rotWithShape="1">
          <a:blip r:embed="rId4"/>
          <a:srcRect t="59217" b="5344"/>
          <a:stretch/>
        </p:blipFill>
        <p:spPr>
          <a:xfrm>
            <a:off x="228600" y="4729213"/>
            <a:ext cx="8534400" cy="2268360"/>
          </a:xfrm>
          <a:prstGeom prst="rect">
            <a:avLst/>
          </a:prstGeom>
        </p:spPr>
      </p:pic>
    </p:spTree>
    <p:extLst>
      <p:ext uri="{BB962C8B-B14F-4D97-AF65-F5344CB8AC3E}">
        <p14:creationId xmlns:p14="http://schemas.microsoft.com/office/powerpoint/2010/main" val="1735770043"/>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074"/>
          <p:cNvSpPr>
            <a:spLocks noGrp="1"/>
          </p:cNvSpPr>
          <p:nvPr>
            <p:ph type="title"/>
          </p:nvPr>
        </p:nvSpPr>
        <p:spPr>
          <a:xfrm>
            <a:off x="914401" y="152401"/>
            <a:ext cx="7417377" cy="822630"/>
          </a:xfrm>
          <a:prstGeom prst="rect">
            <a:avLst/>
          </a:prstGeom>
          <a:noFill/>
          <a:ln w="12700">
            <a:noFill/>
            <a:miter lim="400000"/>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392" tIns="45697" rIns="91392" bIns="45697" numCol="1" anchor="ctr" anchorCtr="0" compatLnSpc="1">
            <a:prstTxWarp prst="textNoShape">
              <a:avLst/>
            </a:prstTxWarp>
          </a:bodyPr>
          <a:lstStyle/>
          <a:p>
            <a:pPr defTabSz="456964"/>
            <a:r>
              <a:rPr lang="en-US" sz="4000" kern="1200" dirty="0">
                <a:solidFill>
                  <a:srgbClr val="17375E"/>
                </a:solidFill>
                <a:latin typeface="Catamaran SemiBold"/>
                <a:cs typeface="Catamaran SemiBold"/>
              </a:rPr>
              <a:t>Protein folding with cross-links</a:t>
            </a:r>
            <a:endParaRPr sz="4000" kern="1200" dirty="0">
              <a:solidFill>
                <a:srgbClr val="17375E"/>
              </a:solidFill>
              <a:latin typeface="Catamaran SemiBold"/>
              <a:cs typeface="Catamaran SemiBold"/>
            </a:endParaRPr>
          </a:p>
        </p:txBody>
      </p:sp>
      <p:sp>
        <p:nvSpPr>
          <p:cNvPr id="3" name="TextBox 2"/>
          <p:cNvSpPr txBox="1"/>
          <p:nvPr/>
        </p:nvSpPr>
        <p:spPr>
          <a:xfrm>
            <a:off x="6807462" y="6525889"/>
            <a:ext cx="2285724" cy="4082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5009" tIns="65009" rIns="65009" bIns="65009" numCol="1" spcCol="38092" rtlCol="0" anchor="t">
            <a:spAutoFit/>
          </a:bodyPr>
          <a:lstStyle/>
          <a:p>
            <a:pPr algn="ctr" defTabSz="914212" fontAlgn="auto" hangingPunct="0">
              <a:spcBef>
                <a:spcPts val="0"/>
              </a:spcBef>
              <a:spcAft>
                <a:spcPts val="0"/>
              </a:spcAft>
            </a:pPr>
            <a:r>
              <a:rPr lang="en-US" dirty="0" err="1">
                <a:solidFill>
                  <a:srgbClr val="000000"/>
                </a:solidFill>
                <a:latin typeface="Catamaran Light"/>
                <a:ea typeface="Calibri"/>
                <a:cs typeface="Catamaran Light"/>
                <a:sym typeface="Calibri"/>
              </a:rPr>
              <a:t>Belsom</a:t>
            </a:r>
            <a:r>
              <a:rPr lang="en-US" dirty="0">
                <a:solidFill>
                  <a:srgbClr val="000000"/>
                </a:solidFill>
                <a:latin typeface="Catamaran Light"/>
                <a:ea typeface="Calibri"/>
                <a:cs typeface="Catamaran Light"/>
                <a:sym typeface="Calibri"/>
              </a:rPr>
              <a:t> et al. MCP 2016</a:t>
            </a:r>
          </a:p>
        </p:txBody>
      </p:sp>
      <p:sp>
        <p:nvSpPr>
          <p:cNvPr id="6" name="Shape 940"/>
          <p:cNvSpPr/>
          <p:nvPr/>
        </p:nvSpPr>
        <p:spPr>
          <a:xfrm>
            <a:off x="0" y="973865"/>
            <a:ext cx="8839200" cy="2226539"/>
          </a:xfrm>
          <a:prstGeom prst="rect">
            <a:avLst/>
          </a:prstGeom>
          <a:ln w="12700">
            <a:miter lim="400000"/>
          </a:ln>
          <a:extLst>
            <a:ext uri="{C572A759-6A51-4108-AA02-DFA0A04FC94B}">
              <ma14:wrappingTextBoxFlag xmlns:ma14="http://schemas.microsoft.com/office/mac/drawingml/2011/main" xmlns="" val="1"/>
            </a:ext>
          </a:extLst>
        </p:spPr>
        <p:txBody>
          <a:bodyPr wrap="square" lIns="35695" tIns="35695" rIns="35695" bIns="35695" anchor="ctr">
            <a:spAutoFit/>
          </a:bodyPr>
          <a:lstStyle/>
          <a:p>
            <a:pPr marL="457106" indent="-457106">
              <a:buFont typeface="Arial"/>
              <a:buChar char="•"/>
            </a:pPr>
            <a:r>
              <a:rPr lang="en-US" sz="2800" dirty="0">
                <a:latin typeface="Catamaran"/>
                <a:cs typeface="Catamaran"/>
              </a:rPr>
              <a:t>cross links are converted to scoring function using Lorentz function which is smoother than Gaussian</a:t>
            </a:r>
          </a:p>
          <a:p>
            <a:pPr marL="457106" indent="-457106">
              <a:buFont typeface="Arial"/>
              <a:buChar char="•"/>
            </a:pPr>
            <a:r>
              <a:rPr lang="en-US" sz="2800" dirty="0">
                <a:latin typeface="Catamaran"/>
                <a:cs typeface="Catamaran"/>
              </a:rPr>
              <a:t>In addition, evolutionary constraints are used based on predicted co-variation</a:t>
            </a:r>
          </a:p>
          <a:p>
            <a:pPr marL="457106" indent="-457106">
              <a:buFont typeface="Arial"/>
              <a:buChar char="•"/>
            </a:pPr>
            <a:r>
              <a:rPr lang="en-US" sz="2800" dirty="0">
                <a:latin typeface="Catamaran"/>
                <a:cs typeface="Catamaran"/>
              </a:rPr>
              <a:t>the restraints are added to the Rosetta </a:t>
            </a:r>
            <a:r>
              <a:rPr lang="en-US" sz="2800" i="1" dirty="0" err="1">
                <a:latin typeface="Catamaran"/>
                <a:cs typeface="Catamaran"/>
              </a:rPr>
              <a:t>ab</a:t>
            </a:r>
            <a:r>
              <a:rPr lang="en-US" sz="2800" i="1" dirty="0">
                <a:latin typeface="Catamaran"/>
                <a:cs typeface="Catamaran"/>
              </a:rPr>
              <a:t> initio </a:t>
            </a:r>
            <a:r>
              <a:rPr lang="en-US" sz="2800" dirty="0">
                <a:latin typeface="Catamaran"/>
                <a:cs typeface="Catamaran"/>
              </a:rPr>
              <a:t>protocol</a:t>
            </a:r>
          </a:p>
        </p:txBody>
      </p:sp>
      <p:pic>
        <p:nvPicPr>
          <p:cNvPr id="4" name="Picture 3"/>
          <p:cNvPicPr>
            <a:picLocks noChangeAspect="1"/>
          </p:cNvPicPr>
          <p:nvPr/>
        </p:nvPicPr>
        <p:blipFill>
          <a:blip r:embed="rId2"/>
          <a:stretch>
            <a:fillRect/>
          </a:stretch>
        </p:blipFill>
        <p:spPr>
          <a:xfrm>
            <a:off x="139700" y="3213100"/>
            <a:ext cx="5803900" cy="3949700"/>
          </a:xfrm>
          <a:prstGeom prst="rect">
            <a:avLst/>
          </a:prstGeom>
        </p:spPr>
      </p:pic>
    </p:spTree>
    <p:extLst>
      <p:ext uri="{BB962C8B-B14F-4D97-AF65-F5344CB8AC3E}">
        <p14:creationId xmlns:p14="http://schemas.microsoft.com/office/powerpoint/2010/main" val="305985166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074"/>
          <p:cNvSpPr>
            <a:spLocks noGrp="1"/>
          </p:cNvSpPr>
          <p:nvPr>
            <p:ph type="title"/>
          </p:nvPr>
        </p:nvSpPr>
        <p:spPr>
          <a:xfrm>
            <a:off x="914401" y="152401"/>
            <a:ext cx="7417377" cy="822630"/>
          </a:xfrm>
          <a:prstGeom prst="rect">
            <a:avLst/>
          </a:prstGeom>
          <a:noFill/>
          <a:ln w="12700">
            <a:noFill/>
            <a:miter lim="400000"/>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392" tIns="45697" rIns="91392" bIns="45697" numCol="1" anchor="ctr" anchorCtr="0" compatLnSpc="1">
            <a:prstTxWarp prst="textNoShape">
              <a:avLst/>
            </a:prstTxWarp>
          </a:bodyPr>
          <a:lstStyle/>
          <a:p>
            <a:pPr defTabSz="456964"/>
            <a:r>
              <a:rPr lang="en-US" sz="4000" kern="1200" dirty="0">
                <a:solidFill>
                  <a:srgbClr val="17375E"/>
                </a:solidFill>
                <a:latin typeface="Catamaran SemiBold"/>
                <a:cs typeface="Catamaran SemiBold"/>
              </a:rPr>
              <a:t>Protein folding with cross-links</a:t>
            </a:r>
            <a:endParaRPr sz="4000" kern="1200" dirty="0">
              <a:solidFill>
                <a:srgbClr val="17375E"/>
              </a:solidFill>
              <a:latin typeface="Catamaran SemiBold"/>
              <a:cs typeface="Catamaran SemiBold"/>
            </a:endParaRPr>
          </a:p>
        </p:txBody>
      </p:sp>
      <p:sp>
        <p:nvSpPr>
          <p:cNvPr id="3" name="TextBox 2"/>
          <p:cNvSpPr txBox="1"/>
          <p:nvPr/>
        </p:nvSpPr>
        <p:spPr>
          <a:xfrm>
            <a:off x="6807462" y="6525889"/>
            <a:ext cx="2285724" cy="4082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5009" tIns="65009" rIns="65009" bIns="65009" numCol="1" spcCol="38092" rtlCol="0" anchor="t">
            <a:spAutoFit/>
          </a:bodyPr>
          <a:lstStyle/>
          <a:p>
            <a:pPr algn="ctr" defTabSz="914212" fontAlgn="auto" hangingPunct="0">
              <a:spcBef>
                <a:spcPts val="0"/>
              </a:spcBef>
              <a:spcAft>
                <a:spcPts val="0"/>
              </a:spcAft>
            </a:pPr>
            <a:r>
              <a:rPr lang="en-US" dirty="0" err="1">
                <a:solidFill>
                  <a:srgbClr val="000000"/>
                </a:solidFill>
                <a:latin typeface="Catamaran Light"/>
                <a:ea typeface="Calibri"/>
                <a:cs typeface="Catamaran Light"/>
                <a:sym typeface="Calibri"/>
              </a:rPr>
              <a:t>Belsom</a:t>
            </a:r>
            <a:r>
              <a:rPr lang="en-US" dirty="0">
                <a:solidFill>
                  <a:srgbClr val="000000"/>
                </a:solidFill>
                <a:latin typeface="Catamaran Light"/>
                <a:ea typeface="Calibri"/>
                <a:cs typeface="Catamaran Light"/>
                <a:sym typeface="Calibri"/>
              </a:rPr>
              <a:t> et al. MCP 2016</a:t>
            </a:r>
          </a:p>
        </p:txBody>
      </p:sp>
      <p:pic>
        <p:nvPicPr>
          <p:cNvPr id="2" name="Picture 1"/>
          <p:cNvPicPr>
            <a:picLocks noChangeAspect="1"/>
          </p:cNvPicPr>
          <p:nvPr/>
        </p:nvPicPr>
        <p:blipFill>
          <a:blip r:embed="rId2"/>
          <a:stretch>
            <a:fillRect/>
          </a:stretch>
        </p:blipFill>
        <p:spPr>
          <a:xfrm>
            <a:off x="0" y="1866900"/>
            <a:ext cx="9189098" cy="3619500"/>
          </a:xfrm>
          <a:prstGeom prst="rect">
            <a:avLst/>
          </a:prstGeom>
        </p:spPr>
      </p:pic>
    </p:spTree>
    <p:extLst>
      <p:ext uri="{BB962C8B-B14F-4D97-AF65-F5344CB8AC3E}">
        <p14:creationId xmlns:p14="http://schemas.microsoft.com/office/powerpoint/2010/main" val="270623040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81202-FDA1-5142-832F-DDCD6638195D}"/>
              </a:ext>
            </a:extLst>
          </p:cNvPr>
          <p:cNvSpPr>
            <a:spLocks noGrp="1"/>
          </p:cNvSpPr>
          <p:nvPr>
            <p:ph type="title"/>
          </p:nvPr>
        </p:nvSpPr>
        <p:spPr/>
        <p:txBody>
          <a:bodyPr/>
          <a:lstStyle/>
          <a:p>
            <a:r>
              <a:rPr lang="en-IL" dirty="0"/>
              <a:t>Rosetta options:</a:t>
            </a:r>
          </a:p>
        </p:txBody>
      </p:sp>
      <p:sp>
        <p:nvSpPr>
          <p:cNvPr id="3" name="Text Placeholder 2">
            <a:extLst>
              <a:ext uri="{FF2B5EF4-FFF2-40B4-BE49-F238E27FC236}">
                <a16:creationId xmlns:a16="http://schemas.microsoft.com/office/drawing/2014/main" id="{C306D4A7-9E4E-BD47-9446-2C4C4BA1B220}"/>
              </a:ext>
            </a:extLst>
          </p:cNvPr>
          <p:cNvSpPr>
            <a:spLocks noGrp="1"/>
          </p:cNvSpPr>
          <p:nvPr>
            <p:ph type="body" sz="half" idx="1"/>
          </p:nvPr>
        </p:nvSpPr>
        <p:spPr>
          <a:xfrm>
            <a:off x="762000" y="3886199"/>
            <a:ext cx="7772391" cy="2971801"/>
          </a:xfrm>
        </p:spPr>
        <p:txBody>
          <a:bodyPr/>
          <a:lstStyle/>
          <a:p>
            <a:r>
              <a:rPr lang="en-US" dirty="0"/>
              <a:t>https://</a:t>
            </a:r>
            <a:r>
              <a:rPr lang="en-US" dirty="0" err="1"/>
              <a:t>new.rosettacommons.org</a:t>
            </a:r>
            <a:r>
              <a:rPr lang="en-US" dirty="0"/>
              <a:t>/docs/latest/</a:t>
            </a:r>
            <a:r>
              <a:rPr lang="en-US" dirty="0" err="1"/>
              <a:t>rosetta_basics</a:t>
            </a:r>
            <a:r>
              <a:rPr lang="en-US" dirty="0"/>
              <a:t>/</a:t>
            </a:r>
            <a:r>
              <a:rPr lang="en-US" dirty="0" err="1"/>
              <a:t>file_types</a:t>
            </a:r>
            <a:r>
              <a:rPr lang="en-US" dirty="0"/>
              <a:t>/</a:t>
            </a:r>
            <a:r>
              <a:rPr lang="en-US" dirty="0" err="1"/>
              <a:t>constraint-file#constraint-types</a:t>
            </a:r>
            <a:endParaRPr lang="en-IL" dirty="0"/>
          </a:p>
        </p:txBody>
      </p:sp>
    </p:spTree>
    <p:extLst>
      <p:ext uri="{BB962C8B-B14F-4D97-AF65-F5344CB8AC3E}">
        <p14:creationId xmlns:p14="http://schemas.microsoft.com/office/powerpoint/2010/main" val="61953966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p:nvPr/>
        </p:nvSpPr>
        <p:spPr>
          <a:xfrm>
            <a:off x="437555" y="80369"/>
            <a:ext cx="8259961" cy="1062633"/>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C572A759-6A51-4108-AA02-DFA0A04FC94B}">
              <ma14:wrappingTextBoxFlag xmlns:ma14="http://schemas.microsoft.com/office/mac/drawingml/2011/main" xmlns="" val="1"/>
            </a:ext>
          </a:extLst>
        </p:spPr>
        <p:txBody>
          <a:bodyPr vert="horz" wrap="square" lIns="91392" tIns="45697" rIns="91392" bIns="45697" numCol="1" anchor="ctr" anchorCtr="0" compatLnSpc="1">
            <a:prstTxWarp prst="textNoShape">
              <a:avLst/>
            </a:prstTxWarp>
          </a:bodyPr>
          <a:lstStyle/>
          <a:p>
            <a:pPr algn="ctr" defTabSz="456964" eaLnBrk="0" hangingPunct="0"/>
            <a:r>
              <a:rPr sz="4000" dirty="0">
                <a:solidFill>
                  <a:srgbClr val="17375E"/>
                </a:solidFill>
                <a:latin typeface="Catamaran SemiBold"/>
                <a:cs typeface="Catamaran SemiBold"/>
                <a:sym typeface="Helvetica"/>
              </a:rPr>
              <a:t>Scoring function</a:t>
            </a:r>
            <a:r>
              <a:rPr lang="en-US" sz="4000" dirty="0">
                <a:solidFill>
                  <a:srgbClr val="17375E"/>
                </a:solidFill>
                <a:latin typeface="Catamaran SemiBold"/>
                <a:cs typeface="Catamaran SemiBold"/>
                <a:sym typeface="Helvetica"/>
              </a:rPr>
              <a:t> 4</a:t>
            </a:r>
            <a:r>
              <a:rPr sz="4000" dirty="0">
                <a:solidFill>
                  <a:srgbClr val="17375E"/>
                </a:solidFill>
                <a:latin typeface="Catamaran SemiBold"/>
                <a:cs typeface="Catamaran SemiBold"/>
                <a:sym typeface="Helvetica"/>
              </a:rPr>
              <a:t>: Bayesian modeling of structure(s)</a:t>
            </a:r>
          </a:p>
        </p:txBody>
      </p:sp>
      <p:sp>
        <p:nvSpPr>
          <p:cNvPr id="931" name="Shape 931"/>
          <p:cNvSpPr/>
          <p:nvPr/>
        </p:nvSpPr>
        <p:spPr>
          <a:xfrm>
            <a:off x="178594" y="3474464"/>
            <a:ext cx="8143875" cy="1087790"/>
          </a:xfrm>
          <a:prstGeom prst="rect">
            <a:avLst/>
          </a:prstGeom>
          <a:ln w="12700">
            <a:miter lim="400000"/>
          </a:ln>
          <a:extLst>
            <a:ext uri="{C572A759-6A51-4108-AA02-DFA0A04FC94B}">
              <ma14:wrappingTextBoxFlag xmlns:ma14="http://schemas.microsoft.com/office/mac/drawingml/2011/main" xmlns="" val="1"/>
            </a:ext>
          </a:extLst>
        </p:spPr>
        <p:txBody>
          <a:bodyPr lIns="35695" tIns="35695" rIns="35695" bIns="35695" anchor="ctr">
            <a:spAutoFit/>
          </a:bodyPr>
          <a:lstStyle/>
          <a:p>
            <a:pPr defTabSz="321275" fontAlgn="auto" hangingPunct="0">
              <a:spcBef>
                <a:spcPts val="0"/>
              </a:spcBef>
              <a:spcAft>
                <a:spcPts val="0"/>
              </a:spcAft>
              <a:defRPr sz="2800">
                <a:solidFill>
                  <a:srgbClr val="424242"/>
                </a:solidFill>
              </a:defRPr>
            </a:pPr>
            <a:r>
              <a:rPr sz="2200" kern="0">
                <a:solidFill>
                  <a:srgbClr val="424242"/>
                </a:solidFill>
                <a:latin typeface="Catamaran"/>
                <a:ea typeface="Helvetica"/>
                <a:cs typeface="Catamaran"/>
                <a:sym typeface="Helvetica"/>
              </a:rPr>
              <a:t>Model </a:t>
            </a:r>
            <a:r>
              <a:rPr sz="2200" i="1" kern="0">
                <a:solidFill>
                  <a:srgbClr val="424242"/>
                </a:solidFill>
                <a:latin typeface="Catamaran"/>
                <a:ea typeface="Times New Roman"/>
                <a:cs typeface="Catamaran"/>
                <a:sym typeface="Times New Roman"/>
              </a:rPr>
              <a:t>M</a:t>
            </a:r>
            <a:r>
              <a:rPr sz="2200" kern="0">
                <a:solidFill>
                  <a:srgbClr val="424242"/>
                </a:solidFill>
                <a:latin typeface="Catamaran"/>
                <a:ea typeface="Helvetica"/>
                <a:cs typeface="Catamaran"/>
                <a:sym typeface="Helvetica"/>
              </a:rPr>
              <a:t> can include coordinates of one or more structures </a:t>
            </a:r>
            <a:r>
              <a:rPr sz="2200" i="1" kern="0">
                <a:solidFill>
                  <a:srgbClr val="424242"/>
                </a:solidFill>
                <a:latin typeface="Catamaran"/>
                <a:ea typeface="Times New Roman"/>
                <a:cs typeface="Catamaran"/>
                <a:sym typeface="Times New Roman"/>
              </a:rPr>
              <a:t>X</a:t>
            </a:r>
            <a:r>
              <a:rPr sz="2200" kern="0">
                <a:solidFill>
                  <a:srgbClr val="424242"/>
                </a:solidFill>
                <a:latin typeface="Catamaran"/>
                <a:ea typeface="Helvetica"/>
                <a:cs typeface="Catamaran"/>
                <a:sym typeface="Helvetica"/>
              </a:rPr>
              <a:t> as well as additional parameters (noise levels, weights, calibration parameters, ...).</a:t>
            </a:r>
          </a:p>
        </p:txBody>
      </p:sp>
      <p:grpSp>
        <p:nvGrpSpPr>
          <p:cNvPr id="936" name="Group 936"/>
          <p:cNvGrpSpPr/>
          <p:nvPr/>
        </p:nvGrpSpPr>
        <p:grpSpPr>
          <a:xfrm>
            <a:off x="385132" y="1308204"/>
            <a:ext cx="5011780" cy="868739"/>
            <a:chOff x="-49158" y="0"/>
            <a:chExt cx="7127864" cy="1235545"/>
          </a:xfrm>
        </p:grpSpPr>
        <p:pic>
          <p:nvPicPr>
            <p:cNvPr id="932" name="droppedImage.pdf"/>
            <p:cNvPicPr>
              <a:picLocks noChangeAspect="1"/>
            </p:cNvPicPr>
            <p:nvPr/>
          </p:nvPicPr>
          <p:blipFill>
            <a:blip r:embed="rId2"/>
            <a:stretch>
              <a:fillRect/>
            </a:stretch>
          </p:blipFill>
          <p:spPr>
            <a:xfrm>
              <a:off x="0" y="0"/>
              <a:ext cx="7078706" cy="520701"/>
            </a:xfrm>
            <a:prstGeom prst="rect">
              <a:avLst/>
            </a:prstGeom>
            <a:ln w="12700" cap="flat">
              <a:noFill/>
              <a:miter lim="400000"/>
            </a:ln>
            <a:effectLst/>
          </p:spPr>
        </p:pic>
        <p:sp>
          <p:nvSpPr>
            <p:cNvPr id="933" name="Shape 933"/>
            <p:cNvSpPr/>
            <p:nvPr/>
          </p:nvSpPr>
          <p:spPr>
            <a:xfrm>
              <a:off x="2950388" y="536127"/>
              <a:ext cx="2273895" cy="6930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just">
                <a:defRPr sz="2500" b="1">
                  <a:solidFill>
                    <a:srgbClr val="941100"/>
                  </a:solidFill>
                </a:defRPr>
              </a:lvl1pPr>
            </a:lstStyle>
            <a:p>
              <a:pPr defTabSz="321275" fontAlgn="auto" hangingPunct="0">
                <a:spcBef>
                  <a:spcPts val="0"/>
                </a:spcBef>
                <a:spcAft>
                  <a:spcPts val="0"/>
                </a:spcAft>
              </a:pPr>
              <a:r>
                <a:rPr kern="0">
                  <a:latin typeface="Helvetica"/>
                  <a:ea typeface="Helvetica"/>
                  <a:cs typeface="Helvetica"/>
                  <a:sym typeface="Helvetica"/>
                </a:rPr>
                <a:t>likelihood</a:t>
              </a:r>
            </a:p>
          </p:txBody>
        </p:sp>
        <p:sp>
          <p:nvSpPr>
            <p:cNvPr id="934" name="Shape 934"/>
            <p:cNvSpPr/>
            <p:nvPr/>
          </p:nvSpPr>
          <p:spPr>
            <a:xfrm>
              <a:off x="-49158" y="542473"/>
              <a:ext cx="2122055" cy="6930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just">
                <a:defRPr sz="2500" b="1">
                  <a:solidFill>
                    <a:srgbClr val="4F7A28"/>
                  </a:solidFill>
                </a:defRPr>
              </a:lvl1pPr>
            </a:lstStyle>
            <a:p>
              <a:pPr defTabSz="321275" fontAlgn="auto" hangingPunct="0">
                <a:spcBef>
                  <a:spcPts val="0"/>
                </a:spcBef>
                <a:spcAft>
                  <a:spcPts val="0"/>
                </a:spcAft>
              </a:pPr>
              <a:r>
                <a:rPr kern="0">
                  <a:latin typeface="Helvetica"/>
                  <a:ea typeface="Helvetica"/>
                  <a:cs typeface="Helvetica"/>
                  <a:sym typeface="Helvetica"/>
                </a:rPr>
                <a:t>posterior</a:t>
              </a:r>
            </a:p>
          </p:txBody>
        </p:sp>
        <p:sp>
          <p:nvSpPr>
            <p:cNvPr id="935" name="Shape 935"/>
            <p:cNvSpPr/>
            <p:nvPr/>
          </p:nvSpPr>
          <p:spPr>
            <a:xfrm>
              <a:off x="5770095" y="542475"/>
              <a:ext cx="1184520" cy="6930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just">
                <a:defRPr sz="2500" b="1">
                  <a:solidFill>
                    <a:srgbClr val="5E30EB"/>
                  </a:solidFill>
                </a:defRPr>
              </a:lvl1pPr>
            </a:lstStyle>
            <a:p>
              <a:pPr defTabSz="321275" fontAlgn="auto" hangingPunct="0">
                <a:spcBef>
                  <a:spcPts val="0"/>
                </a:spcBef>
                <a:spcAft>
                  <a:spcPts val="0"/>
                </a:spcAft>
              </a:pPr>
              <a:r>
                <a:rPr kern="0">
                  <a:latin typeface="Helvetica"/>
                  <a:ea typeface="Helvetica"/>
                  <a:cs typeface="Helvetica"/>
                  <a:sym typeface="Helvetica"/>
                </a:rPr>
                <a:t>prior</a:t>
              </a:r>
            </a:p>
          </p:txBody>
        </p:sp>
      </p:grpSp>
      <p:pic>
        <p:nvPicPr>
          <p:cNvPr id="937" name="droppedImage.pdf"/>
          <p:cNvPicPr>
            <a:picLocks noChangeAspect="1"/>
          </p:cNvPicPr>
          <p:nvPr/>
        </p:nvPicPr>
        <p:blipFill>
          <a:blip r:embed="rId3"/>
          <a:stretch>
            <a:fillRect/>
          </a:stretch>
        </p:blipFill>
        <p:spPr>
          <a:xfrm>
            <a:off x="2714636" y="2348519"/>
            <a:ext cx="1160859" cy="270137"/>
          </a:xfrm>
          <a:prstGeom prst="rect">
            <a:avLst/>
          </a:prstGeom>
          <a:ln w="12700">
            <a:miter lim="400000"/>
          </a:ln>
        </p:spPr>
      </p:pic>
      <p:sp>
        <p:nvSpPr>
          <p:cNvPr id="938" name="Shape 938"/>
          <p:cNvSpPr/>
          <p:nvPr/>
        </p:nvSpPr>
        <p:spPr>
          <a:xfrm>
            <a:off x="169664" y="4572000"/>
            <a:ext cx="8652867" cy="1087790"/>
          </a:xfrm>
          <a:prstGeom prst="rect">
            <a:avLst/>
          </a:prstGeom>
          <a:ln w="12700">
            <a:miter lim="400000"/>
          </a:ln>
          <a:extLst>
            <a:ext uri="{C572A759-6A51-4108-AA02-DFA0A04FC94B}">
              <ma14:wrappingTextBoxFlag xmlns:ma14="http://schemas.microsoft.com/office/mac/drawingml/2011/main" xmlns="" val="1"/>
            </a:ext>
          </a:extLst>
        </p:spPr>
        <p:txBody>
          <a:bodyPr lIns="35695" tIns="35695" rIns="35695" bIns="35695" anchor="ctr">
            <a:spAutoFit/>
          </a:bodyPr>
          <a:lstStyle/>
          <a:p>
            <a:pPr defTabSz="321275" fontAlgn="auto" hangingPunct="0">
              <a:spcBef>
                <a:spcPts val="0"/>
              </a:spcBef>
              <a:spcAft>
                <a:spcPts val="0"/>
              </a:spcAft>
              <a:defRPr sz="2800"/>
            </a:pPr>
            <a:r>
              <a:rPr sz="2200" b="1" kern="0" dirty="0">
                <a:solidFill>
                  <a:srgbClr val="941100"/>
                </a:solidFill>
                <a:latin typeface="Catamaran"/>
                <a:ea typeface="Helvetica"/>
                <a:cs typeface="Catamaran"/>
                <a:sym typeface="Helvetica"/>
              </a:rPr>
              <a:t>Likelihood</a:t>
            </a:r>
            <a:r>
              <a:rPr sz="2200" kern="0" dirty="0">
                <a:solidFill>
                  <a:srgbClr val="000000"/>
                </a:solidFill>
                <a:latin typeface="Catamaran"/>
                <a:ea typeface="Helvetica"/>
                <a:cs typeface="Catamaran"/>
                <a:sym typeface="Helvetica"/>
              </a:rPr>
              <a:t> </a:t>
            </a:r>
            <a:r>
              <a:rPr sz="2200" kern="0" dirty="0">
                <a:solidFill>
                  <a:srgbClr val="424242"/>
                </a:solidFill>
                <a:latin typeface="Catamaran"/>
                <a:ea typeface="Helvetica"/>
                <a:cs typeface="Catamaran"/>
                <a:sym typeface="Helvetica"/>
              </a:rPr>
              <a:t>is the probability density of observing data </a:t>
            </a:r>
            <a:r>
              <a:rPr sz="2200" i="1" kern="0" dirty="0">
                <a:solidFill>
                  <a:srgbClr val="424242"/>
                </a:solidFill>
                <a:latin typeface="Catamaran"/>
                <a:ea typeface="Times New Roman"/>
                <a:cs typeface="Catamaran"/>
                <a:sym typeface="Times New Roman"/>
              </a:rPr>
              <a:t>D</a:t>
            </a:r>
            <a:r>
              <a:rPr sz="2200" i="1" kern="0" dirty="0">
                <a:solidFill>
                  <a:srgbClr val="424242"/>
                </a:solidFill>
                <a:latin typeface="Catamaran"/>
                <a:ea typeface="Helvetica"/>
                <a:cs typeface="Catamaran"/>
                <a:sym typeface="Helvetica"/>
              </a:rPr>
              <a:t>, </a:t>
            </a:r>
            <a:r>
              <a:rPr sz="2200" kern="0" dirty="0">
                <a:solidFill>
                  <a:srgbClr val="424242"/>
                </a:solidFill>
                <a:latin typeface="Catamaran"/>
                <a:ea typeface="Helvetica"/>
                <a:cs typeface="Catamaran"/>
                <a:sym typeface="Helvetica"/>
              </a:rPr>
              <a:t>given model </a:t>
            </a:r>
            <a:r>
              <a:rPr sz="2200" i="1" kern="0" dirty="0">
                <a:solidFill>
                  <a:srgbClr val="424242"/>
                </a:solidFill>
                <a:latin typeface="Catamaran"/>
                <a:ea typeface="Times New Roman"/>
                <a:cs typeface="Catamaran"/>
                <a:sym typeface="Times New Roman"/>
              </a:rPr>
              <a:t>M</a:t>
            </a:r>
            <a:r>
              <a:rPr sz="2200" kern="0" dirty="0">
                <a:solidFill>
                  <a:srgbClr val="424242"/>
                </a:solidFill>
                <a:latin typeface="Catamaran"/>
                <a:ea typeface="Helvetica"/>
                <a:cs typeface="Catamaran"/>
                <a:sym typeface="Helvetica"/>
              </a:rPr>
              <a:t> and prior information </a:t>
            </a:r>
            <a:r>
              <a:rPr sz="2200" i="1" kern="0" dirty="0">
                <a:solidFill>
                  <a:srgbClr val="424242"/>
                </a:solidFill>
                <a:latin typeface="Catamaran"/>
                <a:ea typeface="Times New Roman"/>
                <a:cs typeface="Catamaran"/>
                <a:sym typeface="Times New Roman"/>
              </a:rPr>
              <a:t>I</a:t>
            </a:r>
            <a:r>
              <a:rPr sz="2200" kern="0" dirty="0">
                <a:solidFill>
                  <a:srgbClr val="424242"/>
                </a:solidFill>
                <a:latin typeface="Catamaran"/>
                <a:ea typeface="Helvetica"/>
                <a:cs typeface="Catamaran"/>
                <a:sym typeface="Helvetica"/>
              </a:rPr>
              <a:t> (by relying on a model of noise and a forward model, which computes data </a:t>
            </a:r>
            <a:r>
              <a:rPr sz="2200" i="1" kern="0" dirty="0">
                <a:solidFill>
                  <a:srgbClr val="424242"/>
                </a:solidFill>
                <a:latin typeface="Catamaran"/>
                <a:ea typeface="Times New Roman"/>
                <a:cs typeface="Catamaran"/>
                <a:sym typeface="Times New Roman"/>
              </a:rPr>
              <a:t>D </a:t>
            </a:r>
            <a:r>
              <a:rPr sz="2200" kern="0" dirty="0">
                <a:solidFill>
                  <a:srgbClr val="424242"/>
                </a:solidFill>
                <a:latin typeface="Catamaran"/>
                <a:ea typeface="Helvetica"/>
                <a:cs typeface="Catamaran"/>
                <a:sym typeface="Helvetica"/>
              </a:rPr>
              <a:t>given model </a:t>
            </a:r>
            <a:r>
              <a:rPr sz="2200" i="1" kern="0" dirty="0">
                <a:solidFill>
                  <a:srgbClr val="424242"/>
                </a:solidFill>
                <a:latin typeface="Catamaran"/>
                <a:ea typeface="Times New Roman"/>
                <a:cs typeface="Catamaran"/>
                <a:sym typeface="Times New Roman"/>
              </a:rPr>
              <a:t>M</a:t>
            </a:r>
            <a:r>
              <a:rPr sz="2200" kern="0" dirty="0">
                <a:solidFill>
                  <a:srgbClr val="000000"/>
                </a:solidFill>
                <a:latin typeface="Catamaran"/>
                <a:ea typeface="Helvetica"/>
                <a:cs typeface="Catamaran"/>
                <a:sym typeface="Helvetica"/>
              </a:rPr>
              <a:t>).</a:t>
            </a:r>
          </a:p>
        </p:txBody>
      </p:sp>
      <p:sp>
        <p:nvSpPr>
          <p:cNvPr id="939" name="Shape 939"/>
          <p:cNvSpPr/>
          <p:nvPr/>
        </p:nvSpPr>
        <p:spPr>
          <a:xfrm>
            <a:off x="169664" y="5688253"/>
            <a:ext cx="8652867" cy="410682"/>
          </a:xfrm>
          <a:prstGeom prst="rect">
            <a:avLst/>
          </a:prstGeom>
          <a:ln w="12700">
            <a:miter lim="400000"/>
          </a:ln>
          <a:extLst>
            <a:ext uri="{C572A759-6A51-4108-AA02-DFA0A04FC94B}">
              <ma14:wrappingTextBoxFlag xmlns:ma14="http://schemas.microsoft.com/office/mac/drawingml/2011/main" xmlns="" val="1"/>
            </a:ext>
          </a:extLst>
        </p:spPr>
        <p:txBody>
          <a:bodyPr lIns="35695" tIns="35695" rIns="35695" bIns="35695" anchor="ctr">
            <a:spAutoFit/>
          </a:bodyPr>
          <a:lstStyle/>
          <a:p>
            <a:pPr defTabSz="321275" fontAlgn="auto" hangingPunct="0">
              <a:spcBef>
                <a:spcPts val="0"/>
              </a:spcBef>
              <a:spcAft>
                <a:spcPts val="0"/>
              </a:spcAft>
              <a:defRPr sz="2800"/>
            </a:pPr>
            <a:r>
              <a:rPr sz="2200" b="1" kern="0">
                <a:solidFill>
                  <a:srgbClr val="4D22B3"/>
                </a:solidFill>
                <a:latin typeface="Catamaran"/>
                <a:ea typeface="Helvetica"/>
                <a:cs typeface="Catamaran"/>
                <a:sym typeface="Helvetica"/>
              </a:rPr>
              <a:t>Prior</a:t>
            </a:r>
            <a:r>
              <a:rPr sz="2200" kern="0">
                <a:solidFill>
                  <a:srgbClr val="000000"/>
                </a:solidFill>
                <a:latin typeface="Catamaran"/>
                <a:ea typeface="Helvetica"/>
                <a:cs typeface="Catamaran"/>
                <a:sym typeface="Helvetica"/>
              </a:rPr>
              <a:t> </a:t>
            </a:r>
            <a:r>
              <a:rPr sz="2200" kern="0">
                <a:solidFill>
                  <a:srgbClr val="424242"/>
                </a:solidFill>
                <a:latin typeface="Catamaran"/>
                <a:ea typeface="Helvetica"/>
                <a:cs typeface="Catamaran"/>
                <a:sym typeface="Helvetica"/>
              </a:rPr>
              <a:t>is the probability density of model </a:t>
            </a:r>
            <a:r>
              <a:rPr sz="2200" i="1" kern="0">
                <a:solidFill>
                  <a:srgbClr val="424242"/>
                </a:solidFill>
                <a:latin typeface="Catamaran"/>
                <a:ea typeface="Times New Roman"/>
                <a:cs typeface="Catamaran"/>
                <a:sym typeface="Times New Roman"/>
              </a:rPr>
              <a:t>M</a:t>
            </a:r>
            <a:r>
              <a:rPr sz="2200" kern="0">
                <a:solidFill>
                  <a:srgbClr val="424242"/>
                </a:solidFill>
                <a:latin typeface="Catamaran"/>
                <a:ea typeface="Helvetica"/>
                <a:cs typeface="Catamaran"/>
                <a:sym typeface="Helvetica"/>
              </a:rPr>
              <a:t>, given prior information </a:t>
            </a:r>
            <a:r>
              <a:rPr sz="2200" i="1" kern="0">
                <a:solidFill>
                  <a:srgbClr val="424242"/>
                </a:solidFill>
                <a:latin typeface="Catamaran"/>
                <a:ea typeface="Times New Roman"/>
                <a:cs typeface="Catamaran"/>
                <a:sym typeface="Times New Roman"/>
              </a:rPr>
              <a:t>I</a:t>
            </a:r>
            <a:r>
              <a:rPr sz="2200" kern="0">
                <a:solidFill>
                  <a:srgbClr val="424242"/>
                </a:solidFill>
                <a:latin typeface="Catamaran"/>
                <a:ea typeface="Helvetica"/>
                <a:cs typeface="Catamaran"/>
                <a:sym typeface="Helvetica"/>
              </a:rPr>
              <a:t>. </a:t>
            </a:r>
          </a:p>
        </p:txBody>
      </p:sp>
      <p:sp>
        <p:nvSpPr>
          <p:cNvPr id="940" name="Shape 940"/>
          <p:cNvSpPr/>
          <p:nvPr/>
        </p:nvSpPr>
        <p:spPr>
          <a:xfrm>
            <a:off x="169666" y="2822211"/>
            <a:ext cx="7742039" cy="749236"/>
          </a:xfrm>
          <a:prstGeom prst="rect">
            <a:avLst/>
          </a:prstGeom>
          <a:ln w="12700">
            <a:miter lim="400000"/>
          </a:ln>
          <a:extLst>
            <a:ext uri="{C572A759-6A51-4108-AA02-DFA0A04FC94B}">
              <ma14:wrappingTextBoxFlag xmlns:ma14="http://schemas.microsoft.com/office/mac/drawingml/2011/main" xmlns="" val="1"/>
            </a:ext>
          </a:extLst>
        </p:spPr>
        <p:txBody>
          <a:bodyPr lIns="35695" tIns="35695" rIns="35695" bIns="35695" anchor="ctr">
            <a:spAutoFit/>
          </a:bodyPr>
          <a:lstStyle/>
          <a:p>
            <a:pPr defTabSz="321275" fontAlgn="auto" hangingPunct="0">
              <a:spcBef>
                <a:spcPts val="0"/>
              </a:spcBef>
              <a:spcAft>
                <a:spcPts val="0"/>
              </a:spcAft>
              <a:defRPr sz="2800"/>
            </a:pPr>
            <a:r>
              <a:rPr sz="2200" b="1" kern="0" dirty="0">
                <a:solidFill>
                  <a:srgbClr val="4F7A28"/>
                </a:solidFill>
                <a:latin typeface="Catamaran"/>
                <a:ea typeface="Helvetica"/>
                <a:cs typeface="Catamaran"/>
                <a:sym typeface="Helvetica"/>
              </a:rPr>
              <a:t>Posterior </a:t>
            </a:r>
            <a:r>
              <a:rPr sz="2200" kern="0" dirty="0">
                <a:solidFill>
                  <a:srgbClr val="424242"/>
                </a:solidFill>
                <a:latin typeface="Catamaran"/>
                <a:ea typeface="Helvetica"/>
                <a:cs typeface="Catamaran"/>
                <a:sym typeface="Helvetica"/>
              </a:rPr>
              <a:t>is the probability density of model </a:t>
            </a:r>
            <a:r>
              <a:rPr sz="2200" i="1" kern="0" dirty="0">
                <a:solidFill>
                  <a:srgbClr val="424242"/>
                </a:solidFill>
                <a:latin typeface="Catamaran"/>
                <a:ea typeface="Times New Roman"/>
                <a:cs typeface="Catamaran"/>
                <a:sym typeface="Times New Roman"/>
              </a:rPr>
              <a:t>M</a:t>
            </a:r>
            <a:r>
              <a:rPr sz="2200" kern="0" dirty="0">
                <a:solidFill>
                  <a:srgbClr val="424242"/>
                </a:solidFill>
                <a:latin typeface="Catamaran"/>
                <a:ea typeface="Helvetica"/>
                <a:cs typeface="Catamaran"/>
                <a:sym typeface="Helvetica"/>
              </a:rPr>
              <a:t>, given data </a:t>
            </a:r>
            <a:r>
              <a:rPr sz="2200" i="1" kern="0" dirty="0">
                <a:solidFill>
                  <a:srgbClr val="424242"/>
                </a:solidFill>
                <a:latin typeface="Catamaran"/>
                <a:ea typeface="Times New Roman"/>
                <a:cs typeface="Catamaran"/>
                <a:sym typeface="Times New Roman"/>
              </a:rPr>
              <a:t>D </a:t>
            </a:r>
            <a:r>
              <a:rPr sz="2200" kern="0" dirty="0">
                <a:solidFill>
                  <a:srgbClr val="424242"/>
                </a:solidFill>
                <a:latin typeface="Catamaran"/>
                <a:ea typeface="Helvetica"/>
                <a:cs typeface="Catamaran"/>
                <a:sym typeface="Helvetica"/>
              </a:rPr>
              <a:t>and information </a:t>
            </a:r>
            <a:r>
              <a:rPr sz="2200" i="1" kern="0" dirty="0">
                <a:solidFill>
                  <a:srgbClr val="424242"/>
                </a:solidFill>
                <a:latin typeface="Catamaran"/>
                <a:ea typeface="Times New Roman"/>
                <a:cs typeface="Catamaran"/>
                <a:sym typeface="Times New Roman"/>
              </a:rPr>
              <a:t>I</a:t>
            </a:r>
            <a:r>
              <a:rPr sz="2200" b="1" kern="0" dirty="0">
                <a:solidFill>
                  <a:srgbClr val="000000"/>
                </a:solidFill>
                <a:latin typeface="Catamaran"/>
                <a:ea typeface="Helvetica"/>
                <a:cs typeface="Catamaran"/>
                <a:sym typeface="Helvetica"/>
              </a:rPr>
              <a:t>.</a:t>
            </a:r>
          </a:p>
        </p:txBody>
      </p:sp>
      <p:sp>
        <p:nvSpPr>
          <p:cNvPr id="941" name="Shape 941"/>
          <p:cNvSpPr/>
          <p:nvPr/>
        </p:nvSpPr>
        <p:spPr>
          <a:xfrm>
            <a:off x="5134582" y="6459920"/>
            <a:ext cx="4188023" cy="331817"/>
          </a:xfrm>
          <a:prstGeom prst="rect">
            <a:avLst/>
          </a:prstGeom>
          <a:ln w="12700">
            <a:miter lim="400000"/>
          </a:ln>
          <a:extLst>
            <a:ext uri="{C572A759-6A51-4108-AA02-DFA0A04FC94B}">
              <ma14:wrappingTextBoxFlag xmlns:ma14="http://schemas.microsoft.com/office/mac/drawingml/2011/main" xmlns="" val="1"/>
            </a:ext>
          </a:extLst>
        </p:spPr>
        <p:txBody>
          <a:bodyPr lIns="35695" tIns="35695" rIns="35695" bIns="35695" anchor="ctr">
            <a:spAutoFit/>
          </a:bodyPr>
          <a:lstStyle/>
          <a:p>
            <a:pPr algn="just" defTabSz="321275" fontAlgn="auto" hangingPunct="0">
              <a:spcBef>
                <a:spcPts val="0"/>
              </a:spcBef>
              <a:spcAft>
                <a:spcPts val="0"/>
              </a:spcAft>
              <a:defRPr sz="2400"/>
            </a:pPr>
            <a:r>
              <a:rPr sz="1700" kern="0">
                <a:solidFill>
                  <a:srgbClr val="000000"/>
                </a:solidFill>
                <a:latin typeface="Helvetica"/>
                <a:ea typeface="Helvetica"/>
                <a:cs typeface="Helvetica"/>
                <a:sym typeface="Helvetica"/>
              </a:rPr>
              <a:t>Rieping, Habeck, Nilges. </a:t>
            </a:r>
            <a:r>
              <a:rPr sz="1700" i="1" kern="0">
                <a:solidFill>
                  <a:srgbClr val="000000"/>
                </a:solidFill>
                <a:latin typeface="Helvetica"/>
                <a:ea typeface="Helvetica"/>
                <a:cs typeface="Helvetica"/>
                <a:sym typeface="Helvetica"/>
              </a:rPr>
              <a:t>Science,</a:t>
            </a:r>
            <a:r>
              <a:rPr sz="1700" kern="0">
                <a:solidFill>
                  <a:srgbClr val="000000"/>
                </a:solidFill>
                <a:latin typeface="Helvetica"/>
                <a:ea typeface="Helvetica"/>
                <a:cs typeface="Helvetica"/>
                <a:sym typeface="Helvetica"/>
              </a:rPr>
              <a:t> 2005</a:t>
            </a:r>
          </a:p>
        </p:txBody>
      </p:sp>
      <p:grpSp>
        <p:nvGrpSpPr>
          <p:cNvPr id="944" name="Group 944"/>
          <p:cNvGrpSpPr/>
          <p:nvPr/>
        </p:nvGrpSpPr>
        <p:grpSpPr>
          <a:xfrm>
            <a:off x="6179345" y="1082422"/>
            <a:ext cx="3287621" cy="1453610"/>
            <a:chOff x="0" y="-86156"/>
            <a:chExt cx="4675727" cy="2067356"/>
          </a:xfrm>
        </p:grpSpPr>
        <p:sp>
          <p:nvSpPr>
            <p:cNvPr id="942" name="Shape 942"/>
            <p:cNvSpPr/>
            <p:nvPr/>
          </p:nvSpPr>
          <p:spPr>
            <a:xfrm>
              <a:off x="256127" y="-86156"/>
              <a:ext cx="4419600" cy="20646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defTabSz="410520" fontAlgn="auto" hangingPunct="0">
                <a:lnSpc>
                  <a:spcPct val="110000"/>
                </a:lnSpc>
                <a:spcBef>
                  <a:spcPts val="0"/>
                </a:spcBef>
                <a:spcAft>
                  <a:spcPts val="0"/>
                </a:spcAft>
                <a:tabLst>
                  <a:tab pos="696101" algn="ctr"/>
                </a:tabLst>
                <a:defRPr sz="2800">
                  <a:solidFill>
                    <a:srgbClr val="424242"/>
                  </a:solidFill>
                  <a:latin typeface="+mn-lt"/>
                  <a:ea typeface="+mn-ea"/>
                  <a:cs typeface="+mn-cs"/>
                  <a:sym typeface="Arial"/>
                </a:defRPr>
              </a:pPr>
              <a:r>
                <a:rPr sz="2000" i="1" kern="0" dirty="0">
                  <a:solidFill>
                    <a:srgbClr val="424242"/>
                  </a:solidFill>
                  <a:latin typeface="Times New Roman"/>
                  <a:ea typeface="Times New Roman"/>
                  <a:cs typeface="Times New Roman"/>
                  <a:sym typeface="Times New Roman"/>
                </a:rPr>
                <a:t>M</a:t>
              </a:r>
              <a:r>
                <a:rPr lang="en-US" sz="2000" i="1" kern="0" dirty="0">
                  <a:solidFill>
                    <a:srgbClr val="424242"/>
                  </a:solidFill>
                  <a:latin typeface="Times New Roman"/>
                  <a:ea typeface="Times New Roman"/>
                  <a:cs typeface="Times New Roman"/>
                  <a:sym typeface="Times New Roman"/>
                </a:rPr>
                <a:t> </a:t>
              </a:r>
              <a:r>
                <a:rPr sz="2000" kern="0" dirty="0">
                  <a:solidFill>
                    <a:srgbClr val="424242"/>
                  </a:solidFill>
                  <a:latin typeface="Arial"/>
                  <a:ea typeface="Arial"/>
                  <a:cs typeface="Arial"/>
                  <a:sym typeface="Arial"/>
                </a:rPr>
                <a:t>model</a:t>
              </a:r>
            </a:p>
            <a:p>
              <a:pPr defTabSz="410520" fontAlgn="auto" hangingPunct="0">
                <a:lnSpc>
                  <a:spcPct val="110000"/>
                </a:lnSpc>
                <a:spcBef>
                  <a:spcPts val="0"/>
                </a:spcBef>
                <a:spcAft>
                  <a:spcPts val="0"/>
                </a:spcAft>
                <a:tabLst>
                  <a:tab pos="517617" algn="ctr"/>
                </a:tabLst>
                <a:defRPr sz="2800">
                  <a:solidFill>
                    <a:srgbClr val="424242"/>
                  </a:solidFill>
                  <a:latin typeface="+mn-lt"/>
                  <a:ea typeface="+mn-ea"/>
                  <a:cs typeface="+mn-cs"/>
                  <a:sym typeface="Arial"/>
                </a:defRPr>
              </a:pPr>
              <a:r>
                <a:rPr sz="2000" i="1" kern="0" dirty="0">
                  <a:solidFill>
                    <a:srgbClr val="424242"/>
                  </a:solidFill>
                  <a:latin typeface="Times New Roman"/>
                  <a:ea typeface="Times New Roman"/>
                  <a:cs typeface="Times New Roman"/>
                  <a:sym typeface="Times New Roman"/>
                </a:rPr>
                <a:t>D</a:t>
              </a:r>
              <a:r>
                <a:rPr lang="en-US" sz="2000" kern="0" dirty="0">
                  <a:solidFill>
                    <a:srgbClr val="424242"/>
                  </a:solidFill>
                  <a:latin typeface="Arial"/>
                  <a:ea typeface="Arial"/>
                  <a:cs typeface="Arial"/>
                  <a:sym typeface="Arial"/>
                </a:rPr>
                <a:t> </a:t>
              </a:r>
              <a:r>
                <a:rPr sz="2000" kern="0" dirty="0">
                  <a:solidFill>
                    <a:srgbClr val="424242"/>
                  </a:solidFill>
                  <a:latin typeface="Arial"/>
                  <a:ea typeface="Arial"/>
                  <a:cs typeface="Arial"/>
                  <a:sym typeface="Arial"/>
                </a:rPr>
                <a:t>data</a:t>
              </a:r>
            </a:p>
            <a:p>
              <a:pPr defTabSz="410520" fontAlgn="auto" hangingPunct="0">
                <a:lnSpc>
                  <a:spcPct val="110000"/>
                </a:lnSpc>
                <a:spcBef>
                  <a:spcPts val="0"/>
                </a:spcBef>
                <a:spcAft>
                  <a:spcPts val="0"/>
                </a:spcAft>
                <a:tabLst>
                  <a:tab pos="517617" algn="l"/>
                </a:tabLst>
                <a:defRPr sz="2800">
                  <a:solidFill>
                    <a:srgbClr val="424242"/>
                  </a:solidFill>
                  <a:latin typeface="+mn-lt"/>
                  <a:ea typeface="+mn-ea"/>
                  <a:cs typeface="+mn-cs"/>
                  <a:sym typeface="Arial"/>
                </a:defRPr>
              </a:pPr>
              <a:r>
                <a:rPr sz="2000" i="1" kern="0" dirty="0">
                  <a:solidFill>
                    <a:srgbClr val="424242"/>
                  </a:solidFill>
                  <a:latin typeface="Times New Roman"/>
                  <a:ea typeface="Times New Roman"/>
                  <a:cs typeface="Times New Roman"/>
                  <a:sym typeface="Times New Roman"/>
                </a:rPr>
                <a:t>I</a:t>
              </a:r>
              <a:r>
                <a:rPr lang="en-US" sz="2000" kern="0" dirty="0">
                  <a:solidFill>
                    <a:srgbClr val="424242"/>
                  </a:solidFill>
                  <a:latin typeface="Arial"/>
                  <a:ea typeface="Arial"/>
                  <a:cs typeface="Arial"/>
                  <a:sym typeface="Arial"/>
                </a:rPr>
                <a:t> </a:t>
              </a:r>
              <a:r>
                <a:rPr sz="2000" kern="0" dirty="0">
                  <a:solidFill>
                    <a:srgbClr val="424242"/>
                  </a:solidFill>
                  <a:latin typeface="Arial"/>
                  <a:ea typeface="Arial"/>
                  <a:cs typeface="Arial"/>
                  <a:sym typeface="Arial"/>
                </a:rPr>
                <a:t>prior information</a:t>
              </a:r>
            </a:p>
            <a:p>
              <a:pPr defTabSz="410520" fontAlgn="auto" hangingPunct="0">
                <a:lnSpc>
                  <a:spcPct val="110000"/>
                </a:lnSpc>
                <a:spcBef>
                  <a:spcPts val="0"/>
                </a:spcBef>
                <a:spcAft>
                  <a:spcPts val="0"/>
                </a:spcAft>
                <a:tabLst>
                  <a:tab pos="517617" algn="l"/>
                </a:tabLst>
                <a:defRPr sz="2800">
                  <a:solidFill>
                    <a:srgbClr val="424242"/>
                  </a:solidFill>
                  <a:latin typeface="+mn-lt"/>
                  <a:ea typeface="+mn-ea"/>
                  <a:cs typeface="+mn-cs"/>
                  <a:sym typeface="Arial"/>
                </a:defRPr>
              </a:pPr>
              <a:r>
                <a:rPr sz="2000" i="1" kern="0" dirty="0">
                  <a:solidFill>
                    <a:srgbClr val="424242"/>
                  </a:solidFill>
                  <a:latin typeface="Times New Roman"/>
                  <a:ea typeface="Times New Roman"/>
                  <a:cs typeface="Times New Roman"/>
                  <a:sym typeface="Times New Roman"/>
                </a:rPr>
                <a:t>f</a:t>
              </a:r>
              <a:r>
                <a:rPr sz="2000" kern="0" dirty="0">
                  <a:solidFill>
                    <a:srgbClr val="424242"/>
                  </a:solidFill>
                  <a:latin typeface="Times New Roman"/>
                  <a:ea typeface="Times New Roman"/>
                  <a:cs typeface="Times New Roman"/>
                  <a:sym typeface="Times New Roman"/>
                </a:rPr>
                <a:t>(</a:t>
              </a:r>
              <a:r>
                <a:rPr sz="2000" i="1" kern="0" dirty="0">
                  <a:solidFill>
                    <a:srgbClr val="424242"/>
                  </a:solidFill>
                  <a:latin typeface="Times New Roman"/>
                  <a:ea typeface="Times New Roman"/>
                  <a:cs typeface="Times New Roman"/>
                  <a:sym typeface="Times New Roman"/>
                </a:rPr>
                <a:t>M</a:t>
              </a:r>
              <a:r>
                <a:rPr sz="2000" kern="0" dirty="0">
                  <a:solidFill>
                    <a:srgbClr val="424242"/>
                  </a:solidFill>
                  <a:latin typeface="Times New Roman"/>
                  <a:ea typeface="Times New Roman"/>
                  <a:cs typeface="Times New Roman"/>
                  <a:sym typeface="Times New Roman"/>
                </a:rPr>
                <a:t>)</a:t>
              </a:r>
              <a:r>
                <a:rPr lang="en-US" sz="2000" kern="0" dirty="0">
                  <a:solidFill>
                    <a:srgbClr val="424242"/>
                  </a:solidFill>
                  <a:latin typeface="Arial"/>
                  <a:ea typeface="Arial"/>
                  <a:cs typeface="Arial"/>
                  <a:sym typeface="Arial"/>
                </a:rPr>
                <a:t> </a:t>
              </a:r>
              <a:r>
                <a:rPr sz="2000" kern="0" dirty="0">
                  <a:solidFill>
                    <a:srgbClr val="424242"/>
                  </a:solidFill>
                  <a:latin typeface="Arial"/>
                  <a:ea typeface="Arial"/>
                  <a:cs typeface="Arial"/>
                  <a:sym typeface="Arial"/>
                </a:rPr>
                <a:t>forward model</a:t>
              </a:r>
            </a:p>
          </p:txBody>
        </p:sp>
        <p:sp>
          <p:nvSpPr>
            <p:cNvPr id="943" name="Shape 943"/>
            <p:cNvSpPr/>
            <p:nvPr/>
          </p:nvSpPr>
          <p:spPr>
            <a:xfrm>
              <a:off x="0" y="0"/>
              <a:ext cx="3937000" cy="1981200"/>
            </a:xfrm>
            <a:prstGeom prst="roundRect">
              <a:avLst>
                <a:gd name="adj" fmla="val 9615"/>
              </a:avLst>
            </a:prstGeom>
            <a:noFill/>
            <a:ln w="25400" cap="flat">
              <a:solidFill>
                <a:srgbClr val="A9A9A9"/>
              </a:solidFill>
              <a:prstDash val="solid"/>
              <a:miter lim="400000"/>
            </a:ln>
            <a:effectLst/>
          </p:spPr>
          <p:txBody>
            <a:bodyPr wrap="square" lIns="38100" tIns="38100" rIns="38100" bIns="38100" numCol="1" anchor="t">
              <a:noAutofit/>
            </a:bodyPr>
            <a:lstStyle/>
            <a:p>
              <a:pPr defTabSz="448993" fontAlgn="auto" hangingPunct="0">
                <a:lnSpc>
                  <a:spcPct val="104000"/>
                </a:lnSpc>
                <a:spcBef>
                  <a:spcPts val="0"/>
                </a:spcBef>
                <a:spcAft>
                  <a:spcPts val="0"/>
                </a:spcAft>
                <a:buClr>
                  <a:srgbClr val="000000"/>
                </a:buClr>
                <a:defRPr sz="2400">
                  <a:solidFill>
                    <a:srgbClr val="FFFFFF"/>
                  </a:solidFill>
                  <a:uFill>
                    <a:solidFill>
                      <a:srgbClr val="FFFFFF"/>
                    </a:solidFill>
                  </a:uFill>
                  <a:latin typeface="+mn-lt"/>
                  <a:ea typeface="+mn-ea"/>
                  <a:cs typeface="+mn-cs"/>
                  <a:sym typeface="Arial"/>
                </a:defRPr>
              </a:pPr>
              <a:endParaRPr sz="1700" kern="0">
                <a:solidFill>
                  <a:srgbClr val="FFFFFF"/>
                </a:solidFill>
                <a:uFill>
                  <a:solidFill>
                    <a:srgbClr val="FFFFFF"/>
                  </a:solidFill>
                </a:uFill>
                <a:latin typeface="Arial"/>
                <a:ea typeface="Arial"/>
                <a:cs typeface="Arial"/>
                <a:sym typeface="Arial"/>
              </a:endParaRPr>
            </a:p>
          </p:txBody>
        </p:sp>
      </p:grpSp>
      <p:pic>
        <p:nvPicPr>
          <p:cNvPr id="945" name="temp.pdf"/>
          <p:cNvPicPr>
            <a:picLocks noChangeAspect="1"/>
          </p:cNvPicPr>
          <p:nvPr/>
        </p:nvPicPr>
        <p:blipFill>
          <a:blip r:embed="rId4"/>
          <a:stretch>
            <a:fillRect/>
          </a:stretch>
        </p:blipFill>
        <p:spPr>
          <a:xfrm>
            <a:off x="169675" y="6536413"/>
            <a:ext cx="3691891" cy="259080"/>
          </a:xfrm>
          <a:prstGeom prst="rect">
            <a:avLst/>
          </a:prstGeom>
          <a:ln w="12700">
            <a:miter lim="400000"/>
          </a:ln>
        </p:spPr>
      </p:pic>
      <p:sp>
        <p:nvSpPr>
          <p:cNvPr id="946" name="Shape 946"/>
          <p:cNvSpPr/>
          <p:nvPr/>
        </p:nvSpPr>
        <p:spPr>
          <a:xfrm flipH="1">
            <a:off x="3314314" y="2098477"/>
            <a:ext cx="7530" cy="219008"/>
          </a:xfrm>
          <a:prstGeom prst="line">
            <a:avLst/>
          </a:prstGeom>
          <a:ln w="38100">
            <a:solidFill>
              <a:srgbClr val="5E5E5E"/>
            </a:solidFill>
            <a:miter lim="400000"/>
            <a:headEnd type="stealth"/>
          </a:ln>
        </p:spPr>
        <p:txBody>
          <a:bodyPr lIns="35695" tIns="35695" rIns="35695" bIns="35695" anchor="ctr"/>
          <a:lstStyle/>
          <a:p>
            <a:pPr defTabSz="321275" fontAlgn="auto" hangingPunct="0">
              <a:spcBef>
                <a:spcPts val="0"/>
              </a:spcBef>
              <a:spcAft>
                <a:spcPts val="0"/>
              </a:spcAft>
            </a:pPr>
            <a:endParaRPr sz="800" kern="0">
              <a:solidFill>
                <a:srgbClr val="000000"/>
              </a:solidFill>
              <a:latin typeface="Helvetica"/>
              <a:ea typeface="Helvetica"/>
              <a:cs typeface="Helvetica"/>
              <a:sym typeface="Helvetica"/>
            </a:endParaRPr>
          </a:p>
        </p:txBody>
      </p:sp>
    </p:spTree>
    <p:extLst>
      <p:ext uri="{BB962C8B-B14F-4D97-AF65-F5344CB8AC3E}">
        <p14:creationId xmlns:p14="http://schemas.microsoft.com/office/powerpoint/2010/main" val="1434730159"/>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58000" y="4457700"/>
            <a:ext cx="2362200" cy="2781300"/>
          </a:xfrm>
          <a:prstGeom prst="rect">
            <a:avLst/>
          </a:prstGeom>
        </p:spPr>
      </p:pic>
      <p:sp>
        <p:nvSpPr>
          <p:cNvPr id="930" name="Shape 930"/>
          <p:cNvSpPr/>
          <p:nvPr/>
        </p:nvSpPr>
        <p:spPr>
          <a:xfrm>
            <a:off x="437555" y="80369"/>
            <a:ext cx="8259961" cy="1062633"/>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C572A759-6A51-4108-AA02-DFA0A04FC94B}">
              <ma14:wrappingTextBoxFlag xmlns:ma14="http://schemas.microsoft.com/office/mac/drawingml/2011/main" xmlns="" val="1"/>
            </a:ext>
          </a:extLst>
        </p:spPr>
        <p:txBody>
          <a:bodyPr vert="horz" wrap="square" lIns="91392" tIns="45697" rIns="91392" bIns="45697" numCol="1" anchor="ctr" anchorCtr="0" compatLnSpc="1">
            <a:prstTxWarp prst="textNoShape">
              <a:avLst/>
            </a:prstTxWarp>
          </a:bodyPr>
          <a:lstStyle/>
          <a:p>
            <a:pPr algn="ctr" defTabSz="456964" eaLnBrk="0" hangingPunct="0"/>
            <a:r>
              <a:rPr sz="4000" dirty="0">
                <a:solidFill>
                  <a:srgbClr val="17375E"/>
                </a:solidFill>
                <a:latin typeface="Catamaran SemiBold"/>
                <a:cs typeface="Catamaran SemiBold"/>
                <a:sym typeface="Helvetica"/>
              </a:rPr>
              <a:t>Scoring function</a:t>
            </a:r>
            <a:r>
              <a:rPr lang="en-US" sz="4000" dirty="0">
                <a:solidFill>
                  <a:srgbClr val="17375E"/>
                </a:solidFill>
                <a:latin typeface="Catamaran SemiBold"/>
                <a:cs typeface="Catamaran SemiBold"/>
                <a:sym typeface="Helvetica"/>
              </a:rPr>
              <a:t> 4</a:t>
            </a:r>
            <a:r>
              <a:rPr sz="4000" dirty="0">
                <a:solidFill>
                  <a:srgbClr val="17375E"/>
                </a:solidFill>
                <a:latin typeface="Catamaran SemiBold"/>
                <a:cs typeface="Catamaran SemiBold"/>
                <a:sym typeface="Helvetica"/>
              </a:rPr>
              <a:t>: Bayesian modeling of structure(s)</a:t>
            </a:r>
          </a:p>
        </p:txBody>
      </p:sp>
      <p:grpSp>
        <p:nvGrpSpPr>
          <p:cNvPr id="936" name="Group 936"/>
          <p:cNvGrpSpPr/>
          <p:nvPr/>
        </p:nvGrpSpPr>
        <p:grpSpPr>
          <a:xfrm>
            <a:off x="385132" y="1308204"/>
            <a:ext cx="5011780" cy="868739"/>
            <a:chOff x="-49158" y="0"/>
            <a:chExt cx="7127864" cy="1235545"/>
          </a:xfrm>
        </p:grpSpPr>
        <p:pic>
          <p:nvPicPr>
            <p:cNvPr id="932" name="droppedImage.pdf"/>
            <p:cNvPicPr>
              <a:picLocks noChangeAspect="1"/>
            </p:cNvPicPr>
            <p:nvPr/>
          </p:nvPicPr>
          <p:blipFill>
            <a:blip r:embed="rId3"/>
            <a:stretch>
              <a:fillRect/>
            </a:stretch>
          </p:blipFill>
          <p:spPr>
            <a:xfrm>
              <a:off x="0" y="0"/>
              <a:ext cx="7078706" cy="520701"/>
            </a:xfrm>
            <a:prstGeom prst="rect">
              <a:avLst/>
            </a:prstGeom>
            <a:ln w="12700" cap="flat">
              <a:noFill/>
              <a:miter lim="400000"/>
            </a:ln>
            <a:effectLst/>
          </p:spPr>
        </p:pic>
        <p:sp>
          <p:nvSpPr>
            <p:cNvPr id="933" name="Shape 933"/>
            <p:cNvSpPr/>
            <p:nvPr/>
          </p:nvSpPr>
          <p:spPr>
            <a:xfrm>
              <a:off x="2950388" y="536127"/>
              <a:ext cx="2273895" cy="6930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just">
                <a:defRPr sz="2500" b="1">
                  <a:solidFill>
                    <a:srgbClr val="941100"/>
                  </a:solidFill>
                </a:defRPr>
              </a:lvl1pPr>
            </a:lstStyle>
            <a:p>
              <a:pPr defTabSz="321275" fontAlgn="auto" hangingPunct="0">
                <a:spcBef>
                  <a:spcPts val="0"/>
                </a:spcBef>
                <a:spcAft>
                  <a:spcPts val="0"/>
                </a:spcAft>
              </a:pPr>
              <a:r>
                <a:rPr kern="0">
                  <a:latin typeface="Helvetica"/>
                  <a:ea typeface="Helvetica"/>
                  <a:cs typeface="Helvetica"/>
                  <a:sym typeface="Helvetica"/>
                </a:rPr>
                <a:t>likelihood</a:t>
              </a:r>
            </a:p>
          </p:txBody>
        </p:sp>
        <p:sp>
          <p:nvSpPr>
            <p:cNvPr id="934" name="Shape 934"/>
            <p:cNvSpPr/>
            <p:nvPr/>
          </p:nvSpPr>
          <p:spPr>
            <a:xfrm>
              <a:off x="-49158" y="542473"/>
              <a:ext cx="2122055" cy="6930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just">
                <a:defRPr sz="2500" b="1">
                  <a:solidFill>
                    <a:srgbClr val="4F7A28"/>
                  </a:solidFill>
                </a:defRPr>
              </a:lvl1pPr>
            </a:lstStyle>
            <a:p>
              <a:pPr defTabSz="321275" fontAlgn="auto" hangingPunct="0">
                <a:spcBef>
                  <a:spcPts val="0"/>
                </a:spcBef>
                <a:spcAft>
                  <a:spcPts val="0"/>
                </a:spcAft>
              </a:pPr>
              <a:r>
                <a:rPr kern="0">
                  <a:latin typeface="Helvetica"/>
                  <a:ea typeface="Helvetica"/>
                  <a:cs typeface="Helvetica"/>
                  <a:sym typeface="Helvetica"/>
                </a:rPr>
                <a:t>posterior</a:t>
              </a:r>
            </a:p>
          </p:txBody>
        </p:sp>
        <p:sp>
          <p:nvSpPr>
            <p:cNvPr id="935" name="Shape 935"/>
            <p:cNvSpPr/>
            <p:nvPr/>
          </p:nvSpPr>
          <p:spPr>
            <a:xfrm>
              <a:off x="5770095" y="542475"/>
              <a:ext cx="1184520" cy="6930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lgn="just">
                <a:defRPr sz="2500" b="1">
                  <a:solidFill>
                    <a:srgbClr val="5E30EB"/>
                  </a:solidFill>
                </a:defRPr>
              </a:lvl1pPr>
            </a:lstStyle>
            <a:p>
              <a:pPr defTabSz="321275" fontAlgn="auto" hangingPunct="0">
                <a:spcBef>
                  <a:spcPts val="0"/>
                </a:spcBef>
                <a:spcAft>
                  <a:spcPts val="0"/>
                </a:spcAft>
              </a:pPr>
              <a:r>
                <a:rPr kern="0">
                  <a:latin typeface="Helvetica"/>
                  <a:ea typeface="Helvetica"/>
                  <a:cs typeface="Helvetica"/>
                  <a:sym typeface="Helvetica"/>
                </a:rPr>
                <a:t>prior</a:t>
              </a:r>
            </a:p>
          </p:txBody>
        </p:sp>
      </p:grpSp>
      <p:pic>
        <p:nvPicPr>
          <p:cNvPr id="937" name="droppedImage.pdf"/>
          <p:cNvPicPr>
            <a:picLocks noChangeAspect="1"/>
          </p:cNvPicPr>
          <p:nvPr/>
        </p:nvPicPr>
        <p:blipFill>
          <a:blip r:embed="rId4"/>
          <a:stretch>
            <a:fillRect/>
          </a:stretch>
        </p:blipFill>
        <p:spPr>
          <a:xfrm>
            <a:off x="2714636" y="2348519"/>
            <a:ext cx="1160859" cy="270137"/>
          </a:xfrm>
          <a:prstGeom prst="rect">
            <a:avLst/>
          </a:prstGeom>
          <a:ln w="12700">
            <a:miter lim="400000"/>
          </a:ln>
        </p:spPr>
      </p:pic>
      <p:sp>
        <p:nvSpPr>
          <p:cNvPr id="940" name="Shape 940"/>
          <p:cNvSpPr/>
          <p:nvPr/>
        </p:nvSpPr>
        <p:spPr>
          <a:xfrm>
            <a:off x="0" y="2667000"/>
            <a:ext cx="7620000" cy="2288095"/>
          </a:xfrm>
          <a:prstGeom prst="rect">
            <a:avLst/>
          </a:prstGeom>
          <a:ln w="12700">
            <a:miter lim="400000"/>
          </a:ln>
          <a:extLst>
            <a:ext uri="{C572A759-6A51-4108-AA02-DFA0A04FC94B}">
              <ma14:wrappingTextBoxFlag xmlns:ma14="http://schemas.microsoft.com/office/mac/drawingml/2011/main" xmlns="" val="1"/>
            </a:ext>
          </a:extLst>
        </p:spPr>
        <p:txBody>
          <a:bodyPr wrap="square" lIns="35695" tIns="35695" rIns="35695" bIns="35695" anchor="ctr">
            <a:spAutoFit/>
          </a:bodyPr>
          <a:lstStyle/>
          <a:p>
            <a:pPr marL="342830" indent="-342830" defTabSz="321275" fontAlgn="auto" hangingPunct="0">
              <a:spcBef>
                <a:spcPts val="0"/>
              </a:spcBef>
              <a:spcAft>
                <a:spcPts val="0"/>
              </a:spcAft>
              <a:buFont typeface="Arial"/>
              <a:buChar char="•"/>
              <a:defRPr sz="2800"/>
            </a:pPr>
            <a:r>
              <a:rPr lang="en-US" sz="2400" kern="0" dirty="0">
                <a:solidFill>
                  <a:srgbClr val="000000"/>
                </a:solidFill>
                <a:latin typeface="Catamaran"/>
                <a:ea typeface="Helvetica"/>
                <a:cs typeface="Catamaran"/>
                <a:sym typeface="Helvetica"/>
              </a:rPr>
              <a:t>account for uncertainty in position by instead restraining inter-sphere distance (sphere radius, </a:t>
            </a:r>
            <a:r>
              <a:rPr lang="en-US" sz="2400" kern="0" dirty="0" err="1">
                <a:solidFill>
                  <a:srgbClr val="000000"/>
                </a:solidFill>
                <a:latin typeface="Catamaran"/>
                <a:ea typeface="Helvetica"/>
                <a:cs typeface="Catamaran"/>
                <a:sym typeface="Helvetica"/>
              </a:rPr>
              <a:t>σ</a:t>
            </a:r>
            <a:r>
              <a:rPr lang="en-US" sz="2400" kern="0" dirty="0">
                <a:solidFill>
                  <a:srgbClr val="000000"/>
                </a:solidFill>
                <a:latin typeface="Catamaran"/>
                <a:ea typeface="Helvetica"/>
                <a:cs typeface="Catamaran"/>
                <a:sym typeface="Helvetica"/>
              </a:rPr>
              <a:t> ≈ uncertainty)</a:t>
            </a:r>
          </a:p>
          <a:p>
            <a:pPr marL="342830" indent="-342830" defTabSz="321275" fontAlgn="auto" hangingPunct="0">
              <a:spcBef>
                <a:spcPts val="0"/>
              </a:spcBef>
              <a:spcAft>
                <a:spcPts val="0"/>
              </a:spcAft>
              <a:buFont typeface="Arial"/>
              <a:buChar char="•"/>
              <a:defRPr sz="2800"/>
            </a:pPr>
            <a:r>
              <a:rPr lang="en-US" sz="2400" kern="0" dirty="0">
                <a:solidFill>
                  <a:srgbClr val="000000"/>
                </a:solidFill>
                <a:latin typeface="Catamaran"/>
                <a:ea typeface="Helvetica"/>
                <a:cs typeface="Catamaran"/>
                <a:sym typeface="Helvetica"/>
              </a:rPr>
              <a:t>account for confidence in the cross-links themselves with another parameter, </a:t>
            </a:r>
            <a:r>
              <a:rPr lang="en-US" sz="2400" kern="0" dirty="0" err="1">
                <a:solidFill>
                  <a:srgbClr val="000000"/>
                </a:solidFill>
                <a:latin typeface="Catamaran"/>
                <a:ea typeface="Helvetica"/>
                <a:cs typeface="Catamaran"/>
                <a:sym typeface="Helvetica"/>
              </a:rPr>
              <a:t>ψ</a:t>
            </a:r>
            <a:endParaRPr lang="en-US" sz="2400" kern="0" dirty="0">
              <a:solidFill>
                <a:srgbClr val="000000"/>
              </a:solidFill>
              <a:latin typeface="Catamaran"/>
              <a:ea typeface="Helvetica"/>
              <a:cs typeface="Catamaran"/>
              <a:sym typeface="Helvetica"/>
            </a:endParaRPr>
          </a:p>
          <a:p>
            <a:pPr marL="342830" indent="-342830" defTabSz="321275" fontAlgn="auto" hangingPunct="0">
              <a:spcBef>
                <a:spcPts val="0"/>
              </a:spcBef>
              <a:spcAft>
                <a:spcPts val="0"/>
              </a:spcAft>
              <a:buFont typeface="Arial"/>
              <a:buChar char="•"/>
              <a:defRPr sz="2800"/>
            </a:pPr>
            <a:r>
              <a:rPr lang="en-US" sz="2400" kern="0" dirty="0">
                <a:solidFill>
                  <a:srgbClr val="000000"/>
                </a:solidFill>
                <a:latin typeface="Catamaran"/>
                <a:ea typeface="Helvetica"/>
                <a:cs typeface="Catamaran"/>
                <a:sym typeface="Helvetica"/>
              </a:rPr>
              <a:t>The score is Bayesian and the </a:t>
            </a:r>
            <a:r>
              <a:rPr lang="en-US" sz="2400" kern="0" dirty="0" err="1">
                <a:solidFill>
                  <a:srgbClr val="000000"/>
                </a:solidFill>
                <a:latin typeface="Catamaran"/>
                <a:ea typeface="Helvetica"/>
                <a:cs typeface="Catamaran"/>
                <a:sym typeface="Helvetica"/>
              </a:rPr>
              <a:t>σ</a:t>
            </a:r>
            <a:r>
              <a:rPr lang="en-US" sz="2400" kern="0" dirty="0">
                <a:solidFill>
                  <a:srgbClr val="000000"/>
                </a:solidFill>
                <a:latin typeface="Catamaran"/>
                <a:ea typeface="Helvetica"/>
                <a:cs typeface="Catamaran"/>
                <a:sym typeface="Helvetica"/>
              </a:rPr>
              <a:t> and </a:t>
            </a:r>
            <a:r>
              <a:rPr lang="en-US" sz="2400" kern="0" dirty="0" err="1">
                <a:solidFill>
                  <a:srgbClr val="000000"/>
                </a:solidFill>
                <a:latin typeface="Catamaran"/>
                <a:ea typeface="Helvetica"/>
                <a:cs typeface="Catamaran"/>
                <a:sym typeface="Helvetica"/>
              </a:rPr>
              <a:t>ψ</a:t>
            </a:r>
            <a:r>
              <a:rPr lang="en-US" sz="2400" kern="0" dirty="0">
                <a:solidFill>
                  <a:srgbClr val="000000"/>
                </a:solidFill>
                <a:latin typeface="Catamaran"/>
                <a:ea typeface="Helvetica"/>
                <a:cs typeface="Catamaran"/>
                <a:sym typeface="Helvetica"/>
              </a:rPr>
              <a:t> parameters are optimized to best fit the data</a:t>
            </a:r>
            <a:endParaRPr sz="2400" kern="0" dirty="0">
              <a:solidFill>
                <a:srgbClr val="000000"/>
              </a:solidFill>
              <a:latin typeface="Catamaran"/>
              <a:ea typeface="Helvetica"/>
              <a:cs typeface="Catamaran"/>
              <a:sym typeface="Helvetica"/>
            </a:endParaRPr>
          </a:p>
        </p:txBody>
      </p:sp>
      <p:grpSp>
        <p:nvGrpSpPr>
          <p:cNvPr id="944" name="Group 944"/>
          <p:cNvGrpSpPr/>
          <p:nvPr/>
        </p:nvGrpSpPr>
        <p:grpSpPr>
          <a:xfrm>
            <a:off x="6179345" y="1082422"/>
            <a:ext cx="3287621" cy="1453610"/>
            <a:chOff x="0" y="-86156"/>
            <a:chExt cx="4675727" cy="2067356"/>
          </a:xfrm>
        </p:grpSpPr>
        <p:sp>
          <p:nvSpPr>
            <p:cNvPr id="942" name="Shape 942"/>
            <p:cNvSpPr/>
            <p:nvPr/>
          </p:nvSpPr>
          <p:spPr>
            <a:xfrm>
              <a:off x="256127" y="-86156"/>
              <a:ext cx="4419600" cy="20646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defTabSz="410520" fontAlgn="auto" hangingPunct="0">
                <a:lnSpc>
                  <a:spcPct val="110000"/>
                </a:lnSpc>
                <a:spcBef>
                  <a:spcPts val="0"/>
                </a:spcBef>
                <a:spcAft>
                  <a:spcPts val="0"/>
                </a:spcAft>
                <a:tabLst>
                  <a:tab pos="696101" algn="ctr"/>
                </a:tabLst>
                <a:defRPr sz="2800">
                  <a:solidFill>
                    <a:srgbClr val="424242"/>
                  </a:solidFill>
                  <a:latin typeface="+mn-lt"/>
                  <a:ea typeface="+mn-ea"/>
                  <a:cs typeface="+mn-cs"/>
                  <a:sym typeface="Arial"/>
                </a:defRPr>
              </a:pPr>
              <a:r>
                <a:rPr sz="2000" i="1" kern="0" dirty="0">
                  <a:solidFill>
                    <a:srgbClr val="424242"/>
                  </a:solidFill>
                  <a:latin typeface="Times New Roman"/>
                  <a:ea typeface="Times New Roman"/>
                  <a:cs typeface="Times New Roman"/>
                  <a:sym typeface="Times New Roman"/>
                </a:rPr>
                <a:t>M</a:t>
              </a:r>
              <a:r>
                <a:rPr lang="en-US" sz="2000" i="1" kern="0" dirty="0">
                  <a:solidFill>
                    <a:srgbClr val="424242"/>
                  </a:solidFill>
                  <a:latin typeface="Times New Roman"/>
                  <a:ea typeface="Times New Roman"/>
                  <a:cs typeface="Times New Roman"/>
                  <a:sym typeface="Times New Roman"/>
                </a:rPr>
                <a:t> </a:t>
              </a:r>
              <a:r>
                <a:rPr sz="2000" kern="0" dirty="0">
                  <a:solidFill>
                    <a:srgbClr val="424242"/>
                  </a:solidFill>
                  <a:latin typeface="Arial"/>
                  <a:ea typeface="Arial"/>
                  <a:cs typeface="Arial"/>
                  <a:sym typeface="Arial"/>
                </a:rPr>
                <a:t>model</a:t>
              </a:r>
            </a:p>
            <a:p>
              <a:pPr defTabSz="410520" fontAlgn="auto" hangingPunct="0">
                <a:lnSpc>
                  <a:spcPct val="110000"/>
                </a:lnSpc>
                <a:spcBef>
                  <a:spcPts val="0"/>
                </a:spcBef>
                <a:spcAft>
                  <a:spcPts val="0"/>
                </a:spcAft>
                <a:tabLst>
                  <a:tab pos="517617" algn="ctr"/>
                </a:tabLst>
                <a:defRPr sz="2800">
                  <a:solidFill>
                    <a:srgbClr val="424242"/>
                  </a:solidFill>
                  <a:latin typeface="+mn-lt"/>
                  <a:ea typeface="+mn-ea"/>
                  <a:cs typeface="+mn-cs"/>
                  <a:sym typeface="Arial"/>
                </a:defRPr>
              </a:pPr>
              <a:r>
                <a:rPr sz="2000" i="1" kern="0" dirty="0">
                  <a:solidFill>
                    <a:srgbClr val="424242"/>
                  </a:solidFill>
                  <a:latin typeface="Times New Roman"/>
                  <a:ea typeface="Times New Roman"/>
                  <a:cs typeface="Times New Roman"/>
                  <a:sym typeface="Times New Roman"/>
                </a:rPr>
                <a:t>D</a:t>
              </a:r>
              <a:r>
                <a:rPr lang="en-US" sz="2000" kern="0" dirty="0">
                  <a:solidFill>
                    <a:srgbClr val="424242"/>
                  </a:solidFill>
                  <a:latin typeface="Arial"/>
                  <a:ea typeface="Arial"/>
                  <a:cs typeface="Arial"/>
                  <a:sym typeface="Arial"/>
                </a:rPr>
                <a:t> </a:t>
              </a:r>
              <a:r>
                <a:rPr sz="2000" kern="0" dirty="0">
                  <a:solidFill>
                    <a:srgbClr val="424242"/>
                  </a:solidFill>
                  <a:latin typeface="Arial"/>
                  <a:ea typeface="Arial"/>
                  <a:cs typeface="Arial"/>
                  <a:sym typeface="Arial"/>
                </a:rPr>
                <a:t>data</a:t>
              </a:r>
            </a:p>
            <a:p>
              <a:pPr defTabSz="410520" fontAlgn="auto" hangingPunct="0">
                <a:lnSpc>
                  <a:spcPct val="110000"/>
                </a:lnSpc>
                <a:spcBef>
                  <a:spcPts val="0"/>
                </a:spcBef>
                <a:spcAft>
                  <a:spcPts val="0"/>
                </a:spcAft>
                <a:tabLst>
                  <a:tab pos="517617" algn="l"/>
                </a:tabLst>
                <a:defRPr sz="2800">
                  <a:solidFill>
                    <a:srgbClr val="424242"/>
                  </a:solidFill>
                  <a:latin typeface="+mn-lt"/>
                  <a:ea typeface="+mn-ea"/>
                  <a:cs typeface="+mn-cs"/>
                  <a:sym typeface="Arial"/>
                </a:defRPr>
              </a:pPr>
              <a:r>
                <a:rPr sz="2000" i="1" kern="0" dirty="0">
                  <a:solidFill>
                    <a:srgbClr val="424242"/>
                  </a:solidFill>
                  <a:latin typeface="Times New Roman"/>
                  <a:ea typeface="Times New Roman"/>
                  <a:cs typeface="Times New Roman"/>
                  <a:sym typeface="Times New Roman"/>
                </a:rPr>
                <a:t>I</a:t>
              </a:r>
              <a:r>
                <a:rPr lang="en-US" sz="2000" kern="0" dirty="0">
                  <a:solidFill>
                    <a:srgbClr val="424242"/>
                  </a:solidFill>
                  <a:latin typeface="Arial"/>
                  <a:ea typeface="Arial"/>
                  <a:cs typeface="Arial"/>
                  <a:sym typeface="Arial"/>
                </a:rPr>
                <a:t> </a:t>
              </a:r>
              <a:r>
                <a:rPr sz="2000" kern="0" dirty="0">
                  <a:solidFill>
                    <a:srgbClr val="424242"/>
                  </a:solidFill>
                  <a:latin typeface="Arial"/>
                  <a:ea typeface="Arial"/>
                  <a:cs typeface="Arial"/>
                  <a:sym typeface="Arial"/>
                </a:rPr>
                <a:t>prior information</a:t>
              </a:r>
            </a:p>
            <a:p>
              <a:pPr defTabSz="410520" fontAlgn="auto" hangingPunct="0">
                <a:lnSpc>
                  <a:spcPct val="110000"/>
                </a:lnSpc>
                <a:spcBef>
                  <a:spcPts val="0"/>
                </a:spcBef>
                <a:spcAft>
                  <a:spcPts val="0"/>
                </a:spcAft>
                <a:tabLst>
                  <a:tab pos="517617" algn="l"/>
                </a:tabLst>
                <a:defRPr sz="2800">
                  <a:solidFill>
                    <a:srgbClr val="424242"/>
                  </a:solidFill>
                  <a:latin typeface="+mn-lt"/>
                  <a:ea typeface="+mn-ea"/>
                  <a:cs typeface="+mn-cs"/>
                  <a:sym typeface="Arial"/>
                </a:defRPr>
              </a:pPr>
              <a:r>
                <a:rPr sz="2000" i="1" kern="0" dirty="0">
                  <a:solidFill>
                    <a:srgbClr val="424242"/>
                  </a:solidFill>
                  <a:latin typeface="Times New Roman"/>
                  <a:ea typeface="Times New Roman"/>
                  <a:cs typeface="Times New Roman"/>
                  <a:sym typeface="Times New Roman"/>
                </a:rPr>
                <a:t>f</a:t>
              </a:r>
              <a:r>
                <a:rPr sz="2000" kern="0" dirty="0">
                  <a:solidFill>
                    <a:srgbClr val="424242"/>
                  </a:solidFill>
                  <a:latin typeface="Times New Roman"/>
                  <a:ea typeface="Times New Roman"/>
                  <a:cs typeface="Times New Roman"/>
                  <a:sym typeface="Times New Roman"/>
                </a:rPr>
                <a:t>(</a:t>
              </a:r>
              <a:r>
                <a:rPr sz="2000" i="1" kern="0" dirty="0">
                  <a:solidFill>
                    <a:srgbClr val="424242"/>
                  </a:solidFill>
                  <a:latin typeface="Times New Roman"/>
                  <a:ea typeface="Times New Roman"/>
                  <a:cs typeface="Times New Roman"/>
                  <a:sym typeface="Times New Roman"/>
                </a:rPr>
                <a:t>M</a:t>
              </a:r>
              <a:r>
                <a:rPr sz="2000" kern="0" dirty="0">
                  <a:solidFill>
                    <a:srgbClr val="424242"/>
                  </a:solidFill>
                  <a:latin typeface="Times New Roman"/>
                  <a:ea typeface="Times New Roman"/>
                  <a:cs typeface="Times New Roman"/>
                  <a:sym typeface="Times New Roman"/>
                </a:rPr>
                <a:t>)</a:t>
              </a:r>
              <a:r>
                <a:rPr lang="en-US" sz="2000" kern="0" dirty="0">
                  <a:solidFill>
                    <a:srgbClr val="424242"/>
                  </a:solidFill>
                  <a:latin typeface="Arial"/>
                  <a:ea typeface="Arial"/>
                  <a:cs typeface="Arial"/>
                  <a:sym typeface="Arial"/>
                </a:rPr>
                <a:t> </a:t>
              </a:r>
              <a:r>
                <a:rPr sz="2000" kern="0" dirty="0">
                  <a:solidFill>
                    <a:srgbClr val="424242"/>
                  </a:solidFill>
                  <a:latin typeface="Arial"/>
                  <a:ea typeface="Arial"/>
                  <a:cs typeface="Arial"/>
                  <a:sym typeface="Arial"/>
                </a:rPr>
                <a:t>forward model</a:t>
              </a:r>
            </a:p>
          </p:txBody>
        </p:sp>
        <p:sp>
          <p:nvSpPr>
            <p:cNvPr id="943" name="Shape 943"/>
            <p:cNvSpPr/>
            <p:nvPr/>
          </p:nvSpPr>
          <p:spPr>
            <a:xfrm>
              <a:off x="0" y="0"/>
              <a:ext cx="3937000" cy="1981200"/>
            </a:xfrm>
            <a:prstGeom prst="roundRect">
              <a:avLst>
                <a:gd name="adj" fmla="val 9615"/>
              </a:avLst>
            </a:prstGeom>
            <a:noFill/>
            <a:ln w="25400" cap="flat">
              <a:solidFill>
                <a:srgbClr val="A9A9A9"/>
              </a:solidFill>
              <a:prstDash val="solid"/>
              <a:miter lim="400000"/>
            </a:ln>
            <a:effectLst/>
          </p:spPr>
          <p:txBody>
            <a:bodyPr wrap="square" lIns="38100" tIns="38100" rIns="38100" bIns="38100" numCol="1" anchor="t">
              <a:noAutofit/>
            </a:bodyPr>
            <a:lstStyle/>
            <a:p>
              <a:pPr defTabSz="448993" fontAlgn="auto" hangingPunct="0">
                <a:lnSpc>
                  <a:spcPct val="104000"/>
                </a:lnSpc>
                <a:spcBef>
                  <a:spcPts val="0"/>
                </a:spcBef>
                <a:spcAft>
                  <a:spcPts val="0"/>
                </a:spcAft>
                <a:buClr>
                  <a:srgbClr val="000000"/>
                </a:buClr>
                <a:defRPr sz="2400">
                  <a:solidFill>
                    <a:srgbClr val="FFFFFF"/>
                  </a:solidFill>
                  <a:uFill>
                    <a:solidFill>
                      <a:srgbClr val="FFFFFF"/>
                    </a:solidFill>
                  </a:uFill>
                  <a:latin typeface="+mn-lt"/>
                  <a:ea typeface="+mn-ea"/>
                  <a:cs typeface="+mn-cs"/>
                  <a:sym typeface="Arial"/>
                </a:defRPr>
              </a:pPr>
              <a:endParaRPr sz="1700" kern="0">
                <a:solidFill>
                  <a:srgbClr val="FFFFFF"/>
                </a:solidFill>
                <a:uFill>
                  <a:solidFill>
                    <a:srgbClr val="FFFFFF"/>
                  </a:solidFill>
                </a:uFill>
                <a:latin typeface="Arial"/>
                <a:ea typeface="Arial"/>
                <a:cs typeface="Arial"/>
                <a:sym typeface="Arial"/>
              </a:endParaRPr>
            </a:p>
          </p:txBody>
        </p:sp>
      </p:grpSp>
      <p:sp>
        <p:nvSpPr>
          <p:cNvPr id="946" name="Shape 946"/>
          <p:cNvSpPr/>
          <p:nvPr/>
        </p:nvSpPr>
        <p:spPr>
          <a:xfrm flipH="1">
            <a:off x="3314314" y="2098477"/>
            <a:ext cx="7530" cy="219008"/>
          </a:xfrm>
          <a:prstGeom prst="line">
            <a:avLst/>
          </a:prstGeom>
          <a:ln w="38100">
            <a:solidFill>
              <a:srgbClr val="5E5E5E"/>
            </a:solidFill>
            <a:miter lim="400000"/>
            <a:headEnd type="stealth"/>
          </a:ln>
        </p:spPr>
        <p:txBody>
          <a:bodyPr lIns="35695" tIns="35695" rIns="35695" bIns="35695" anchor="ctr"/>
          <a:lstStyle/>
          <a:p>
            <a:pPr defTabSz="321275" fontAlgn="auto" hangingPunct="0">
              <a:spcBef>
                <a:spcPts val="0"/>
              </a:spcBef>
              <a:spcAft>
                <a:spcPts val="0"/>
              </a:spcAft>
            </a:pPr>
            <a:endParaRPr sz="800" kern="0">
              <a:solidFill>
                <a:srgbClr val="000000"/>
              </a:solidFill>
              <a:latin typeface="Helvetica"/>
              <a:ea typeface="Helvetica"/>
              <a:cs typeface="Helvetica"/>
              <a:sym typeface="Helvetica"/>
            </a:endParaRPr>
          </a:p>
        </p:txBody>
      </p:sp>
      <p:pic>
        <p:nvPicPr>
          <p:cNvPr id="2" name="Picture 1"/>
          <p:cNvPicPr>
            <a:picLocks noChangeAspect="1"/>
          </p:cNvPicPr>
          <p:nvPr/>
        </p:nvPicPr>
        <p:blipFill>
          <a:blip r:embed="rId5"/>
          <a:stretch>
            <a:fillRect/>
          </a:stretch>
        </p:blipFill>
        <p:spPr>
          <a:xfrm>
            <a:off x="1066799" y="5029200"/>
            <a:ext cx="5143500" cy="1828800"/>
          </a:xfrm>
          <a:prstGeom prst="rect">
            <a:avLst/>
          </a:prstGeom>
        </p:spPr>
      </p:pic>
    </p:spTree>
    <p:extLst>
      <p:ext uri="{BB962C8B-B14F-4D97-AF65-F5344CB8AC3E}">
        <p14:creationId xmlns:p14="http://schemas.microsoft.com/office/powerpoint/2010/main" val="3323923199"/>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p:nvPr/>
        </p:nvSpPr>
        <p:spPr>
          <a:xfrm>
            <a:off x="437555" y="80369"/>
            <a:ext cx="8259961" cy="1062633"/>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C572A759-6A51-4108-AA02-DFA0A04FC94B}">
              <ma14:wrappingTextBoxFlag xmlns:ma14="http://schemas.microsoft.com/office/mac/drawingml/2011/main" xmlns="" val="1"/>
            </a:ext>
          </a:extLst>
        </p:spPr>
        <p:txBody>
          <a:bodyPr vert="horz" wrap="square" lIns="91392" tIns="45697" rIns="91392" bIns="45697" numCol="1" anchor="ctr" anchorCtr="0" compatLnSpc="1">
            <a:prstTxWarp prst="textNoShape">
              <a:avLst/>
            </a:prstTxWarp>
          </a:bodyPr>
          <a:lstStyle/>
          <a:p>
            <a:pPr algn="ctr" defTabSz="456964" eaLnBrk="0" hangingPunct="0"/>
            <a:r>
              <a:rPr sz="4000" dirty="0">
                <a:solidFill>
                  <a:srgbClr val="17375E"/>
                </a:solidFill>
                <a:latin typeface="Catamaran SemiBold"/>
                <a:cs typeface="Catamaran SemiBold"/>
                <a:sym typeface="Helvetica"/>
              </a:rPr>
              <a:t>Scoring function</a:t>
            </a:r>
            <a:r>
              <a:rPr lang="en-US" sz="4000" dirty="0">
                <a:solidFill>
                  <a:srgbClr val="17375E"/>
                </a:solidFill>
                <a:latin typeface="Catamaran SemiBold"/>
                <a:cs typeface="Catamaran SemiBold"/>
                <a:sym typeface="Helvetica"/>
              </a:rPr>
              <a:t> 5</a:t>
            </a:r>
            <a:r>
              <a:rPr sz="4000" dirty="0">
                <a:solidFill>
                  <a:srgbClr val="17375E"/>
                </a:solidFill>
                <a:latin typeface="Catamaran SemiBold"/>
                <a:cs typeface="Catamaran SemiBold"/>
                <a:sym typeface="Helvetica"/>
              </a:rPr>
              <a:t>: </a:t>
            </a:r>
            <a:r>
              <a:rPr lang="en-US" sz="4000" dirty="0">
                <a:solidFill>
                  <a:srgbClr val="17375E"/>
                </a:solidFill>
                <a:latin typeface="Catamaran SemiBold"/>
                <a:cs typeface="Catamaran SemiBold"/>
                <a:sym typeface="Helvetica"/>
              </a:rPr>
              <a:t>Solvent Accessible surface distance (SASD)</a:t>
            </a:r>
            <a:endParaRPr sz="4000" dirty="0">
              <a:solidFill>
                <a:srgbClr val="17375E"/>
              </a:solidFill>
              <a:latin typeface="Catamaran SemiBold"/>
              <a:cs typeface="Catamaran SemiBold"/>
              <a:sym typeface="Helvetica"/>
            </a:endParaRPr>
          </a:p>
        </p:txBody>
      </p:sp>
      <p:sp>
        <p:nvSpPr>
          <p:cNvPr id="940" name="Shape 940"/>
          <p:cNvSpPr/>
          <p:nvPr/>
        </p:nvSpPr>
        <p:spPr>
          <a:xfrm>
            <a:off x="304800" y="1600200"/>
            <a:ext cx="8610600" cy="2657426"/>
          </a:xfrm>
          <a:prstGeom prst="rect">
            <a:avLst/>
          </a:prstGeom>
          <a:ln w="12700">
            <a:miter lim="400000"/>
          </a:ln>
          <a:extLst>
            <a:ext uri="{C572A759-6A51-4108-AA02-DFA0A04FC94B}">
              <ma14:wrappingTextBoxFlag xmlns:ma14="http://schemas.microsoft.com/office/mac/drawingml/2011/main" xmlns="" val="1"/>
            </a:ext>
          </a:extLst>
        </p:spPr>
        <p:txBody>
          <a:bodyPr wrap="square" lIns="35695" tIns="35695" rIns="35695" bIns="35695" anchor="ctr">
            <a:spAutoFit/>
          </a:bodyPr>
          <a:lstStyle/>
          <a:p>
            <a:pPr marL="342830" indent="-342830">
              <a:buFont typeface="Arial"/>
              <a:buChar char="•"/>
            </a:pPr>
            <a:r>
              <a:rPr lang="en-US" sz="2800" dirty="0">
                <a:latin typeface="Catamaran"/>
                <a:cs typeface="Catamaran"/>
              </a:rPr>
              <a:t>solvent accessible surface (SAS) is approximated by expanding a sphere around each atom in the structure except those of the lysine and N-terminal side-chains</a:t>
            </a:r>
          </a:p>
          <a:p>
            <a:pPr marL="342830" indent="-342830">
              <a:buFont typeface="Arial"/>
              <a:buChar char="•"/>
            </a:pPr>
            <a:r>
              <a:rPr lang="en-US" sz="2800" kern="0" dirty="0">
                <a:solidFill>
                  <a:srgbClr val="000000"/>
                </a:solidFill>
                <a:latin typeface="Catamaran"/>
                <a:ea typeface="Helvetica"/>
                <a:cs typeface="Catamaran"/>
                <a:sym typeface="Helvetica"/>
              </a:rPr>
              <a:t>grid voxels belonging to the protein are labeled</a:t>
            </a:r>
          </a:p>
          <a:p>
            <a:pPr marL="342830" indent="-342830">
              <a:buFont typeface="Arial"/>
              <a:buChar char="•"/>
            </a:pPr>
            <a:r>
              <a:rPr lang="en-US" sz="2800" kern="0" dirty="0">
                <a:solidFill>
                  <a:srgbClr val="000000"/>
                </a:solidFill>
                <a:latin typeface="Catamaran"/>
                <a:ea typeface="Helvetica"/>
                <a:cs typeface="Catamaran"/>
                <a:sym typeface="Helvetica"/>
              </a:rPr>
              <a:t>BFS is performed from each solvent accessible Lys to calculate distances on the surface</a:t>
            </a:r>
            <a:endParaRPr sz="2800" kern="0" dirty="0">
              <a:solidFill>
                <a:srgbClr val="000000"/>
              </a:solidFill>
              <a:latin typeface="Catamaran"/>
              <a:ea typeface="Helvetica"/>
              <a:cs typeface="Catamaran"/>
              <a:sym typeface="Helvetica"/>
            </a:endParaRPr>
          </a:p>
        </p:txBody>
      </p:sp>
      <p:pic>
        <p:nvPicPr>
          <p:cNvPr id="4" name="Picture 3"/>
          <p:cNvPicPr>
            <a:picLocks noChangeAspect="1"/>
          </p:cNvPicPr>
          <p:nvPr/>
        </p:nvPicPr>
        <p:blipFill>
          <a:blip r:embed="rId2"/>
          <a:stretch>
            <a:fillRect/>
          </a:stretch>
        </p:blipFill>
        <p:spPr>
          <a:xfrm>
            <a:off x="38090" y="4495800"/>
            <a:ext cx="9144000" cy="2230120"/>
          </a:xfrm>
          <a:prstGeom prst="rect">
            <a:avLst/>
          </a:prstGeom>
        </p:spPr>
      </p:pic>
    </p:spTree>
    <p:extLst>
      <p:ext uri="{BB962C8B-B14F-4D97-AF65-F5344CB8AC3E}">
        <p14:creationId xmlns:p14="http://schemas.microsoft.com/office/powerpoint/2010/main" val="2253272373"/>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0369" name="Group 3"/>
          <p:cNvGrpSpPr>
            <a:grpSpLocks/>
          </p:cNvGrpSpPr>
          <p:nvPr/>
        </p:nvGrpSpPr>
        <p:grpSpPr bwMode="auto">
          <a:xfrm>
            <a:off x="3906838" y="838201"/>
            <a:ext cx="3543300" cy="1401763"/>
            <a:chOff x="0" y="0"/>
            <a:chExt cx="2231" cy="882"/>
          </a:xfrm>
        </p:grpSpPr>
        <p:pic>
          <p:nvPicPr>
            <p:cNvPr id="570426"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 y="18"/>
              <a:ext cx="2200" cy="8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570427" name="Rectangle 2"/>
            <p:cNvSpPr>
              <a:spLocks/>
            </p:cNvSpPr>
            <p:nvPr/>
          </p:nvSpPr>
          <p:spPr bwMode="auto">
            <a:xfrm>
              <a:off x="0" y="0"/>
              <a:ext cx="671" cy="130"/>
            </a:xfrm>
            <a:prstGeom prst="rect">
              <a:avLst/>
            </a:prstGeom>
            <a:solidFill>
              <a:srgbClr val="FFFFF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grpSp>
      <p:pic>
        <p:nvPicPr>
          <p:cNvPr id="570370"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6" y="2924175"/>
            <a:ext cx="3695700" cy="81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pic>
        <p:nvPicPr>
          <p:cNvPr id="57037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238" y="4083051"/>
            <a:ext cx="3746500" cy="954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round/>
                <a:headEnd/>
                <a:tailEnd/>
              </a14:hiddenLine>
            </a:ext>
          </a:extLst>
        </p:spPr>
      </p:pic>
      <p:pic>
        <p:nvPicPr>
          <p:cNvPr id="570372" name="Picture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3188" y="5489575"/>
            <a:ext cx="3619500" cy="800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570373" name="Rectangle 7"/>
          <p:cNvSpPr>
            <a:spLocks/>
          </p:cNvSpPr>
          <p:nvPr/>
        </p:nvSpPr>
        <p:spPr bwMode="auto">
          <a:xfrm>
            <a:off x="1777827" y="1452573"/>
            <a:ext cx="119574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20" bIns="0">
            <a:spAutoFit/>
          </a:bodyPr>
          <a:lstStyle/>
          <a:p>
            <a:pPr marL="39668" algn="ctr"/>
            <a:r>
              <a:rPr lang="en-US">
                <a:solidFill>
                  <a:srgbClr val="373737"/>
                </a:solidFill>
                <a:sym typeface="Arial" charset="0"/>
              </a:rPr>
              <a:t>Information</a:t>
            </a:r>
          </a:p>
        </p:txBody>
      </p:sp>
      <p:sp>
        <p:nvSpPr>
          <p:cNvPr id="570374" name="Rectangle 8"/>
          <p:cNvSpPr>
            <a:spLocks/>
          </p:cNvSpPr>
          <p:nvPr/>
        </p:nvSpPr>
        <p:spPr bwMode="auto">
          <a:xfrm>
            <a:off x="1919007" y="5554673"/>
            <a:ext cx="91337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20" bIns="0">
            <a:spAutoFit/>
          </a:bodyPr>
          <a:lstStyle/>
          <a:p>
            <a:pPr marL="39668" algn="ctr"/>
            <a:r>
              <a:rPr lang="en-US">
                <a:solidFill>
                  <a:srgbClr val="373737"/>
                </a:solidFill>
                <a:sym typeface="Arial" charset="0"/>
              </a:rPr>
              <a:t>Analysis</a:t>
            </a:r>
          </a:p>
        </p:txBody>
      </p:sp>
      <p:sp>
        <p:nvSpPr>
          <p:cNvPr id="570375" name="Rectangle 9"/>
          <p:cNvSpPr>
            <a:spLocks/>
          </p:cNvSpPr>
          <p:nvPr/>
        </p:nvSpPr>
        <p:spPr bwMode="auto">
          <a:xfrm>
            <a:off x="1874027" y="4187834"/>
            <a:ext cx="100334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20" bIns="0">
            <a:spAutoFit/>
          </a:bodyPr>
          <a:lstStyle/>
          <a:p>
            <a:pPr marL="39668" algn="ctr"/>
            <a:r>
              <a:rPr lang="en-US">
                <a:solidFill>
                  <a:srgbClr val="373737"/>
                </a:solidFill>
                <a:sym typeface="Arial" charset="0"/>
              </a:rPr>
              <a:t>Sampling</a:t>
            </a:r>
          </a:p>
        </p:txBody>
      </p:sp>
      <p:sp>
        <p:nvSpPr>
          <p:cNvPr id="570376" name="Rectangle 16"/>
          <p:cNvSpPr>
            <a:spLocks/>
          </p:cNvSpPr>
          <p:nvPr/>
        </p:nvSpPr>
        <p:spPr bwMode="auto">
          <a:xfrm>
            <a:off x="1365141" y="2667000"/>
            <a:ext cx="1855649"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0" tIns="0" rIns="40620" bIns="0">
            <a:spAutoFit/>
          </a:bodyPr>
          <a:lstStyle/>
          <a:p>
            <a:pPr marL="39668" algn="ctr"/>
            <a:r>
              <a:rPr lang="en-US" dirty="0">
                <a:solidFill>
                  <a:srgbClr val="373737"/>
                </a:solidFill>
                <a:sym typeface="Arial" charset="0"/>
              </a:rPr>
              <a:t>Representation &amp; Scoring</a:t>
            </a:r>
          </a:p>
        </p:txBody>
      </p:sp>
      <p:sp>
        <p:nvSpPr>
          <p:cNvPr id="570377" name="Oval 17"/>
          <p:cNvSpPr>
            <a:spLocks/>
          </p:cNvSpPr>
          <p:nvPr/>
        </p:nvSpPr>
        <p:spPr bwMode="auto">
          <a:xfrm>
            <a:off x="4394200" y="2811463"/>
            <a:ext cx="63500" cy="63500"/>
          </a:xfrm>
          <a:prstGeom prst="ellipse">
            <a:avLst/>
          </a:prstGeom>
          <a:solidFill>
            <a:schemeClr val="accent1"/>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378" name="Oval 18"/>
          <p:cNvSpPr>
            <a:spLocks/>
          </p:cNvSpPr>
          <p:nvPr/>
        </p:nvSpPr>
        <p:spPr bwMode="auto">
          <a:xfrm>
            <a:off x="4432301" y="2760663"/>
            <a:ext cx="63500" cy="63500"/>
          </a:xfrm>
          <a:prstGeom prst="ellipse">
            <a:avLst/>
          </a:prstGeom>
          <a:solidFill>
            <a:schemeClr val="accent1"/>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379" name="Oval 19"/>
          <p:cNvSpPr>
            <a:spLocks/>
          </p:cNvSpPr>
          <p:nvPr/>
        </p:nvSpPr>
        <p:spPr bwMode="auto">
          <a:xfrm>
            <a:off x="4445000" y="2811463"/>
            <a:ext cx="63500" cy="63500"/>
          </a:xfrm>
          <a:prstGeom prst="ellipse">
            <a:avLst/>
          </a:prstGeom>
          <a:solidFill>
            <a:schemeClr val="accent1"/>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380" name="Oval 20"/>
          <p:cNvSpPr>
            <a:spLocks/>
          </p:cNvSpPr>
          <p:nvPr/>
        </p:nvSpPr>
        <p:spPr bwMode="auto">
          <a:xfrm>
            <a:off x="4025901" y="2747963"/>
            <a:ext cx="63500" cy="63500"/>
          </a:xfrm>
          <a:prstGeom prst="ellipse">
            <a:avLst/>
          </a:prstGeom>
          <a:solidFill>
            <a:schemeClr val="accent1"/>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381" name="Oval 21"/>
          <p:cNvSpPr>
            <a:spLocks/>
          </p:cNvSpPr>
          <p:nvPr/>
        </p:nvSpPr>
        <p:spPr bwMode="auto">
          <a:xfrm>
            <a:off x="4483101" y="2798763"/>
            <a:ext cx="63500" cy="63500"/>
          </a:xfrm>
          <a:prstGeom prst="ellipse">
            <a:avLst/>
          </a:prstGeom>
          <a:solidFill>
            <a:schemeClr val="accent1"/>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382" name="Oval 22"/>
          <p:cNvSpPr>
            <a:spLocks/>
          </p:cNvSpPr>
          <p:nvPr/>
        </p:nvSpPr>
        <p:spPr bwMode="auto">
          <a:xfrm>
            <a:off x="4076700" y="2747963"/>
            <a:ext cx="63500" cy="63500"/>
          </a:xfrm>
          <a:prstGeom prst="ellipse">
            <a:avLst/>
          </a:prstGeom>
          <a:solidFill>
            <a:schemeClr val="accent1"/>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383" name="Oval 23"/>
          <p:cNvSpPr>
            <a:spLocks/>
          </p:cNvSpPr>
          <p:nvPr/>
        </p:nvSpPr>
        <p:spPr bwMode="auto">
          <a:xfrm>
            <a:off x="4051300" y="2722564"/>
            <a:ext cx="63500" cy="63500"/>
          </a:xfrm>
          <a:prstGeom prst="ellipse">
            <a:avLst/>
          </a:prstGeom>
          <a:solidFill>
            <a:schemeClr val="accent1"/>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384" name="Oval 24"/>
          <p:cNvSpPr>
            <a:spLocks/>
          </p:cNvSpPr>
          <p:nvPr/>
        </p:nvSpPr>
        <p:spPr bwMode="auto">
          <a:xfrm>
            <a:off x="4114800" y="2697163"/>
            <a:ext cx="63500" cy="63500"/>
          </a:xfrm>
          <a:prstGeom prst="ellipse">
            <a:avLst/>
          </a:prstGeom>
          <a:solidFill>
            <a:schemeClr val="accent1"/>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385" name="Oval 25"/>
          <p:cNvSpPr>
            <a:spLocks/>
          </p:cNvSpPr>
          <p:nvPr/>
        </p:nvSpPr>
        <p:spPr bwMode="auto">
          <a:xfrm>
            <a:off x="5410201" y="2747963"/>
            <a:ext cx="63500" cy="63500"/>
          </a:xfrm>
          <a:prstGeom prst="ellipse">
            <a:avLst/>
          </a:prstGeom>
          <a:solidFill>
            <a:srgbClr val="BC353C"/>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386" name="Oval 26"/>
          <p:cNvSpPr>
            <a:spLocks/>
          </p:cNvSpPr>
          <p:nvPr/>
        </p:nvSpPr>
        <p:spPr bwMode="auto">
          <a:xfrm>
            <a:off x="5486400" y="2747963"/>
            <a:ext cx="63500" cy="63500"/>
          </a:xfrm>
          <a:prstGeom prst="ellipse">
            <a:avLst/>
          </a:prstGeom>
          <a:solidFill>
            <a:srgbClr val="BC353C"/>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387" name="Oval 27"/>
          <p:cNvSpPr>
            <a:spLocks/>
          </p:cNvSpPr>
          <p:nvPr/>
        </p:nvSpPr>
        <p:spPr bwMode="auto">
          <a:xfrm>
            <a:off x="5549900" y="2747963"/>
            <a:ext cx="63500" cy="63500"/>
          </a:xfrm>
          <a:prstGeom prst="ellipse">
            <a:avLst/>
          </a:prstGeom>
          <a:solidFill>
            <a:srgbClr val="BC353C"/>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388" name="Oval 28"/>
          <p:cNvSpPr>
            <a:spLocks/>
          </p:cNvSpPr>
          <p:nvPr/>
        </p:nvSpPr>
        <p:spPr bwMode="auto">
          <a:xfrm>
            <a:off x="5626101" y="2747963"/>
            <a:ext cx="63500" cy="63500"/>
          </a:xfrm>
          <a:prstGeom prst="ellipse">
            <a:avLst/>
          </a:prstGeom>
          <a:solidFill>
            <a:srgbClr val="BC353C"/>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389" name="Oval 29"/>
          <p:cNvSpPr>
            <a:spLocks/>
          </p:cNvSpPr>
          <p:nvPr/>
        </p:nvSpPr>
        <p:spPr bwMode="auto">
          <a:xfrm>
            <a:off x="5702300" y="2747963"/>
            <a:ext cx="63500" cy="63500"/>
          </a:xfrm>
          <a:prstGeom prst="ellipse">
            <a:avLst/>
          </a:prstGeom>
          <a:solidFill>
            <a:srgbClr val="BC353C"/>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390" name="Oval 30"/>
          <p:cNvSpPr>
            <a:spLocks/>
          </p:cNvSpPr>
          <p:nvPr/>
        </p:nvSpPr>
        <p:spPr bwMode="auto">
          <a:xfrm>
            <a:off x="5765800" y="2747963"/>
            <a:ext cx="63500" cy="63500"/>
          </a:xfrm>
          <a:prstGeom prst="ellipse">
            <a:avLst/>
          </a:prstGeom>
          <a:solidFill>
            <a:srgbClr val="BC353C"/>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391" name="Oval 31"/>
          <p:cNvSpPr>
            <a:spLocks/>
          </p:cNvSpPr>
          <p:nvPr/>
        </p:nvSpPr>
        <p:spPr bwMode="auto">
          <a:xfrm>
            <a:off x="5842000" y="2747963"/>
            <a:ext cx="63500" cy="63500"/>
          </a:xfrm>
          <a:prstGeom prst="ellipse">
            <a:avLst/>
          </a:prstGeom>
          <a:solidFill>
            <a:srgbClr val="BC353C"/>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392" name="Oval 32"/>
          <p:cNvSpPr>
            <a:spLocks/>
          </p:cNvSpPr>
          <p:nvPr/>
        </p:nvSpPr>
        <p:spPr bwMode="auto">
          <a:xfrm>
            <a:off x="5905500" y="2747963"/>
            <a:ext cx="63500" cy="63500"/>
          </a:xfrm>
          <a:prstGeom prst="ellipse">
            <a:avLst/>
          </a:prstGeom>
          <a:solidFill>
            <a:srgbClr val="BC353C"/>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393" name="Oval 33"/>
          <p:cNvSpPr>
            <a:spLocks/>
          </p:cNvSpPr>
          <p:nvPr/>
        </p:nvSpPr>
        <p:spPr bwMode="auto">
          <a:xfrm>
            <a:off x="4089401" y="2760663"/>
            <a:ext cx="84138" cy="87312"/>
          </a:xfrm>
          <a:prstGeom prst="ellipse">
            <a:avLst/>
          </a:prstGeom>
          <a:solidFill>
            <a:schemeClr val="accent1"/>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394" name="Oval 34"/>
          <p:cNvSpPr>
            <a:spLocks/>
          </p:cNvSpPr>
          <p:nvPr/>
        </p:nvSpPr>
        <p:spPr bwMode="auto">
          <a:xfrm>
            <a:off x="4149726" y="2697163"/>
            <a:ext cx="85725" cy="87312"/>
          </a:xfrm>
          <a:prstGeom prst="ellipse">
            <a:avLst/>
          </a:prstGeom>
          <a:solidFill>
            <a:schemeClr val="accent1"/>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395" name="Oval 35"/>
          <p:cNvSpPr>
            <a:spLocks/>
          </p:cNvSpPr>
          <p:nvPr/>
        </p:nvSpPr>
        <p:spPr bwMode="auto">
          <a:xfrm>
            <a:off x="4162425" y="2774952"/>
            <a:ext cx="85725" cy="87313"/>
          </a:xfrm>
          <a:prstGeom prst="ellipse">
            <a:avLst/>
          </a:prstGeom>
          <a:solidFill>
            <a:schemeClr val="accent1"/>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396" name="Oval 36"/>
          <p:cNvSpPr>
            <a:spLocks/>
          </p:cNvSpPr>
          <p:nvPr/>
        </p:nvSpPr>
        <p:spPr bwMode="auto">
          <a:xfrm>
            <a:off x="4248150" y="2798763"/>
            <a:ext cx="85725" cy="87312"/>
          </a:xfrm>
          <a:prstGeom prst="ellipse">
            <a:avLst/>
          </a:prstGeom>
          <a:solidFill>
            <a:schemeClr val="accent1"/>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397" name="Oval 37"/>
          <p:cNvSpPr>
            <a:spLocks/>
          </p:cNvSpPr>
          <p:nvPr/>
        </p:nvSpPr>
        <p:spPr bwMode="auto">
          <a:xfrm>
            <a:off x="4211639" y="2960688"/>
            <a:ext cx="84137" cy="87312"/>
          </a:xfrm>
          <a:prstGeom prst="ellipse">
            <a:avLst/>
          </a:prstGeom>
          <a:solidFill>
            <a:schemeClr val="accent1"/>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398" name="Oval 38"/>
          <p:cNvSpPr>
            <a:spLocks/>
          </p:cNvSpPr>
          <p:nvPr/>
        </p:nvSpPr>
        <p:spPr bwMode="auto">
          <a:xfrm>
            <a:off x="4321176" y="2798763"/>
            <a:ext cx="85725" cy="87312"/>
          </a:xfrm>
          <a:prstGeom prst="ellipse">
            <a:avLst/>
          </a:prstGeom>
          <a:solidFill>
            <a:schemeClr val="accent1"/>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399" name="Oval 39"/>
          <p:cNvSpPr>
            <a:spLocks/>
          </p:cNvSpPr>
          <p:nvPr/>
        </p:nvSpPr>
        <p:spPr bwMode="auto">
          <a:xfrm>
            <a:off x="4284664" y="2749550"/>
            <a:ext cx="85725" cy="87313"/>
          </a:xfrm>
          <a:prstGeom prst="ellipse">
            <a:avLst/>
          </a:prstGeom>
          <a:solidFill>
            <a:schemeClr val="accent1"/>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400" name="Oval 40"/>
          <p:cNvSpPr>
            <a:spLocks/>
          </p:cNvSpPr>
          <p:nvPr/>
        </p:nvSpPr>
        <p:spPr bwMode="auto">
          <a:xfrm>
            <a:off x="4370388" y="2724151"/>
            <a:ext cx="84137" cy="87313"/>
          </a:xfrm>
          <a:prstGeom prst="ellipse">
            <a:avLst/>
          </a:prstGeom>
          <a:solidFill>
            <a:schemeClr val="accent1"/>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401" name="Oval 41"/>
          <p:cNvSpPr>
            <a:spLocks/>
          </p:cNvSpPr>
          <p:nvPr/>
        </p:nvSpPr>
        <p:spPr bwMode="auto">
          <a:xfrm>
            <a:off x="6794500" y="2760663"/>
            <a:ext cx="63500" cy="63500"/>
          </a:xfrm>
          <a:prstGeom prst="ellipse">
            <a:avLst/>
          </a:prstGeom>
          <a:solidFill>
            <a:srgbClr val="32B400"/>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402" name="Oval 42"/>
          <p:cNvSpPr>
            <a:spLocks/>
          </p:cNvSpPr>
          <p:nvPr/>
        </p:nvSpPr>
        <p:spPr bwMode="auto">
          <a:xfrm>
            <a:off x="6845300" y="2760663"/>
            <a:ext cx="63500" cy="63500"/>
          </a:xfrm>
          <a:prstGeom prst="ellipse">
            <a:avLst/>
          </a:prstGeom>
          <a:solidFill>
            <a:srgbClr val="32B400"/>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403" name="Oval 43"/>
          <p:cNvSpPr>
            <a:spLocks/>
          </p:cNvSpPr>
          <p:nvPr/>
        </p:nvSpPr>
        <p:spPr bwMode="auto">
          <a:xfrm>
            <a:off x="7023100" y="2722564"/>
            <a:ext cx="63500" cy="63500"/>
          </a:xfrm>
          <a:prstGeom prst="ellipse">
            <a:avLst/>
          </a:prstGeom>
          <a:solidFill>
            <a:srgbClr val="32B400"/>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404" name="Oval 44"/>
          <p:cNvSpPr>
            <a:spLocks/>
          </p:cNvSpPr>
          <p:nvPr/>
        </p:nvSpPr>
        <p:spPr bwMode="auto">
          <a:xfrm>
            <a:off x="6883401" y="2709863"/>
            <a:ext cx="63500" cy="63500"/>
          </a:xfrm>
          <a:prstGeom prst="ellipse">
            <a:avLst/>
          </a:prstGeom>
          <a:solidFill>
            <a:srgbClr val="32B400"/>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405" name="Oval 45"/>
          <p:cNvSpPr>
            <a:spLocks/>
          </p:cNvSpPr>
          <p:nvPr/>
        </p:nvSpPr>
        <p:spPr bwMode="auto">
          <a:xfrm>
            <a:off x="6858000" y="2773364"/>
            <a:ext cx="84138" cy="87312"/>
          </a:xfrm>
          <a:prstGeom prst="ellipse">
            <a:avLst/>
          </a:prstGeom>
          <a:solidFill>
            <a:srgbClr val="32B400"/>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406" name="Oval 46"/>
          <p:cNvSpPr>
            <a:spLocks/>
          </p:cNvSpPr>
          <p:nvPr/>
        </p:nvSpPr>
        <p:spPr bwMode="auto">
          <a:xfrm>
            <a:off x="6921500" y="2709863"/>
            <a:ext cx="84138" cy="87312"/>
          </a:xfrm>
          <a:prstGeom prst="ellipse">
            <a:avLst/>
          </a:prstGeom>
          <a:solidFill>
            <a:srgbClr val="32B400"/>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407" name="Oval 47"/>
          <p:cNvSpPr>
            <a:spLocks/>
          </p:cNvSpPr>
          <p:nvPr/>
        </p:nvSpPr>
        <p:spPr bwMode="auto">
          <a:xfrm>
            <a:off x="6934200" y="2786064"/>
            <a:ext cx="84138" cy="87312"/>
          </a:xfrm>
          <a:prstGeom prst="ellipse">
            <a:avLst/>
          </a:prstGeom>
          <a:solidFill>
            <a:srgbClr val="32B400"/>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408" name="Oval 48"/>
          <p:cNvSpPr>
            <a:spLocks/>
          </p:cNvSpPr>
          <p:nvPr/>
        </p:nvSpPr>
        <p:spPr bwMode="auto">
          <a:xfrm>
            <a:off x="6858000" y="2824163"/>
            <a:ext cx="84138" cy="87312"/>
          </a:xfrm>
          <a:prstGeom prst="ellipse">
            <a:avLst/>
          </a:prstGeom>
          <a:solidFill>
            <a:srgbClr val="32B400"/>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409" name="Oval 49"/>
          <p:cNvSpPr>
            <a:spLocks/>
          </p:cNvSpPr>
          <p:nvPr/>
        </p:nvSpPr>
        <p:spPr bwMode="auto">
          <a:xfrm rot="-6791914">
            <a:off x="6742113" y="2655888"/>
            <a:ext cx="63500" cy="63500"/>
          </a:xfrm>
          <a:prstGeom prst="ellipse">
            <a:avLst/>
          </a:prstGeom>
          <a:solidFill>
            <a:srgbClr val="32B400"/>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410" name="Oval 50"/>
          <p:cNvSpPr>
            <a:spLocks/>
          </p:cNvSpPr>
          <p:nvPr/>
        </p:nvSpPr>
        <p:spPr bwMode="auto">
          <a:xfrm rot="-6791914">
            <a:off x="6683376" y="2633663"/>
            <a:ext cx="63500" cy="63500"/>
          </a:xfrm>
          <a:prstGeom prst="ellipse">
            <a:avLst/>
          </a:prstGeom>
          <a:solidFill>
            <a:srgbClr val="32B400"/>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411" name="Oval 51"/>
          <p:cNvSpPr>
            <a:spLocks/>
          </p:cNvSpPr>
          <p:nvPr/>
        </p:nvSpPr>
        <p:spPr bwMode="auto">
          <a:xfrm rot="-6791914">
            <a:off x="6729414" y="2603501"/>
            <a:ext cx="63500" cy="63500"/>
          </a:xfrm>
          <a:prstGeom prst="ellipse">
            <a:avLst/>
          </a:prstGeom>
          <a:solidFill>
            <a:srgbClr val="32B400"/>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412" name="Oval 52"/>
          <p:cNvSpPr>
            <a:spLocks/>
          </p:cNvSpPr>
          <p:nvPr/>
        </p:nvSpPr>
        <p:spPr bwMode="auto">
          <a:xfrm rot="-6791914">
            <a:off x="6699250" y="2578100"/>
            <a:ext cx="63500" cy="63500"/>
          </a:xfrm>
          <a:prstGeom prst="ellipse">
            <a:avLst/>
          </a:prstGeom>
          <a:solidFill>
            <a:srgbClr val="32B400"/>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413" name="Oval 53"/>
          <p:cNvSpPr>
            <a:spLocks/>
          </p:cNvSpPr>
          <p:nvPr/>
        </p:nvSpPr>
        <p:spPr bwMode="auto">
          <a:xfrm rot="-6791914">
            <a:off x="6786564" y="2763837"/>
            <a:ext cx="84138" cy="87313"/>
          </a:xfrm>
          <a:prstGeom prst="ellipse">
            <a:avLst/>
          </a:prstGeom>
          <a:solidFill>
            <a:srgbClr val="32B400"/>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414" name="Oval 54"/>
          <p:cNvSpPr>
            <a:spLocks/>
          </p:cNvSpPr>
          <p:nvPr/>
        </p:nvSpPr>
        <p:spPr bwMode="auto">
          <a:xfrm rot="-6791914">
            <a:off x="6757194" y="2696370"/>
            <a:ext cx="85725" cy="87313"/>
          </a:xfrm>
          <a:prstGeom prst="ellipse">
            <a:avLst/>
          </a:prstGeom>
          <a:solidFill>
            <a:srgbClr val="32B400"/>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415" name="Oval 55"/>
          <p:cNvSpPr>
            <a:spLocks/>
          </p:cNvSpPr>
          <p:nvPr/>
        </p:nvSpPr>
        <p:spPr bwMode="auto">
          <a:xfrm rot="-6791914">
            <a:off x="6730206" y="2747170"/>
            <a:ext cx="85725" cy="87312"/>
          </a:xfrm>
          <a:prstGeom prst="ellipse">
            <a:avLst/>
          </a:prstGeom>
          <a:solidFill>
            <a:srgbClr val="32B400"/>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416" name="Oval 56"/>
          <p:cNvSpPr>
            <a:spLocks/>
          </p:cNvSpPr>
          <p:nvPr/>
        </p:nvSpPr>
        <p:spPr bwMode="auto">
          <a:xfrm rot="-6791914">
            <a:off x="6673056" y="2683670"/>
            <a:ext cx="85725" cy="87312"/>
          </a:xfrm>
          <a:prstGeom prst="ellipse">
            <a:avLst/>
          </a:prstGeom>
          <a:solidFill>
            <a:srgbClr val="32B400"/>
          </a:solidFill>
          <a:ln w="12700">
            <a:solidFill>
              <a:schemeClr val="tx1"/>
            </a:solidFill>
            <a:round/>
            <a:headEnd/>
            <a:tailEnd/>
          </a:ln>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417" name="Oval 57"/>
          <p:cNvSpPr>
            <a:spLocks/>
          </p:cNvSpPr>
          <p:nvPr/>
        </p:nvSpPr>
        <p:spPr bwMode="auto">
          <a:xfrm>
            <a:off x="6642100" y="2570163"/>
            <a:ext cx="190500" cy="1905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418" name="Oval 58"/>
          <p:cNvSpPr>
            <a:spLocks/>
          </p:cNvSpPr>
          <p:nvPr/>
        </p:nvSpPr>
        <p:spPr bwMode="auto">
          <a:xfrm>
            <a:off x="6858000" y="2697163"/>
            <a:ext cx="190500" cy="1905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419" name="Oval 59"/>
          <p:cNvSpPr>
            <a:spLocks/>
          </p:cNvSpPr>
          <p:nvPr/>
        </p:nvSpPr>
        <p:spPr bwMode="auto">
          <a:xfrm>
            <a:off x="6731000" y="2684463"/>
            <a:ext cx="190500" cy="190500"/>
          </a:xfrm>
          <a:prstGeom prst="ellipse">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570420" name="Rectangle 61"/>
          <p:cNvSpPr>
            <a:spLocks/>
          </p:cNvSpPr>
          <p:nvPr/>
        </p:nvSpPr>
        <p:spPr bwMode="auto">
          <a:xfrm>
            <a:off x="63500" y="6146800"/>
            <a:ext cx="8166100" cy="71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r>
              <a:rPr lang="en-US" sz="1400" i="1">
                <a:solidFill>
                  <a:srgbClr val="4C4C4C"/>
                </a:solidFill>
                <a:sym typeface="Arial" charset="0"/>
              </a:rPr>
              <a:t>Alber </a:t>
            </a:r>
            <a:r>
              <a:rPr lang="en-US" sz="1400" i="1">
                <a:solidFill>
                  <a:srgbClr val="4C4C4C"/>
                </a:solidFill>
                <a:latin typeface="Arial Italic" charset="0"/>
                <a:sym typeface="Arial Italic" charset="0"/>
              </a:rPr>
              <a:t>et al</a:t>
            </a:r>
            <a:r>
              <a:rPr lang="en-US" sz="1400" i="1">
                <a:solidFill>
                  <a:srgbClr val="4C4C4C"/>
                </a:solidFill>
                <a:sym typeface="Arial" charset="0"/>
              </a:rPr>
              <a:t>. </a:t>
            </a:r>
            <a:r>
              <a:rPr lang="en-US" sz="1400" i="1">
                <a:solidFill>
                  <a:srgbClr val="4C4C4C"/>
                </a:solidFill>
                <a:latin typeface="Arial Italic" charset="0"/>
                <a:sym typeface="Arial Italic" charset="0"/>
              </a:rPr>
              <a:t>Nature </a:t>
            </a:r>
            <a:r>
              <a:rPr lang="en-US" sz="1400" i="1">
                <a:solidFill>
                  <a:srgbClr val="4C4C4C"/>
                </a:solidFill>
                <a:latin typeface="Arial Bold" charset="0"/>
                <a:sym typeface="Arial Bold" charset="0"/>
              </a:rPr>
              <a:t>450</a:t>
            </a:r>
            <a:r>
              <a:rPr lang="en-US" sz="1400" i="1">
                <a:solidFill>
                  <a:srgbClr val="4C4C4C"/>
                </a:solidFill>
                <a:sym typeface="Arial" charset="0"/>
              </a:rPr>
              <a:t>, 683-694, 2007</a:t>
            </a:r>
          </a:p>
          <a:p>
            <a:r>
              <a:rPr lang="en-US" sz="1400" i="1">
                <a:solidFill>
                  <a:srgbClr val="4C4C4C"/>
                </a:solidFill>
                <a:latin typeface="Helvetica" charset="0"/>
                <a:sym typeface="Helvetica" charset="0"/>
              </a:rPr>
              <a:t>Robinson, Sali, Baumeister. Nature 450, 974-982, 2007</a:t>
            </a:r>
          </a:p>
          <a:p>
            <a:r>
              <a:rPr lang="en-US" sz="1400" i="1">
                <a:solidFill>
                  <a:srgbClr val="4C4C4C"/>
                </a:solidFill>
                <a:latin typeface="Helvetica" charset="0"/>
                <a:sym typeface="Helvetica" charset="0"/>
              </a:rPr>
              <a:t>Russel et al. PLoS Biology 10, 2012</a:t>
            </a:r>
          </a:p>
        </p:txBody>
      </p:sp>
      <p:sp>
        <p:nvSpPr>
          <p:cNvPr id="63" name="Title 4"/>
          <p:cNvSpPr>
            <a:spLocks noGrp="1"/>
          </p:cNvSpPr>
          <p:nvPr>
            <p:ph type="title"/>
          </p:nvPr>
        </p:nvSpPr>
        <p:spPr>
          <a:xfrm>
            <a:off x="228600" y="-228599"/>
            <a:ext cx="8458200" cy="1082675"/>
          </a:xfrm>
          <a:noFill/>
          <a:ln>
            <a:noFill/>
          </a:ln>
        </p:spPr>
        <p:txBody>
          <a:bodyPr anchor="ctr"/>
          <a:lstStyle/>
          <a:p>
            <a:pPr defTabSz="456964"/>
            <a:r>
              <a:rPr lang="en-US" sz="4000" kern="1200" dirty="0">
                <a:solidFill>
                  <a:srgbClr val="17375E"/>
                </a:solidFill>
                <a:latin typeface="Catamaran SemiBold"/>
                <a:ea typeface="ＭＳ Ｐゴシック" charset="0"/>
                <a:cs typeface="Catamaran SemiBold"/>
              </a:rPr>
              <a:t>Integrative structural biology</a:t>
            </a:r>
          </a:p>
        </p:txBody>
      </p:sp>
      <p:sp>
        <p:nvSpPr>
          <p:cNvPr id="13" name="Down Arrow 12"/>
          <p:cNvSpPr/>
          <p:nvPr/>
        </p:nvSpPr>
        <p:spPr bwMode="auto">
          <a:xfrm>
            <a:off x="2133601" y="2057400"/>
            <a:ext cx="304800" cy="609600"/>
          </a:xfrm>
          <a:prstGeom prst="downArrow">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lIns="91392" tIns="45697" rIns="91392" bIns="45697"/>
          <a:lstStyle/>
          <a:p>
            <a:pPr algn="ctr">
              <a:defRPr/>
            </a:pP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76" name="Down Arrow 75"/>
          <p:cNvSpPr/>
          <p:nvPr/>
        </p:nvSpPr>
        <p:spPr bwMode="auto">
          <a:xfrm>
            <a:off x="2133601" y="3352801"/>
            <a:ext cx="304800" cy="609600"/>
          </a:xfrm>
          <a:prstGeom prst="downArrow">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lIns="91392" tIns="45697" rIns="91392" bIns="45697"/>
          <a:lstStyle/>
          <a:p>
            <a:pPr algn="ctr">
              <a:defRPr/>
            </a:pP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77" name="Down Arrow 76"/>
          <p:cNvSpPr/>
          <p:nvPr/>
        </p:nvSpPr>
        <p:spPr bwMode="auto">
          <a:xfrm>
            <a:off x="2133601" y="4800600"/>
            <a:ext cx="304800" cy="609600"/>
          </a:xfrm>
          <a:prstGeom prst="downArrow">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lIns="91392" tIns="45697" rIns="91392" bIns="45697"/>
          <a:lstStyle/>
          <a:p>
            <a:pPr algn="ctr">
              <a:defRPr/>
            </a:pP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14" name="U-Turn Arrow 13"/>
          <p:cNvSpPr/>
          <p:nvPr/>
        </p:nvSpPr>
        <p:spPr bwMode="auto">
          <a:xfrm rot="16200000">
            <a:off x="-990600" y="3505200"/>
            <a:ext cx="4267200" cy="457200"/>
          </a:xfrm>
          <a:prstGeom prst="uturnArrow">
            <a:avLst>
              <a:gd name="adj1" fmla="val 28915"/>
              <a:gd name="adj2" fmla="val 23538"/>
              <a:gd name="adj3" fmla="val 39620"/>
              <a:gd name="adj4" fmla="val 40887"/>
              <a:gd name="adj5" fmla="val 100000"/>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lIns="91392" tIns="45697" rIns="91392" bIns="45697"/>
          <a:lstStyle/>
          <a:p>
            <a:pPr algn="ctr">
              <a:defRPr/>
            </a:pPr>
            <a:endParaRPr lang="en-US" sz="4200">
              <a:solidFill>
                <a:srgbClr val="000000"/>
              </a:solidFill>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945268518"/>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667001"/>
            <a:ext cx="9144000" cy="4118076"/>
          </a:xfrm>
          <a:prstGeom prst="rect">
            <a:avLst/>
          </a:prstGeom>
        </p:spPr>
      </p:pic>
      <p:sp>
        <p:nvSpPr>
          <p:cNvPr id="5" name="Shape 930"/>
          <p:cNvSpPr/>
          <p:nvPr/>
        </p:nvSpPr>
        <p:spPr>
          <a:xfrm>
            <a:off x="437555" y="80369"/>
            <a:ext cx="8259961" cy="1062633"/>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C572A759-6A51-4108-AA02-DFA0A04FC94B}">
              <ma14:wrappingTextBoxFlag xmlns:ma14="http://schemas.microsoft.com/office/mac/drawingml/2011/main" xmlns="" val="1"/>
            </a:ext>
          </a:extLst>
        </p:spPr>
        <p:txBody>
          <a:bodyPr vert="horz" wrap="square" lIns="91392" tIns="45697" rIns="91392" bIns="45697" numCol="1" anchor="ctr" anchorCtr="0" compatLnSpc="1">
            <a:prstTxWarp prst="textNoShape">
              <a:avLst/>
            </a:prstTxWarp>
          </a:bodyPr>
          <a:lstStyle/>
          <a:p>
            <a:pPr algn="ctr" defTabSz="456964" eaLnBrk="0" hangingPunct="0"/>
            <a:r>
              <a:rPr sz="4000" dirty="0">
                <a:solidFill>
                  <a:srgbClr val="17375E"/>
                </a:solidFill>
                <a:latin typeface="Catamaran SemiBold"/>
                <a:cs typeface="Catamaran SemiBold"/>
                <a:sym typeface="Helvetica"/>
              </a:rPr>
              <a:t>Scoring function</a:t>
            </a:r>
            <a:r>
              <a:rPr lang="en-US" sz="4000" dirty="0">
                <a:solidFill>
                  <a:srgbClr val="17375E"/>
                </a:solidFill>
                <a:latin typeface="Catamaran SemiBold"/>
                <a:cs typeface="Catamaran SemiBold"/>
                <a:sym typeface="Helvetica"/>
              </a:rPr>
              <a:t> 5</a:t>
            </a:r>
            <a:r>
              <a:rPr sz="4000" dirty="0">
                <a:solidFill>
                  <a:srgbClr val="17375E"/>
                </a:solidFill>
                <a:latin typeface="Catamaran SemiBold"/>
                <a:cs typeface="Catamaran SemiBold"/>
                <a:sym typeface="Helvetica"/>
              </a:rPr>
              <a:t>: </a:t>
            </a:r>
            <a:r>
              <a:rPr lang="en-US" sz="4000" dirty="0">
                <a:solidFill>
                  <a:srgbClr val="17375E"/>
                </a:solidFill>
                <a:latin typeface="Catamaran SemiBold"/>
                <a:cs typeface="Catamaran SemiBold"/>
                <a:sym typeface="Helvetica"/>
              </a:rPr>
              <a:t>Solvent Accessible surface distance (SASD)</a:t>
            </a:r>
            <a:endParaRPr sz="4000" dirty="0">
              <a:solidFill>
                <a:srgbClr val="17375E"/>
              </a:solidFill>
              <a:latin typeface="Catamaran SemiBold"/>
              <a:cs typeface="Catamaran SemiBold"/>
              <a:sym typeface="Helvetica"/>
            </a:endParaRPr>
          </a:p>
        </p:txBody>
      </p:sp>
      <p:sp>
        <p:nvSpPr>
          <p:cNvPr id="6" name="Rectangle 5"/>
          <p:cNvSpPr/>
          <p:nvPr/>
        </p:nvSpPr>
        <p:spPr>
          <a:xfrm>
            <a:off x="381000" y="1459471"/>
            <a:ext cx="3027272" cy="646313"/>
          </a:xfrm>
          <a:prstGeom prst="rect">
            <a:avLst/>
          </a:prstGeom>
        </p:spPr>
        <p:txBody>
          <a:bodyPr wrap="none" lIns="91421" tIns="45711" rIns="91421" bIns="45711">
            <a:spAutoFit/>
          </a:bodyPr>
          <a:lstStyle/>
          <a:p>
            <a:r>
              <a:rPr lang="en-US" dirty="0" err="1">
                <a:latin typeface="Catamaran"/>
                <a:cs typeface="Catamaran"/>
              </a:rPr>
              <a:t>Xwalk</a:t>
            </a:r>
            <a:r>
              <a:rPr lang="en-US" dirty="0">
                <a:latin typeface="Catamaran"/>
                <a:cs typeface="Catamaran"/>
              </a:rPr>
              <a:t>: </a:t>
            </a:r>
            <a:r>
              <a:rPr lang="en-US" dirty="0">
                <a:latin typeface="Catamaran"/>
                <a:cs typeface="Catamaran"/>
                <a:hlinkClick r:id="rId3"/>
              </a:rPr>
              <a:t>http://www.xwalk.org/</a:t>
            </a:r>
            <a:endParaRPr lang="en-US" dirty="0">
              <a:latin typeface="Catamaran"/>
              <a:cs typeface="Catamaran"/>
            </a:endParaRPr>
          </a:p>
          <a:p>
            <a:r>
              <a:rPr lang="en-US" dirty="0" err="1">
                <a:latin typeface="Catamaran"/>
                <a:cs typeface="Catamaran"/>
              </a:rPr>
              <a:t>Jwalk</a:t>
            </a:r>
            <a:r>
              <a:rPr lang="en-US" dirty="0">
                <a:latin typeface="Catamaran"/>
                <a:cs typeface="Catamaran"/>
              </a:rPr>
              <a:t> (Bullock et al. MCP 2016)</a:t>
            </a:r>
          </a:p>
        </p:txBody>
      </p:sp>
    </p:spTree>
    <p:extLst>
      <p:ext uri="{BB962C8B-B14F-4D97-AF65-F5344CB8AC3E}">
        <p14:creationId xmlns:p14="http://schemas.microsoft.com/office/powerpoint/2010/main" val="201804429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1" y="1066800"/>
            <a:ext cx="5448300" cy="990600"/>
          </a:xfrm>
          <a:prstGeom prst="rect">
            <a:avLst/>
          </a:prstGeom>
        </p:spPr>
      </p:pic>
      <p:sp>
        <p:nvSpPr>
          <p:cNvPr id="7" name="Rectangle 6"/>
          <p:cNvSpPr/>
          <p:nvPr/>
        </p:nvSpPr>
        <p:spPr>
          <a:xfrm>
            <a:off x="6096000" y="1219200"/>
            <a:ext cx="3048000" cy="1631216"/>
          </a:xfrm>
          <a:prstGeom prst="rect">
            <a:avLst/>
          </a:prstGeom>
        </p:spPr>
        <p:txBody>
          <a:bodyPr wrap="square" lIns="91421" tIns="45711" rIns="91421" bIns="45711">
            <a:spAutoFit/>
          </a:bodyPr>
          <a:lstStyle/>
          <a:p>
            <a:pPr lvl="0"/>
            <a:r>
              <a:rPr lang="en-US" sz="2000" dirty="0">
                <a:solidFill>
                  <a:srgbClr val="000000"/>
                </a:solidFill>
                <a:latin typeface="Catamaran"/>
                <a:cs typeface="Catamaran"/>
              </a:rPr>
              <a:t>scored positively, using a normal distribution (the mean and variance are calculated from all the SASDs 33 </a:t>
            </a:r>
            <a:r>
              <a:rPr lang="en-US" sz="2000" dirty="0" err="1">
                <a:solidFill>
                  <a:srgbClr val="000000"/>
                </a:solidFill>
                <a:latin typeface="Catamaran"/>
                <a:cs typeface="Catamaran"/>
              </a:rPr>
              <a:t>Å</a:t>
            </a:r>
            <a:r>
              <a:rPr lang="en-US" sz="2000" dirty="0">
                <a:solidFill>
                  <a:srgbClr val="000000"/>
                </a:solidFill>
                <a:latin typeface="Catamaran"/>
                <a:cs typeface="Catamaran"/>
              </a:rPr>
              <a:t> from the </a:t>
            </a:r>
            <a:r>
              <a:rPr lang="en-US" sz="2000" dirty="0" err="1">
                <a:solidFill>
                  <a:srgbClr val="000000"/>
                </a:solidFill>
                <a:latin typeface="Catamaran"/>
                <a:cs typeface="Catamaran"/>
              </a:rPr>
              <a:t>XLdb</a:t>
            </a:r>
            <a:r>
              <a:rPr lang="en-US" sz="2000" dirty="0">
                <a:solidFill>
                  <a:srgbClr val="000000"/>
                </a:solidFill>
                <a:latin typeface="Catamaran"/>
                <a:cs typeface="Catamaran"/>
              </a:rPr>
              <a:t>)</a:t>
            </a:r>
            <a:endParaRPr lang="en-US" dirty="0"/>
          </a:p>
        </p:txBody>
      </p:sp>
      <p:sp>
        <p:nvSpPr>
          <p:cNvPr id="8" name="Rectangle 7"/>
          <p:cNvSpPr/>
          <p:nvPr/>
        </p:nvSpPr>
        <p:spPr>
          <a:xfrm>
            <a:off x="3810001" y="2209800"/>
            <a:ext cx="1365738" cy="400110"/>
          </a:xfrm>
          <a:prstGeom prst="rect">
            <a:avLst/>
          </a:prstGeom>
        </p:spPr>
        <p:txBody>
          <a:bodyPr wrap="none" lIns="91421" tIns="45711" rIns="91421" bIns="45711">
            <a:spAutoFit/>
          </a:bodyPr>
          <a:lstStyle/>
          <a:p>
            <a:r>
              <a:rPr lang="en-US" sz="2000" dirty="0">
                <a:solidFill>
                  <a:srgbClr val="000000"/>
                </a:solidFill>
                <a:latin typeface="Catamaran"/>
                <a:cs typeface="Catamaran"/>
              </a:rPr>
              <a:t>flat penalty</a:t>
            </a:r>
            <a:endParaRPr lang="en-US" dirty="0"/>
          </a:p>
        </p:txBody>
      </p:sp>
      <p:cxnSp>
        <p:nvCxnSpPr>
          <p:cNvPr id="10" name="Straight Arrow Connector 9"/>
          <p:cNvCxnSpPr/>
          <p:nvPr/>
        </p:nvCxnSpPr>
        <p:spPr>
          <a:xfrm flipH="1" flipV="1">
            <a:off x="5638800" y="1524001"/>
            <a:ext cx="457200" cy="381000"/>
          </a:xfrm>
          <a:prstGeom prst="straightConnector1">
            <a:avLst/>
          </a:prstGeom>
          <a:noFill/>
          <a:ln w="25400" cap="flat">
            <a:solidFill>
              <a:srgbClr val="000000"/>
            </a:solidFill>
            <a:prstDash val="solid"/>
            <a:miter lim="400000"/>
            <a:tailEnd type="arrow"/>
          </a:ln>
          <a:effectLst/>
          <a:sp3d/>
        </p:spPr>
        <p:style>
          <a:lnRef idx="0">
            <a:scrgbClr r="0" g="0" b="0"/>
          </a:lnRef>
          <a:fillRef idx="0">
            <a:scrgbClr r="0" g="0" b="0"/>
          </a:fillRef>
          <a:effectRef idx="0">
            <a:scrgbClr r="0" g="0" b="0"/>
          </a:effectRef>
          <a:fontRef idx="none"/>
        </p:style>
      </p:cxnSp>
      <p:cxnSp>
        <p:nvCxnSpPr>
          <p:cNvPr id="11" name="Straight Arrow Connector 10"/>
          <p:cNvCxnSpPr/>
          <p:nvPr/>
        </p:nvCxnSpPr>
        <p:spPr>
          <a:xfrm flipV="1">
            <a:off x="4724400" y="1981200"/>
            <a:ext cx="76200" cy="304800"/>
          </a:xfrm>
          <a:prstGeom prst="straightConnector1">
            <a:avLst/>
          </a:prstGeom>
          <a:noFill/>
          <a:ln w="25400" cap="flat">
            <a:solidFill>
              <a:srgbClr val="000000"/>
            </a:solidFill>
            <a:prstDash val="solid"/>
            <a:miter lim="400000"/>
            <a:tailEnd type="arrow"/>
          </a:ln>
          <a:effectLst/>
          <a:sp3d/>
        </p:spPr>
        <p:style>
          <a:lnRef idx="0">
            <a:scrgbClr r="0" g="0" b="0"/>
          </a:lnRef>
          <a:fillRef idx="0">
            <a:scrgbClr r="0" g="0" b="0"/>
          </a:fillRef>
          <a:effectRef idx="0">
            <a:scrgbClr r="0" g="0" b="0"/>
          </a:effectRef>
          <a:fontRef idx="none"/>
        </p:style>
      </p:cxnSp>
      <p:sp>
        <p:nvSpPr>
          <p:cNvPr id="5" name="Shape 930"/>
          <p:cNvSpPr/>
          <p:nvPr/>
        </p:nvSpPr>
        <p:spPr>
          <a:xfrm>
            <a:off x="4" y="80369"/>
            <a:ext cx="9143999" cy="1062633"/>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C572A759-6A51-4108-AA02-DFA0A04FC94B}">
              <ma14:wrappingTextBoxFlag xmlns:ma14="http://schemas.microsoft.com/office/mac/drawingml/2011/main" xmlns="" val="1"/>
            </a:ext>
          </a:extLst>
        </p:spPr>
        <p:txBody>
          <a:bodyPr vert="horz" wrap="square" lIns="91392" tIns="45697" rIns="91392" bIns="45697" numCol="1" anchor="ctr" anchorCtr="0" compatLnSpc="1">
            <a:prstTxWarp prst="textNoShape">
              <a:avLst/>
            </a:prstTxWarp>
          </a:bodyPr>
          <a:lstStyle/>
          <a:p>
            <a:pPr algn="ctr" defTabSz="456964" eaLnBrk="0" hangingPunct="0"/>
            <a:r>
              <a:rPr sz="4000" dirty="0">
                <a:solidFill>
                  <a:srgbClr val="17375E"/>
                </a:solidFill>
                <a:latin typeface="Catamaran SemiBold"/>
                <a:cs typeface="Catamaran SemiBold"/>
                <a:sym typeface="Helvetica"/>
              </a:rPr>
              <a:t>Scoring function</a:t>
            </a:r>
            <a:r>
              <a:rPr lang="en-US" sz="4000" dirty="0">
                <a:solidFill>
                  <a:srgbClr val="17375E"/>
                </a:solidFill>
                <a:latin typeface="Catamaran SemiBold"/>
                <a:cs typeface="Catamaran SemiBold"/>
                <a:sym typeface="Helvetica"/>
              </a:rPr>
              <a:t> 5a</a:t>
            </a:r>
            <a:r>
              <a:rPr sz="4000" dirty="0">
                <a:solidFill>
                  <a:srgbClr val="17375E"/>
                </a:solidFill>
                <a:latin typeface="Catamaran SemiBold"/>
                <a:cs typeface="Catamaran SemiBold"/>
                <a:sym typeface="Helvetica"/>
              </a:rPr>
              <a:t>: </a:t>
            </a:r>
            <a:r>
              <a:rPr lang="en-US" sz="4000" dirty="0">
                <a:solidFill>
                  <a:srgbClr val="17375E"/>
                </a:solidFill>
                <a:latin typeface="Catamaran SemiBold"/>
                <a:cs typeface="Catamaran SemiBold"/>
                <a:sym typeface="Helvetica"/>
              </a:rPr>
              <a:t>Matched and Non-accessible Crosslink Score (MNXL)</a:t>
            </a:r>
            <a:endParaRPr sz="4000" dirty="0">
              <a:solidFill>
                <a:srgbClr val="17375E"/>
              </a:solidFill>
              <a:latin typeface="Catamaran SemiBold"/>
              <a:cs typeface="Catamaran SemiBold"/>
              <a:sym typeface="Helvetica"/>
            </a:endParaRPr>
          </a:p>
        </p:txBody>
      </p:sp>
      <p:sp>
        <p:nvSpPr>
          <p:cNvPr id="16" name="Shape 940"/>
          <p:cNvSpPr/>
          <p:nvPr/>
        </p:nvSpPr>
        <p:spPr>
          <a:xfrm>
            <a:off x="304800" y="3505200"/>
            <a:ext cx="8610600" cy="3088314"/>
          </a:xfrm>
          <a:prstGeom prst="rect">
            <a:avLst/>
          </a:prstGeom>
          <a:ln w="12700">
            <a:miter lim="400000"/>
          </a:ln>
          <a:extLst>
            <a:ext uri="{C572A759-6A51-4108-AA02-DFA0A04FC94B}">
              <ma14:wrappingTextBoxFlag xmlns:ma14="http://schemas.microsoft.com/office/mac/drawingml/2011/main" xmlns="" val="1"/>
            </a:ext>
          </a:extLst>
        </p:spPr>
        <p:txBody>
          <a:bodyPr wrap="square" lIns="35695" tIns="35695" rIns="35695" bIns="35695" anchor="ctr">
            <a:spAutoFit/>
          </a:bodyPr>
          <a:lstStyle/>
          <a:p>
            <a:pPr marL="342830" indent="-342830">
              <a:buFont typeface="Arial"/>
              <a:buChar char="•"/>
            </a:pPr>
            <a:r>
              <a:rPr lang="en-US" sz="2800" dirty="0">
                <a:latin typeface="Catamaran"/>
                <a:cs typeface="Catamaran"/>
              </a:rPr>
              <a:t>test for folding application</a:t>
            </a:r>
          </a:p>
          <a:p>
            <a:pPr marL="342830" indent="-342830">
              <a:buFont typeface="Arial"/>
              <a:buChar char="•"/>
            </a:pPr>
            <a:r>
              <a:rPr lang="en-US" sz="2800" dirty="0">
                <a:latin typeface="Catamaran"/>
                <a:cs typeface="Catamaran"/>
              </a:rPr>
              <a:t>14 protein domains with experimental cross-links</a:t>
            </a:r>
          </a:p>
          <a:p>
            <a:pPr marL="342830" indent="-342830">
              <a:buFont typeface="Arial"/>
              <a:buChar char="•"/>
            </a:pPr>
            <a:r>
              <a:rPr lang="en-US" sz="2800" dirty="0">
                <a:latin typeface="Catamaran"/>
                <a:cs typeface="Catamaran"/>
              </a:rPr>
              <a:t>300 models were generated in MODELLER for each protein</a:t>
            </a:r>
          </a:p>
          <a:p>
            <a:pPr marL="342830" indent="-342830">
              <a:buFont typeface="Arial"/>
              <a:buChar char="•"/>
            </a:pPr>
            <a:r>
              <a:rPr lang="en-US" sz="2800" dirty="0">
                <a:latin typeface="Catamaran"/>
                <a:cs typeface="Catamaran"/>
              </a:rPr>
              <a:t>different levels of accuracy using the ‘suboptimal alignment’ function</a:t>
            </a:r>
          </a:p>
          <a:p>
            <a:pPr marL="342830" indent="-342830">
              <a:buFont typeface="Arial"/>
              <a:buChar char="•"/>
            </a:pPr>
            <a:r>
              <a:rPr lang="en-US" sz="2800" dirty="0">
                <a:latin typeface="Catamaran"/>
                <a:cs typeface="Catamaran"/>
              </a:rPr>
              <a:t>a range of 0–30 </a:t>
            </a:r>
            <a:r>
              <a:rPr lang="en-US" sz="2800" dirty="0" err="1">
                <a:latin typeface="Catamaran"/>
                <a:cs typeface="Catamaran"/>
              </a:rPr>
              <a:t>Å</a:t>
            </a:r>
            <a:r>
              <a:rPr lang="en-US" sz="2800" dirty="0">
                <a:latin typeface="Catamaran"/>
                <a:cs typeface="Catamaran"/>
              </a:rPr>
              <a:t> RMSD</a:t>
            </a:r>
            <a:endParaRPr sz="2800" kern="0" dirty="0">
              <a:solidFill>
                <a:srgbClr val="000000"/>
              </a:solidFill>
              <a:latin typeface="Catamaran"/>
              <a:ea typeface="Helvetica"/>
              <a:cs typeface="Catamaran"/>
              <a:sym typeface="Helvetica"/>
            </a:endParaRPr>
          </a:p>
        </p:txBody>
      </p:sp>
      <p:sp>
        <p:nvSpPr>
          <p:cNvPr id="17" name="Rectangle 16"/>
          <p:cNvSpPr/>
          <p:nvPr/>
        </p:nvSpPr>
        <p:spPr>
          <a:xfrm>
            <a:off x="6779250" y="6472490"/>
            <a:ext cx="2364712" cy="369314"/>
          </a:xfrm>
          <a:prstGeom prst="rect">
            <a:avLst/>
          </a:prstGeom>
        </p:spPr>
        <p:txBody>
          <a:bodyPr wrap="none" lIns="91421" tIns="45711" rIns="91421" bIns="45711">
            <a:spAutoFit/>
          </a:bodyPr>
          <a:lstStyle/>
          <a:p>
            <a:r>
              <a:rPr lang="en-US" dirty="0">
                <a:latin typeface="Catamaran"/>
                <a:cs typeface="Catamaran"/>
              </a:rPr>
              <a:t>Bullock et al. MCP 2016</a:t>
            </a:r>
            <a:endParaRPr lang="en-US" dirty="0"/>
          </a:p>
        </p:txBody>
      </p:sp>
    </p:spTree>
    <p:extLst>
      <p:ext uri="{BB962C8B-B14F-4D97-AF65-F5344CB8AC3E}">
        <p14:creationId xmlns:p14="http://schemas.microsoft.com/office/powerpoint/2010/main" val="184093129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30"/>
          <p:cNvSpPr/>
          <p:nvPr/>
        </p:nvSpPr>
        <p:spPr>
          <a:xfrm>
            <a:off x="4" y="80369"/>
            <a:ext cx="9143999" cy="1062633"/>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C572A759-6A51-4108-AA02-DFA0A04FC94B}">
              <ma14:wrappingTextBoxFlag xmlns:ma14="http://schemas.microsoft.com/office/mac/drawingml/2011/main" xmlns="" val="1"/>
            </a:ext>
          </a:extLst>
        </p:spPr>
        <p:txBody>
          <a:bodyPr vert="horz" wrap="square" lIns="91392" tIns="45697" rIns="91392" bIns="45697" numCol="1" anchor="ctr" anchorCtr="0" compatLnSpc="1">
            <a:prstTxWarp prst="textNoShape">
              <a:avLst/>
            </a:prstTxWarp>
          </a:bodyPr>
          <a:lstStyle/>
          <a:p>
            <a:pPr algn="ctr" defTabSz="456964" eaLnBrk="0" hangingPunct="0"/>
            <a:r>
              <a:rPr sz="4000" dirty="0">
                <a:solidFill>
                  <a:srgbClr val="17375E"/>
                </a:solidFill>
                <a:latin typeface="Catamaran SemiBold"/>
                <a:cs typeface="Catamaran SemiBold"/>
                <a:sym typeface="Helvetica"/>
              </a:rPr>
              <a:t>Scoring function</a:t>
            </a:r>
            <a:r>
              <a:rPr lang="en-US" sz="4000" dirty="0">
                <a:solidFill>
                  <a:srgbClr val="17375E"/>
                </a:solidFill>
                <a:latin typeface="Catamaran SemiBold"/>
                <a:cs typeface="Catamaran SemiBold"/>
                <a:sym typeface="Helvetica"/>
              </a:rPr>
              <a:t> 5a</a:t>
            </a:r>
            <a:r>
              <a:rPr sz="4000" dirty="0">
                <a:solidFill>
                  <a:srgbClr val="17375E"/>
                </a:solidFill>
                <a:latin typeface="Catamaran SemiBold"/>
                <a:cs typeface="Catamaran SemiBold"/>
                <a:sym typeface="Helvetica"/>
              </a:rPr>
              <a:t>: </a:t>
            </a:r>
            <a:r>
              <a:rPr lang="en-US" sz="4000" dirty="0">
                <a:solidFill>
                  <a:srgbClr val="17375E"/>
                </a:solidFill>
                <a:latin typeface="Catamaran SemiBold"/>
                <a:cs typeface="Catamaran SemiBold"/>
                <a:sym typeface="Helvetica"/>
              </a:rPr>
              <a:t>Matched and Non-accessible Crosslink Score (MNXL)</a:t>
            </a:r>
            <a:endParaRPr sz="4000" dirty="0">
              <a:solidFill>
                <a:srgbClr val="17375E"/>
              </a:solidFill>
              <a:latin typeface="Catamaran SemiBold"/>
              <a:cs typeface="Catamaran SemiBold"/>
              <a:sym typeface="Helvetica"/>
            </a:endParaRPr>
          </a:p>
        </p:txBody>
      </p:sp>
      <p:pic>
        <p:nvPicPr>
          <p:cNvPr id="15" name="Picture 14"/>
          <p:cNvPicPr>
            <a:picLocks noChangeAspect="1"/>
          </p:cNvPicPr>
          <p:nvPr/>
        </p:nvPicPr>
        <p:blipFill>
          <a:blip r:embed="rId2"/>
          <a:stretch>
            <a:fillRect/>
          </a:stretch>
        </p:blipFill>
        <p:spPr>
          <a:xfrm>
            <a:off x="0" y="1600200"/>
            <a:ext cx="12495508" cy="4261474"/>
          </a:xfrm>
          <a:prstGeom prst="rect">
            <a:avLst/>
          </a:prstGeom>
        </p:spPr>
      </p:pic>
      <p:sp>
        <p:nvSpPr>
          <p:cNvPr id="3" name="Rounded Rectangle 2"/>
          <p:cNvSpPr/>
          <p:nvPr/>
        </p:nvSpPr>
        <p:spPr>
          <a:xfrm>
            <a:off x="4267200" y="5376327"/>
            <a:ext cx="4876800" cy="468000"/>
          </a:xfrm>
          <a:prstGeom prst="roundRect">
            <a:avLst/>
          </a:prstGeom>
          <a:solidFill>
            <a:srgbClr val="FFFF00">
              <a:alpha val="24000"/>
            </a:srgbClr>
          </a:solidFill>
          <a:ln w="12700" cap="flat">
            <a:solidFill>
              <a:schemeClr val="tx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1" tIns="50791" rIns="50791" bIns="50791" numCol="1" spcCol="38092" rtlCol="0" anchor="ctr">
            <a:spAutoFit/>
          </a:bodyPr>
          <a:lstStyle/>
          <a:p>
            <a:pPr algn="ctr" defTabSz="584080" fontAlgn="auto" hangingPunct="0">
              <a:spcBef>
                <a:spcPts val="0"/>
              </a:spcBef>
              <a:spcAft>
                <a:spcPts val="0"/>
              </a:spcAft>
            </a:pPr>
            <a:endParaRPr lang="en-US" sz="4000">
              <a:solidFill>
                <a:srgbClr val="FFFFFF"/>
              </a:solidFill>
              <a:effectLst>
                <a:outerShdw blurRad="38100" dist="12700" dir="5400000" rotWithShape="0">
                  <a:srgbClr val="000000">
                    <a:alpha val="50000"/>
                  </a:srgbClr>
                </a:outerShdw>
              </a:effectLst>
              <a:latin typeface="+mj-lt"/>
              <a:ea typeface="+mj-ea"/>
              <a:cs typeface="+mj-cs"/>
              <a:sym typeface="Gill Sans"/>
            </a:endParaRPr>
          </a:p>
        </p:txBody>
      </p:sp>
      <p:sp>
        <p:nvSpPr>
          <p:cNvPr id="4" name="Rectangle 3"/>
          <p:cNvSpPr/>
          <p:nvPr/>
        </p:nvSpPr>
        <p:spPr>
          <a:xfrm>
            <a:off x="6778466" y="6474688"/>
            <a:ext cx="2364712" cy="369314"/>
          </a:xfrm>
          <a:prstGeom prst="rect">
            <a:avLst/>
          </a:prstGeom>
        </p:spPr>
        <p:txBody>
          <a:bodyPr wrap="none" lIns="91421" tIns="45711" rIns="91421" bIns="45711">
            <a:spAutoFit/>
          </a:bodyPr>
          <a:lstStyle/>
          <a:p>
            <a:r>
              <a:rPr lang="en-US" dirty="0">
                <a:latin typeface="Catamaran"/>
                <a:cs typeface="Catamaran"/>
              </a:rPr>
              <a:t>Bullock et al. MCP 2016</a:t>
            </a:r>
            <a:endParaRPr lang="en-US" dirty="0"/>
          </a:p>
        </p:txBody>
      </p:sp>
    </p:spTree>
    <p:extLst>
      <p:ext uri="{BB962C8B-B14F-4D97-AF65-F5344CB8AC3E}">
        <p14:creationId xmlns:p14="http://schemas.microsoft.com/office/powerpoint/2010/main" val="120882973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1295402"/>
            <a:ext cx="8077200" cy="830997"/>
          </a:xfrm>
          <a:prstGeom prst="rect">
            <a:avLst/>
          </a:prstGeom>
        </p:spPr>
        <p:txBody>
          <a:bodyPr wrap="square" lIns="91421" tIns="45711" rIns="91421" bIns="45711">
            <a:spAutoFit/>
          </a:bodyPr>
          <a:lstStyle/>
          <a:p>
            <a:pPr marL="342830" indent="-342830">
              <a:buFont typeface="Arial"/>
              <a:buChar char="•"/>
            </a:pPr>
            <a:r>
              <a:rPr lang="en-US" sz="2400" dirty="0">
                <a:latin typeface="Catamaran"/>
                <a:cs typeface="Catamaran"/>
              </a:rPr>
              <a:t>one dataset {x</a:t>
            </a:r>
            <a:r>
              <a:rPr lang="en-US" sz="2400" baseline="-25000" dirty="0">
                <a:latin typeface="Catamaran"/>
                <a:cs typeface="Catamaran"/>
              </a:rPr>
              <a:t>1</a:t>
            </a:r>
            <a:r>
              <a:rPr lang="en-US" sz="2400" dirty="0">
                <a:latin typeface="Catamaran"/>
                <a:cs typeface="Catamaran"/>
              </a:rPr>
              <a:t>,...,</a:t>
            </a:r>
            <a:r>
              <a:rPr lang="en-US" sz="2400" dirty="0" err="1">
                <a:latin typeface="Catamaran"/>
                <a:cs typeface="Catamaran"/>
              </a:rPr>
              <a:t>x</a:t>
            </a:r>
            <a:r>
              <a:rPr lang="en-US" sz="2400" baseline="-25000" dirty="0" err="1">
                <a:latin typeface="Catamaran"/>
                <a:cs typeface="Catamaran"/>
              </a:rPr>
              <a:t>n</a:t>
            </a:r>
            <a:r>
              <a:rPr lang="en-US" sz="2400" dirty="0">
                <a:latin typeface="Catamaran"/>
                <a:cs typeface="Catamaran"/>
              </a:rPr>
              <a:t>} containing n values and another dataset {y</a:t>
            </a:r>
            <a:r>
              <a:rPr lang="en-US" sz="2400" baseline="-25000" dirty="0">
                <a:latin typeface="Catamaran"/>
                <a:cs typeface="Catamaran"/>
              </a:rPr>
              <a:t>1</a:t>
            </a:r>
            <a:r>
              <a:rPr lang="en-US" sz="2400" dirty="0">
                <a:latin typeface="Catamaran"/>
                <a:cs typeface="Catamaran"/>
              </a:rPr>
              <a:t>,...,</a:t>
            </a:r>
            <a:r>
              <a:rPr lang="en-US" sz="2400" dirty="0" err="1">
                <a:latin typeface="Catamaran"/>
                <a:cs typeface="Catamaran"/>
              </a:rPr>
              <a:t>y</a:t>
            </a:r>
            <a:r>
              <a:rPr lang="en-US" sz="2400" baseline="-25000" dirty="0" err="1">
                <a:latin typeface="Catamaran"/>
                <a:cs typeface="Catamaran"/>
              </a:rPr>
              <a:t>n</a:t>
            </a:r>
            <a:r>
              <a:rPr lang="en-US" sz="2400" dirty="0">
                <a:latin typeface="Catamaran"/>
                <a:cs typeface="Catamaran"/>
              </a:rPr>
              <a:t>} containing n values</a:t>
            </a:r>
          </a:p>
        </p:txBody>
      </p:sp>
      <p:pic>
        <p:nvPicPr>
          <p:cNvPr id="6" name="Picture 5"/>
          <p:cNvPicPr>
            <a:picLocks noChangeAspect="1"/>
          </p:cNvPicPr>
          <p:nvPr/>
        </p:nvPicPr>
        <p:blipFill>
          <a:blip r:embed="rId2"/>
          <a:stretch>
            <a:fillRect/>
          </a:stretch>
        </p:blipFill>
        <p:spPr>
          <a:xfrm>
            <a:off x="685800" y="2286000"/>
            <a:ext cx="5448300" cy="1219200"/>
          </a:xfrm>
          <a:prstGeom prst="rect">
            <a:avLst/>
          </a:prstGeom>
        </p:spPr>
      </p:pic>
      <p:pic>
        <p:nvPicPr>
          <p:cNvPr id="7" name="Picture 6"/>
          <p:cNvPicPr>
            <a:picLocks noChangeAspect="1"/>
          </p:cNvPicPr>
          <p:nvPr/>
        </p:nvPicPr>
        <p:blipFill>
          <a:blip r:embed="rId3"/>
          <a:stretch>
            <a:fillRect/>
          </a:stretch>
        </p:blipFill>
        <p:spPr>
          <a:xfrm>
            <a:off x="6934200" y="2057400"/>
            <a:ext cx="1969477" cy="1066800"/>
          </a:xfrm>
          <a:prstGeom prst="rect">
            <a:avLst/>
          </a:prstGeom>
        </p:spPr>
      </p:pic>
      <p:sp>
        <p:nvSpPr>
          <p:cNvPr id="8" name="Shape 930"/>
          <p:cNvSpPr/>
          <p:nvPr/>
        </p:nvSpPr>
        <p:spPr>
          <a:xfrm>
            <a:off x="4" y="80369"/>
            <a:ext cx="9143999" cy="1062633"/>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C572A759-6A51-4108-AA02-DFA0A04FC94B}">
              <ma14:wrappingTextBoxFlag xmlns:ma14="http://schemas.microsoft.com/office/mac/drawingml/2011/main" xmlns="" val="1"/>
            </a:ext>
          </a:extLst>
        </p:spPr>
        <p:txBody>
          <a:bodyPr vert="horz" wrap="square" lIns="91392" tIns="45697" rIns="91392" bIns="45697" numCol="1" anchor="ctr" anchorCtr="0" compatLnSpc="1">
            <a:prstTxWarp prst="textNoShape">
              <a:avLst/>
            </a:prstTxWarp>
          </a:bodyPr>
          <a:lstStyle/>
          <a:p>
            <a:pPr algn="ctr" defTabSz="456964" eaLnBrk="0" hangingPunct="0"/>
            <a:r>
              <a:rPr lang="en-US" sz="4000" dirty="0">
                <a:solidFill>
                  <a:srgbClr val="17375E"/>
                </a:solidFill>
                <a:latin typeface="Catamaran SemiBold"/>
                <a:cs typeface="Catamaran SemiBold"/>
                <a:sym typeface="Helvetica"/>
              </a:rPr>
              <a:t>Pearson cross correlation coefficient</a:t>
            </a:r>
            <a:endParaRPr sz="4000" dirty="0">
              <a:solidFill>
                <a:srgbClr val="17375E"/>
              </a:solidFill>
              <a:latin typeface="Catamaran SemiBold"/>
              <a:cs typeface="Catamaran SemiBold"/>
              <a:sym typeface="Helvetica"/>
            </a:endParaRPr>
          </a:p>
        </p:txBody>
      </p:sp>
      <p:pic>
        <p:nvPicPr>
          <p:cNvPr id="9" name="Picture 8"/>
          <p:cNvPicPr>
            <a:picLocks noChangeAspect="1"/>
          </p:cNvPicPr>
          <p:nvPr/>
        </p:nvPicPr>
        <p:blipFill>
          <a:blip r:embed="rId4"/>
          <a:stretch>
            <a:fillRect/>
          </a:stretch>
        </p:blipFill>
        <p:spPr>
          <a:xfrm>
            <a:off x="2133600" y="3733801"/>
            <a:ext cx="5520906" cy="3048000"/>
          </a:xfrm>
          <a:prstGeom prst="rect">
            <a:avLst/>
          </a:prstGeom>
        </p:spPr>
      </p:pic>
    </p:spTree>
    <p:extLst>
      <p:ext uri="{BB962C8B-B14F-4D97-AF65-F5344CB8AC3E}">
        <p14:creationId xmlns:p14="http://schemas.microsoft.com/office/powerpoint/2010/main" val="347220732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915006"/>
            <a:ext cx="5791200" cy="4942994"/>
          </a:xfrm>
          <a:prstGeom prst="rect">
            <a:avLst/>
          </a:prstGeom>
        </p:spPr>
      </p:pic>
      <p:sp>
        <p:nvSpPr>
          <p:cNvPr id="5" name="Shape 930"/>
          <p:cNvSpPr/>
          <p:nvPr/>
        </p:nvSpPr>
        <p:spPr>
          <a:xfrm>
            <a:off x="4" y="80369"/>
            <a:ext cx="9143999" cy="1062633"/>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C572A759-6A51-4108-AA02-DFA0A04FC94B}">
              <ma14:wrappingTextBoxFlag xmlns:ma14="http://schemas.microsoft.com/office/mac/drawingml/2011/main" xmlns="" val="1"/>
            </a:ext>
          </a:extLst>
        </p:spPr>
        <p:txBody>
          <a:bodyPr vert="horz" wrap="square" lIns="91392" tIns="45697" rIns="91392" bIns="45697" numCol="1" anchor="ctr" anchorCtr="0" compatLnSpc="1">
            <a:prstTxWarp prst="textNoShape">
              <a:avLst/>
            </a:prstTxWarp>
          </a:bodyPr>
          <a:lstStyle/>
          <a:p>
            <a:pPr algn="ctr" defTabSz="456964" eaLnBrk="0" hangingPunct="0"/>
            <a:r>
              <a:rPr lang="en-US" sz="4000" dirty="0">
                <a:solidFill>
                  <a:srgbClr val="17375E"/>
                </a:solidFill>
                <a:latin typeface="Catamaran SemiBold"/>
                <a:cs typeface="Catamaran SemiBold"/>
                <a:sym typeface="Helvetica"/>
              </a:rPr>
              <a:t>Folding/Scoring Funnel</a:t>
            </a:r>
            <a:endParaRPr sz="4000" dirty="0">
              <a:solidFill>
                <a:srgbClr val="17375E"/>
              </a:solidFill>
              <a:latin typeface="Catamaran SemiBold"/>
              <a:cs typeface="Catamaran SemiBold"/>
              <a:sym typeface="Helvetica"/>
            </a:endParaRPr>
          </a:p>
        </p:txBody>
      </p:sp>
      <p:sp>
        <p:nvSpPr>
          <p:cNvPr id="6" name="Rectangle 5"/>
          <p:cNvSpPr/>
          <p:nvPr/>
        </p:nvSpPr>
        <p:spPr>
          <a:xfrm>
            <a:off x="152400" y="1066802"/>
            <a:ext cx="8077200" cy="830997"/>
          </a:xfrm>
          <a:prstGeom prst="rect">
            <a:avLst/>
          </a:prstGeom>
        </p:spPr>
        <p:txBody>
          <a:bodyPr wrap="square" lIns="91421" tIns="45711" rIns="91421" bIns="45711">
            <a:spAutoFit/>
          </a:bodyPr>
          <a:lstStyle/>
          <a:p>
            <a:pPr marL="342830" indent="-342830">
              <a:buFont typeface="Arial"/>
              <a:buChar char="•"/>
            </a:pPr>
            <a:r>
              <a:rPr lang="en-US" sz="2400" dirty="0">
                <a:latin typeface="Catamaran"/>
                <a:cs typeface="Catamaran"/>
              </a:rPr>
              <a:t>useful scoring function should have a funnel-like shape in a RMSD-score plot:</a:t>
            </a:r>
          </a:p>
        </p:txBody>
      </p:sp>
      <p:pic>
        <p:nvPicPr>
          <p:cNvPr id="7" name="Picture 6"/>
          <p:cNvPicPr>
            <a:picLocks/>
          </p:cNvPicPr>
          <p:nvPr/>
        </p:nvPicPr>
        <p:blipFill>
          <a:blip r:embed="rId3">
            <a:clrChange>
              <a:clrFrom>
                <a:srgbClr val="FFFFFF"/>
              </a:clrFrom>
              <a:clrTo>
                <a:srgbClr val="FFFFFF">
                  <a:alpha val="0"/>
                </a:srgbClr>
              </a:clrTo>
            </a:clrChange>
          </a:blip>
          <a:stretch>
            <a:fillRect/>
          </a:stretch>
        </p:blipFill>
        <p:spPr>
          <a:xfrm>
            <a:off x="0" y="4114800"/>
            <a:ext cx="3505200" cy="1784684"/>
          </a:xfrm>
          <a:prstGeom prst="rect">
            <a:avLst/>
          </a:prstGeom>
        </p:spPr>
      </p:pic>
    </p:spTree>
    <p:extLst>
      <p:ext uri="{BB962C8B-B14F-4D97-AF65-F5344CB8AC3E}">
        <p14:creationId xmlns:p14="http://schemas.microsoft.com/office/powerpoint/2010/main" val="34488385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30"/>
          <p:cNvSpPr/>
          <p:nvPr/>
        </p:nvSpPr>
        <p:spPr>
          <a:xfrm>
            <a:off x="4" y="80369"/>
            <a:ext cx="9143999" cy="1062633"/>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C572A759-6A51-4108-AA02-DFA0A04FC94B}">
              <ma14:wrappingTextBoxFlag xmlns:ma14="http://schemas.microsoft.com/office/mac/drawingml/2011/main" xmlns="" val="1"/>
            </a:ext>
          </a:extLst>
        </p:spPr>
        <p:txBody>
          <a:bodyPr vert="horz" wrap="square" lIns="91392" tIns="45697" rIns="91392" bIns="45697" numCol="1" anchor="ctr" anchorCtr="0" compatLnSpc="1">
            <a:prstTxWarp prst="textNoShape">
              <a:avLst/>
            </a:prstTxWarp>
          </a:bodyPr>
          <a:lstStyle/>
          <a:p>
            <a:pPr algn="ctr" defTabSz="456964" eaLnBrk="0" hangingPunct="0"/>
            <a:r>
              <a:rPr sz="4000" dirty="0">
                <a:solidFill>
                  <a:srgbClr val="17375E"/>
                </a:solidFill>
                <a:latin typeface="Catamaran SemiBold"/>
                <a:cs typeface="Catamaran SemiBold"/>
                <a:sym typeface="Helvetica"/>
              </a:rPr>
              <a:t>Scoring function</a:t>
            </a:r>
            <a:r>
              <a:rPr lang="en-US" sz="4000" dirty="0">
                <a:solidFill>
                  <a:srgbClr val="17375E"/>
                </a:solidFill>
                <a:latin typeface="Catamaran SemiBold"/>
                <a:cs typeface="Catamaran SemiBold"/>
                <a:sym typeface="Helvetica"/>
              </a:rPr>
              <a:t> 5a</a:t>
            </a:r>
            <a:r>
              <a:rPr sz="4000" dirty="0">
                <a:solidFill>
                  <a:srgbClr val="17375E"/>
                </a:solidFill>
                <a:latin typeface="Catamaran SemiBold"/>
                <a:cs typeface="Catamaran SemiBold"/>
                <a:sym typeface="Helvetica"/>
              </a:rPr>
              <a:t>: </a:t>
            </a:r>
            <a:r>
              <a:rPr lang="en-US" sz="4000" dirty="0">
                <a:solidFill>
                  <a:srgbClr val="17375E"/>
                </a:solidFill>
                <a:latin typeface="Catamaran SemiBold"/>
                <a:cs typeface="Catamaran SemiBold"/>
                <a:sym typeface="Helvetica"/>
              </a:rPr>
              <a:t>Matched and Non-accessible Crosslink Score (MNXL)</a:t>
            </a:r>
            <a:endParaRPr sz="4000" dirty="0">
              <a:solidFill>
                <a:srgbClr val="17375E"/>
              </a:solidFill>
              <a:latin typeface="Catamaran SemiBold"/>
              <a:cs typeface="Catamaran SemiBold"/>
              <a:sym typeface="Helvetica"/>
            </a:endParaRPr>
          </a:p>
        </p:txBody>
      </p:sp>
      <p:pic>
        <p:nvPicPr>
          <p:cNvPr id="2" name="Picture 1"/>
          <p:cNvPicPr>
            <a:picLocks noChangeAspect="1"/>
          </p:cNvPicPr>
          <p:nvPr/>
        </p:nvPicPr>
        <p:blipFill>
          <a:blip r:embed="rId2"/>
          <a:stretch>
            <a:fillRect/>
          </a:stretch>
        </p:blipFill>
        <p:spPr>
          <a:xfrm>
            <a:off x="0" y="1600200"/>
            <a:ext cx="9144000" cy="4767728"/>
          </a:xfrm>
          <a:prstGeom prst="rect">
            <a:avLst/>
          </a:prstGeom>
        </p:spPr>
      </p:pic>
    </p:spTree>
    <p:extLst>
      <p:ext uri="{BB962C8B-B14F-4D97-AF65-F5344CB8AC3E}">
        <p14:creationId xmlns:p14="http://schemas.microsoft.com/office/powerpoint/2010/main" val="156914666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874746"/>
            <a:ext cx="8534400" cy="954055"/>
          </a:xfrm>
          <a:prstGeom prst="rect">
            <a:avLst/>
          </a:prstGeom>
          <a:noFill/>
          <a:ln>
            <a:noFill/>
          </a:ln>
        </p:spPr>
        <p:txBody>
          <a:bodyPr wrap="square" lIns="91369" tIns="45685" rIns="91369" bIns="45685">
            <a:spAutoFit/>
          </a:bodyPr>
          <a:lstStyle/>
          <a:p>
            <a:pPr marL="457106" indent="-457106">
              <a:buAutoNum type="arabicPeriod"/>
            </a:pPr>
            <a:r>
              <a:rPr lang="en-US" sz="2800" dirty="0">
                <a:solidFill>
                  <a:srgbClr val="800000"/>
                </a:solidFill>
                <a:latin typeface="Catamaran"/>
                <a:cs typeface="Catamaran"/>
              </a:rPr>
              <a:t>Cross link identification </a:t>
            </a:r>
            <a:r>
              <a:rPr lang="en-US" sz="2800" dirty="0">
                <a:latin typeface="Catamaran"/>
                <a:cs typeface="Catamaran"/>
              </a:rPr>
              <a:t>- not always possible to uniquely identify a cross-link from the spectra:</a:t>
            </a:r>
            <a:endParaRPr lang="en-US" sz="2800" dirty="0">
              <a:solidFill>
                <a:srgbClr val="000000"/>
              </a:solidFill>
              <a:latin typeface="Catamaran"/>
              <a:cs typeface="Catamaran"/>
            </a:endParaRPr>
          </a:p>
        </p:txBody>
      </p:sp>
      <p:sp>
        <p:nvSpPr>
          <p:cNvPr id="6" name="Rectangle 6"/>
          <p:cNvSpPr>
            <a:spLocks noGrp="1" noChangeArrowheads="1"/>
          </p:cNvSpPr>
          <p:nvPr>
            <p:ph type="title"/>
          </p:nvPr>
        </p:nvSpPr>
        <p:spPr>
          <a:xfrm>
            <a:off x="457200" y="-152400"/>
            <a:ext cx="8229600" cy="1143000"/>
          </a:xfr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392" tIns="45697" rIns="91392" bIns="45697" numCol="1" anchor="ctr" anchorCtr="0" compatLnSpc="1">
            <a:prstTxWarp prst="textNoShape">
              <a:avLst/>
            </a:prstTxWarp>
          </a:bodyPr>
          <a:lstStyle/>
          <a:p>
            <a:pPr defTabSz="456964"/>
            <a:r>
              <a:rPr lang="en-US" sz="4000" kern="1200" dirty="0">
                <a:solidFill>
                  <a:srgbClr val="17375E"/>
                </a:solidFill>
                <a:latin typeface="Catamaran SemiBold"/>
                <a:cs typeface="Catamaran SemiBold"/>
              </a:rPr>
              <a:t>Ambiguity in cross-linking data</a:t>
            </a:r>
          </a:p>
        </p:txBody>
      </p:sp>
      <p:pic>
        <p:nvPicPr>
          <p:cNvPr id="2" name="Picture 1"/>
          <p:cNvPicPr>
            <a:picLocks noChangeAspect="1"/>
          </p:cNvPicPr>
          <p:nvPr/>
        </p:nvPicPr>
        <p:blipFill>
          <a:blip r:embed="rId2"/>
          <a:stretch>
            <a:fillRect/>
          </a:stretch>
        </p:blipFill>
        <p:spPr>
          <a:xfrm>
            <a:off x="838200" y="1879600"/>
            <a:ext cx="7302500" cy="4978400"/>
          </a:xfrm>
          <a:prstGeom prst="rect">
            <a:avLst/>
          </a:prstGeom>
        </p:spPr>
      </p:pic>
    </p:spTree>
    <p:extLst>
      <p:ext uri="{BB962C8B-B14F-4D97-AF65-F5344CB8AC3E}">
        <p14:creationId xmlns:p14="http://schemas.microsoft.com/office/powerpoint/2010/main" val="359017057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990600"/>
            <a:ext cx="8534400" cy="954055"/>
          </a:xfrm>
          <a:prstGeom prst="rect">
            <a:avLst/>
          </a:prstGeom>
          <a:noFill/>
          <a:ln>
            <a:noFill/>
          </a:ln>
        </p:spPr>
        <p:txBody>
          <a:bodyPr wrap="square" lIns="91369" tIns="45685" rIns="91369" bIns="45685">
            <a:spAutoFit/>
          </a:bodyPr>
          <a:lstStyle/>
          <a:p>
            <a:r>
              <a:rPr lang="en-US" sz="2800" dirty="0">
                <a:solidFill>
                  <a:srgbClr val="800000"/>
                </a:solidFill>
                <a:latin typeface="Catamaran"/>
                <a:cs typeface="Catamaran"/>
              </a:rPr>
              <a:t>2. Compositional ambiguity </a:t>
            </a:r>
            <a:r>
              <a:rPr lang="en-US" sz="2800" dirty="0">
                <a:latin typeface="Catamaran"/>
                <a:cs typeface="Catamaran"/>
              </a:rPr>
              <a:t>- can also occur if there are</a:t>
            </a:r>
          </a:p>
          <a:p>
            <a:r>
              <a:rPr lang="en-US" sz="2800" dirty="0">
                <a:latin typeface="Catamaran"/>
                <a:cs typeface="Catamaran"/>
              </a:rPr>
              <a:t>multiple copies of a protein available:</a:t>
            </a:r>
            <a:endParaRPr lang="en-US" sz="2800" dirty="0">
              <a:solidFill>
                <a:srgbClr val="000000"/>
              </a:solidFill>
              <a:latin typeface="Catamaran"/>
              <a:cs typeface="Catamaran"/>
            </a:endParaRPr>
          </a:p>
        </p:txBody>
      </p:sp>
      <p:sp>
        <p:nvSpPr>
          <p:cNvPr id="6" name="Rectangle 6"/>
          <p:cNvSpPr>
            <a:spLocks noGrp="1" noChangeArrowheads="1"/>
          </p:cNvSpPr>
          <p:nvPr>
            <p:ph type="title"/>
          </p:nvPr>
        </p:nvSpPr>
        <p:spPr>
          <a:xfrm>
            <a:off x="457200" y="0"/>
            <a:ext cx="8229600" cy="1143000"/>
          </a:xfr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392" tIns="45697" rIns="91392" bIns="45697" numCol="1" anchor="ctr" anchorCtr="0" compatLnSpc="1">
            <a:prstTxWarp prst="textNoShape">
              <a:avLst/>
            </a:prstTxWarp>
          </a:bodyPr>
          <a:lstStyle/>
          <a:p>
            <a:pPr defTabSz="456964"/>
            <a:r>
              <a:rPr lang="en-US" sz="4000" kern="1200" dirty="0">
                <a:solidFill>
                  <a:srgbClr val="17375E"/>
                </a:solidFill>
                <a:latin typeface="Catamaran SemiBold"/>
                <a:cs typeface="Catamaran SemiBold"/>
              </a:rPr>
              <a:t>Ambiguity in cross-linking data</a:t>
            </a:r>
          </a:p>
        </p:txBody>
      </p:sp>
      <p:pic>
        <p:nvPicPr>
          <p:cNvPr id="3" name="Picture 2"/>
          <p:cNvPicPr>
            <a:picLocks noChangeAspect="1"/>
          </p:cNvPicPr>
          <p:nvPr/>
        </p:nvPicPr>
        <p:blipFill>
          <a:blip r:embed="rId2"/>
          <a:stretch>
            <a:fillRect/>
          </a:stretch>
        </p:blipFill>
        <p:spPr>
          <a:xfrm>
            <a:off x="609601" y="2362200"/>
            <a:ext cx="2895600" cy="2768600"/>
          </a:xfrm>
          <a:prstGeom prst="rect">
            <a:avLst/>
          </a:prstGeom>
        </p:spPr>
      </p:pic>
      <p:sp>
        <p:nvSpPr>
          <p:cNvPr id="4" name="TextBox 3"/>
          <p:cNvSpPr txBox="1"/>
          <p:nvPr/>
        </p:nvSpPr>
        <p:spPr>
          <a:xfrm>
            <a:off x="4038600" y="2743201"/>
            <a:ext cx="4924828" cy="18548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5009" tIns="65009" rIns="65009" bIns="65009" numCol="1" spcCol="38092" rtlCol="0" anchor="t">
            <a:spAutoFit/>
          </a:bodyPr>
          <a:lstStyle/>
          <a:p>
            <a:r>
              <a:rPr lang="en-US" sz="2800" dirty="0">
                <a:latin typeface="Catamaran"/>
                <a:cs typeface="Catamaran"/>
              </a:rPr>
              <a:t>A cross-link observed between</a:t>
            </a:r>
          </a:p>
          <a:p>
            <a:r>
              <a:rPr lang="en-US" sz="2800" dirty="0">
                <a:latin typeface="Catamaran"/>
                <a:cs typeface="Catamaran"/>
              </a:rPr>
              <a:t>the red and blue proteins does</a:t>
            </a:r>
          </a:p>
          <a:p>
            <a:r>
              <a:rPr lang="en-US" sz="2800" dirty="0">
                <a:latin typeface="Catamaran"/>
                <a:cs typeface="Catamaran"/>
              </a:rPr>
              <a:t>not identify which blue protein is</a:t>
            </a:r>
          </a:p>
          <a:p>
            <a:r>
              <a:rPr lang="en-US" sz="2800" dirty="0">
                <a:latin typeface="Catamaran"/>
                <a:cs typeface="Catamaran"/>
              </a:rPr>
              <a:t>interacting with red</a:t>
            </a:r>
            <a:endParaRPr lang="en-US" sz="2800" dirty="0">
              <a:solidFill>
                <a:srgbClr val="000000"/>
              </a:solidFill>
              <a:latin typeface="Catamaran"/>
              <a:ea typeface="Calibri"/>
              <a:cs typeface="Catamaran"/>
              <a:sym typeface="Calibri"/>
            </a:endParaRPr>
          </a:p>
        </p:txBody>
      </p:sp>
      <p:sp>
        <p:nvSpPr>
          <p:cNvPr id="7" name="TextBox 6"/>
          <p:cNvSpPr txBox="1"/>
          <p:nvPr/>
        </p:nvSpPr>
        <p:spPr>
          <a:xfrm>
            <a:off x="85962" y="6143397"/>
            <a:ext cx="8774708" cy="5622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5009" tIns="65009" rIns="65009" bIns="65009" numCol="1" spcCol="38092" rtlCol="0" anchor="t">
            <a:spAutoFit/>
          </a:bodyPr>
          <a:lstStyle/>
          <a:p>
            <a:r>
              <a:rPr lang="en-US" sz="2800" dirty="0">
                <a:latin typeface="Catamaran"/>
                <a:cs typeface="Catamaran"/>
              </a:rPr>
              <a:t>the same ambiguity occurs with </a:t>
            </a:r>
            <a:r>
              <a:rPr lang="en-US" sz="2800" dirty="0" err="1">
                <a:latin typeface="Catamaran"/>
                <a:cs typeface="Catamaran"/>
              </a:rPr>
              <a:t>covariation</a:t>
            </a:r>
            <a:r>
              <a:rPr lang="en-US" sz="2800" dirty="0">
                <a:latin typeface="Catamaran"/>
                <a:cs typeface="Catamaran"/>
              </a:rPr>
              <a:t> data and FRET</a:t>
            </a:r>
            <a:endParaRPr lang="en-US" sz="2800" dirty="0">
              <a:solidFill>
                <a:srgbClr val="000000"/>
              </a:solidFill>
              <a:latin typeface="Catamaran"/>
              <a:ea typeface="Calibri"/>
              <a:cs typeface="Catamaran"/>
              <a:sym typeface="Calibri"/>
            </a:endParaRPr>
          </a:p>
        </p:txBody>
      </p:sp>
    </p:spTree>
    <p:extLst>
      <p:ext uri="{BB962C8B-B14F-4D97-AF65-F5344CB8AC3E}">
        <p14:creationId xmlns:p14="http://schemas.microsoft.com/office/powerpoint/2010/main" val="413237846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1150256"/>
            <a:ext cx="8534400" cy="954055"/>
          </a:xfrm>
          <a:prstGeom prst="rect">
            <a:avLst/>
          </a:prstGeom>
          <a:noFill/>
          <a:ln>
            <a:noFill/>
          </a:ln>
        </p:spPr>
        <p:txBody>
          <a:bodyPr wrap="square" lIns="91369" tIns="45685" rIns="91369" bIns="45685">
            <a:spAutoFit/>
          </a:bodyPr>
          <a:lstStyle/>
          <a:p>
            <a:r>
              <a:rPr lang="en-US" sz="2800" dirty="0">
                <a:solidFill>
                  <a:srgbClr val="800000"/>
                </a:solidFill>
                <a:latin typeface="Catamaran"/>
                <a:cs typeface="Catamaran"/>
              </a:rPr>
              <a:t>3. State/conformation ambiguity </a:t>
            </a:r>
            <a:r>
              <a:rPr lang="en-US" sz="2800" dirty="0">
                <a:latin typeface="Catamaran"/>
                <a:cs typeface="Catamaran"/>
              </a:rPr>
              <a:t>- can occur if there are multiple states of the complex present (heterogeneity):</a:t>
            </a:r>
            <a:endParaRPr lang="en-US" sz="2800" dirty="0">
              <a:solidFill>
                <a:srgbClr val="000000"/>
              </a:solidFill>
              <a:latin typeface="Catamaran"/>
              <a:cs typeface="Catamaran"/>
            </a:endParaRPr>
          </a:p>
        </p:txBody>
      </p:sp>
      <p:sp>
        <p:nvSpPr>
          <p:cNvPr id="6" name="Rectangle 6"/>
          <p:cNvSpPr>
            <a:spLocks noGrp="1" noChangeArrowheads="1"/>
          </p:cNvSpPr>
          <p:nvPr>
            <p:ph type="title"/>
          </p:nvPr>
        </p:nvSpPr>
        <p:spPr>
          <a:xfrm>
            <a:off x="457200" y="0"/>
            <a:ext cx="8229600" cy="1143000"/>
          </a:xfr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392" tIns="45697" rIns="91392" bIns="45697" numCol="1" anchor="ctr" anchorCtr="0" compatLnSpc="1">
            <a:prstTxWarp prst="textNoShape">
              <a:avLst/>
            </a:prstTxWarp>
          </a:bodyPr>
          <a:lstStyle/>
          <a:p>
            <a:pPr defTabSz="456964"/>
            <a:r>
              <a:rPr lang="en-US" sz="4000" kern="1200" dirty="0">
                <a:solidFill>
                  <a:srgbClr val="17375E"/>
                </a:solidFill>
                <a:latin typeface="Catamaran SemiBold"/>
                <a:cs typeface="Catamaran SemiBold"/>
              </a:rPr>
              <a:t>Ambiguity in cross-linking data</a:t>
            </a:r>
          </a:p>
        </p:txBody>
      </p:sp>
      <p:sp>
        <p:nvSpPr>
          <p:cNvPr id="4" name="TextBox 3"/>
          <p:cNvSpPr txBox="1"/>
          <p:nvPr/>
        </p:nvSpPr>
        <p:spPr>
          <a:xfrm>
            <a:off x="4648201" y="2590801"/>
            <a:ext cx="4191000" cy="29320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5009" tIns="65009" rIns="65009" bIns="65009" numCol="1" spcCol="38092" rtlCol="0" anchor="t">
            <a:spAutoFit/>
          </a:bodyPr>
          <a:lstStyle/>
          <a:p>
            <a:pPr marL="457106" indent="-457106">
              <a:buFont typeface="Arial"/>
              <a:buChar char="•"/>
            </a:pPr>
            <a:r>
              <a:rPr lang="en-US" sz="2600" dirty="0">
                <a:latin typeface="Catamaran"/>
                <a:cs typeface="Catamaran"/>
              </a:rPr>
              <a:t>The cross-linking experiment will yield cross-links representative of both states</a:t>
            </a:r>
          </a:p>
          <a:p>
            <a:pPr marL="457106" indent="-457106">
              <a:buFont typeface="Arial"/>
              <a:buChar char="•"/>
            </a:pPr>
            <a:r>
              <a:rPr lang="en-US" sz="2600" dirty="0">
                <a:latin typeface="Catamaran"/>
                <a:cs typeface="Catamaran"/>
              </a:rPr>
              <a:t>A single model cannot satisfy both cross-links simultaneously</a:t>
            </a:r>
            <a:endParaRPr lang="en-US" sz="2600" dirty="0">
              <a:solidFill>
                <a:srgbClr val="000000"/>
              </a:solidFill>
              <a:latin typeface="Catamaran"/>
              <a:ea typeface="Calibri"/>
              <a:cs typeface="Catamaran"/>
              <a:sym typeface="Calibri"/>
            </a:endParaRPr>
          </a:p>
        </p:txBody>
      </p:sp>
      <p:pic>
        <p:nvPicPr>
          <p:cNvPr id="2" name="Picture 1"/>
          <p:cNvPicPr>
            <a:picLocks noChangeAspect="1"/>
          </p:cNvPicPr>
          <p:nvPr/>
        </p:nvPicPr>
        <p:blipFill>
          <a:blip r:embed="rId2"/>
          <a:stretch>
            <a:fillRect/>
          </a:stretch>
        </p:blipFill>
        <p:spPr>
          <a:xfrm>
            <a:off x="228600" y="2298700"/>
            <a:ext cx="4207602" cy="3873500"/>
          </a:xfrm>
          <a:prstGeom prst="rect">
            <a:avLst/>
          </a:prstGeom>
        </p:spPr>
      </p:pic>
      <p:sp>
        <p:nvSpPr>
          <p:cNvPr id="7" name="TextBox 6"/>
          <p:cNvSpPr txBox="1"/>
          <p:nvPr/>
        </p:nvSpPr>
        <p:spPr>
          <a:xfrm>
            <a:off x="85962" y="6143397"/>
            <a:ext cx="8774708" cy="5622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5009" tIns="65009" rIns="65009" bIns="65009" numCol="1" spcCol="38092" rtlCol="0" anchor="t">
            <a:spAutoFit/>
          </a:bodyPr>
          <a:lstStyle/>
          <a:p>
            <a:r>
              <a:rPr lang="en-US" sz="2800" dirty="0">
                <a:latin typeface="Catamaran"/>
                <a:cs typeface="Catamaran"/>
              </a:rPr>
              <a:t>the same ambiguity occurs with </a:t>
            </a:r>
            <a:r>
              <a:rPr lang="en-US" sz="2800" dirty="0" err="1">
                <a:latin typeface="Catamaran"/>
                <a:cs typeface="Catamaran"/>
              </a:rPr>
              <a:t>covariation</a:t>
            </a:r>
            <a:r>
              <a:rPr lang="en-US" sz="2800" dirty="0">
                <a:latin typeface="Catamaran"/>
                <a:cs typeface="Catamaran"/>
              </a:rPr>
              <a:t> data and FRET</a:t>
            </a:r>
            <a:endParaRPr lang="en-US" sz="2800" dirty="0">
              <a:solidFill>
                <a:srgbClr val="000000"/>
              </a:solidFill>
              <a:latin typeface="Catamaran"/>
              <a:ea typeface="Calibri"/>
              <a:cs typeface="Catamaran"/>
              <a:sym typeface="Calibri"/>
            </a:endParaRPr>
          </a:p>
        </p:txBody>
      </p:sp>
    </p:spTree>
    <p:extLst>
      <p:ext uri="{BB962C8B-B14F-4D97-AF65-F5344CB8AC3E}">
        <p14:creationId xmlns:p14="http://schemas.microsoft.com/office/powerpoint/2010/main" val="18169367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1562104"/>
            <a:ext cx="9144000" cy="3728103"/>
          </a:xfrm>
          <a:prstGeom prst="rect">
            <a:avLst/>
          </a:prstGeom>
        </p:spPr>
      </p:pic>
      <p:sp>
        <p:nvSpPr>
          <p:cNvPr id="5" name="Shape 2089"/>
          <p:cNvSpPr txBox="1">
            <a:spLocks/>
          </p:cNvSpPr>
          <p:nvPr/>
        </p:nvSpPr>
        <p:spPr>
          <a:xfrm>
            <a:off x="219933" y="49049"/>
            <a:ext cx="8739855" cy="1129937"/>
          </a:xfrm>
          <a:prstGeom prst="rect">
            <a:avLst/>
          </a:prstGeom>
          <a:noFill/>
          <a:ln w="12700">
            <a:noFill/>
            <a:miter lim="400000"/>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C572A759-6A51-4108-AA02-DFA0A04FC94B}">
              <ma14:wrappingTextBoxFlag xmlns:ma14="http://schemas.microsoft.com/office/mac/drawingml/2011/main" xmlns="" val="1"/>
            </a:ext>
          </a:extLst>
        </p:spPr>
        <p:txBody>
          <a:bodyPr vert="horz" wrap="square" lIns="91392" tIns="45697" rIns="91392" bIns="45697" numCol="1" anchor="ctr" anchorCtr="0" compatLnSpc="1">
            <a:prstTxWarp prst="textNoShape">
              <a:avLst/>
            </a:prstTxWarp>
          </a:bodyPr>
          <a:lstStyle>
            <a:lvl1pPr marL="0" marR="0" indent="0" algn="ctr" defTabSz="642717"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1pPr>
            <a:lvl2pPr marL="0" marR="0" indent="0" algn="ctr" defTabSz="642717"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2pPr>
            <a:lvl3pPr marL="0" marR="0" indent="0" algn="ctr" defTabSz="642717"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3pPr>
            <a:lvl4pPr marL="0" marR="0" indent="0" algn="ctr" defTabSz="642717"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4pPr>
            <a:lvl5pPr marL="0" marR="0" indent="0" algn="ctr" defTabSz="642717"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5pPr>
            <a:lvl6pPr marL="0" marR="0" indent="321357" algn="ctr" defTabSz="642717"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6pPr>
            <a:lvl7pPr marL="0" marR="0" indent="642717" algn="ctr" defTabSz="642717"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7pPr>
            <a:lvl8pPr marL="0" marR="0" indent="964075" algn="ctr" defTabSz="642717"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8pPr>
            <a:lvl9pPr marL="0" marR="0" indent="1285434" algn="ctr" defTabSz="642717"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Arial"/>
                <a:ea typeface="Arial"/>
                <a:cs typeface="Arial"/>
                <a:sym typeface="Arial"/>
              </a:defRPr>
            </a:lvl9pPr>
          </a:lstStyle>
          <a:p>
            <a:pPr defTabSz="456964"/>
            <a:r>
              <a:rPr lang="en-US" sz="4000">
                <a:solidFill>
                  <a:srgbClr val="17375E"/>
                </a:solidFill>
                <a:latin typeface="Catamaran SemiBold"/>
                <a:cs typeface="Catamaran SemiBold"/>
              </a:rPr>
              <a:t>Protein 3D structure computed from evolutionary sequence variation</a:t>
            </a:r>
            <a:endParaRPr lang="en-US" sz="4000" dirty="0">
              <a:solidFill>
                <a:srgbClr val="17375E"/>
              </a:solidFill>
              <a:latin typeface="Catamaran SemiBold"/>
              <a:cs typeface="Catamaran SemiBold"/>
            </a:endParaRPr>
          </a:p>
        </p:txBody>
      </p:sp>
      <p:sp>
        <p:nvSpPr>
          <p:cNvPr id="6" name="Shape 2214"/>
          <p:cNvSpPr/>
          <p:nvPr/>
        </p:nvSpPr>
        <p:spPr>
          <a:xfrm>
            <a:off x="6553205" y="6553204"/>
            <a:ext cx="3124199" cy="27699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800" i="1">
                <a:solidFill>
                  <a:srgbClr val="4C4C4C"/>
                </a:solidFill>
                <a:latin typeface="Arial"/>
                <a:ea typeface="Arial"/>
                <a:cs typeface="Arial"/>
                <a:sym typeface="Arial"/>
              </a:defRPr>
            </a:lvl1pPr>
          </a:lstStyle>
          <a:p>
            <a:pPr defTabSz="642552" fontAlgn="auto" hangingPunct="0">
              <a:spcBef>
                <a:spcPts val="0"/>
              </a:spcBef>
              <a:spcAft>
                <a:spcPts val="0"/>
              </a:spcAft>
              <a:defRPr i="0">
                <a:solidFill>
                  <a:srgbClr val="000000"/>
                </a:solidFill>
              </a:defRPr>
            </a:pPr>
            <a:r>
              <a:rPr lang="en-US" kern="0" dirty="0">
                <a:latin typeface="Catamaran Light"/>
                <a:cs typeface="Catamaran Light"/>
              </a:rPr>
              <a:t>Marks et al. </a:t>
            </a:r>
            <a:r>
              <a:rPr lang="en-US" kern="0" dirty="0" err="1">
                <a:latin typeface="Catamaran Light"/>
                <a:cs typeface="Catamaran Light"/>
              </a:rPr>
              <a:t>PLoS</a:t>
            </a:r>
            <a:r>
              <a:rPr lang="en-US" kern="0" dirty="0">
                <a:latin typeface="Catamaran Light"/>
                <a:cs typeface="Catamaran Light"/>
              </a:rPr>
              <a:t> ONE 2011</a:t>
            </a:r>
            <a:endParaRPr kern="0" dirty="0">
              <a:latin typeface="Catamaran Light"/>
              <a:cs typeface="Catamaran Light"/>
            </a:endParaRPr>
          </a:p>
        </p:txBody>
      </p:sp>
      <p:sp>
        <p:nvSpPr>
          <p:cNvPr id="3" name="TextBox 2"/>
          <p:cNvSpPr txBox="1"/>
          <p:nvPr/>
        </p:nvSpPr>
        <p:spPr>
          <a:xfrm>
            <a:off x="6629401" y="1295400"/>
            <a:ext cx="2097211" cy="10238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5009" tIns="65009" rIns="65009" bIns="65009" numCol="1" spcCol="38092" rtlCol="0" anchor="t">
            <a:spAutoFit/>
          </a:bodyPr>
          <a:lstStyle/>
          <a:p>
            <a:pPr algn="ctr" defTabSz="914212" fontAlgn="auto" hangingPunct="0">
              <a:spcBef>
                <a:spcPts val="0"/>
              </a:spcBef>
              <a:spcAft>
                <a:spcPts val="0"/>
              </a:spcAft>
            </a:pPr>
            <a:r>
              <a:rPr lang="en-US" sz="5800" dirty="0" err="1">
                <a:solidFill>
                  <a:srgbClr val="0080FF"/>
                </a:solidFill>
                <a:latin typeface="Calibri"/>
                <a:ea typeface="Calibri"/>
                <a:cs typeface="Calibri"/>
                <a:sym typeface="Calibri"/>
              </a:rPr>
              <a:t>EVfold</a:t>
            </a:r>
            <a:endParaRPr lang="en-US" sz="5800" dirty="0">
              <a:solidFill>
                <a:srgbClr val="0080FF"/>
              </a:solidFill>
              <a:latin typeface="Calibri"/>
              <a:ea typeface="Calibri"/>
              <a:cs typeface="Calibri"/>
              <a:sym typeface="Calibri"/>
            </a:endParaRPr>
          </a:p>
        </p:txBody>
      </p:sp>
    </p:spTree>
    <p:extLst>
      <p:ext uri="{BB962C8B-B14F-4D97-AF65-F5344CB8AC3E}">
        <p14:creationId xmlns:p14="http://schemas.microsoft.com/office/powerpoint/2010/main" val="228521914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7" name="Rectangle 7"/>
          <p:cNvSpPr>
            <a:spLocks/>
          </p:cNvSpPr>
          <p:nvPr/>
        </p:nvSpPr>
        <p:spPr bwMode="auto">
          <a:xfrm>
            <a:off x="1015825" y="1452573"/>
            <a:ext cx="119574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20" bIns="0">
            <a:spAutoFit/>
          </a:bodyPr>
          <a:lstStyle/>
          <a:p>
            <a:pPr marL="39668" algn="ctr"/>
            <a:r>
              <a:rPr lang="en-US">
                <a:solidFill>
                  <a:srgbClr val="373737"/>
                </a:solidFill>
                <a:sym typeface="Arial" charset="0"/>
              </a:rPr>
              <a:t>Information</a:t>
            </a:r>
          </a:p>
        </p:txBody>
      </p:sp>
      <p:sp>
        <p:nvSpPr>
          <p:cNvPr id="572418" name="Rectangle 8"/>
          <p:cNvSpPr>
            <a:spLocks/>
          </p:cNvSpPr>
          <p:nvPr/>
        </p:nvSpPr>
        <p:spPr bwMode="auto">
          <a:xfrm>
            <a:off x="1034771" y="6488123"/>
            <a:ext cx="91337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20" bIns="0">
            <a:spAutoFit/>
          </a:bodyPr>
          <a:lstStyle/>
          <a:p>
            <a:pPr marL="39668" algn="ctr"/>
            <a:r>
              <a:rPr lang="en-US">
                <a:solidFill>
                  <a:srgbClr val="373737"/>
                </a:solidFill>
                <a:sym typeface="Arial" charset="0"/>
              </a:rPr>
              <a:t>Analysis</a:t>
            </a:r>
          </a:p>
        </p:txBody>
      </p:sp>
      <p:sp>
        <p:nvSpPr>
          <p:cNvPr id="572419" name="Rectangle 9"/>
          <p:cNvSpPr>
            <a:spLocks/>
          </p:cNvSpPr>
          <p:nvPr/>
        </p:nvSpPr>
        <p:spPr bwMode="auto">
          <a:xfrm>
            <a:off x="1112027" y="5346710"/>
            <a:ext cx="100334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20" bIns="0">
            <a:spAutoFit/>
          </a:bodyPr>
          <a:lstStyle/>
          <a:p>
            <a:pPr marL="39668" algn="ctr"/>
            <a:r>
              <a:rPr lang="en-US">
                <a:solidFill>
                  <a:srgbClr val="373737"/>
                </a:solidFill>
                <a:sym typeface="Arial" charset="0"/>
              </a:rPr>
              <a:t>Sampling</a:t>
            </a:r>
          </a:p>
        </p:txBody>
      </p:sp>
      <p:sp>
        <p:nvSpPr>
          <p:cNvPr id="572420" name="Rectangle 16"/>
          <p:cNvSpPr>
            <a:spLocks/>
          </p:cNvSpPr>
          <p:nvPr/>
        </p:nvSpPr>
        <p:spPr bwMode="auto">
          <a:xfrm>
            <a:off x="685800" y="2971802"/>
            <a:ext cx="1752600"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20" bIns="0">
            <a:spAutoFit/>
          </a:bodyPr>
          <a:lstStyle/>
          <a:p>
            <a:pPr marL="39668" algn="ctr"/>
            <a:r>
              <a:rPr lang="en-US" dirty="0">
                <a:solidFill>
                  <a:srgbClr val="373737"/>
                </a:solidFill>
                <a:sym typeface="Arial" charset="0"/>
              </a:rPr>
              <a:t>Representation</a:t>
            </a:r>
          </a:p>
          <a:p>
            <a:pPr marL="39668" algn="ctr"/>
            <a:endParaRPr lang="en-US" dirty="0">
              <a:solidFill>
                <a:srgbClr val="373737"/>
              </a:solidFill>
              <a:sym typeface="Arial" charset="0"/>
            </a:endParaRPr>
          </a:p>
          <a:p>
            <a:pPr marL="39668" algn="ctr"/>
            <a:r>
              <a:rPr lang="en-US" dirty="0">
                <a:solidFill>
                  <a:srgbClr val="373737"/>
                </a:solidFill>
                <a:sym typeface="Arial" charset="0"/>
              </a:rPr>
              <a:t> &amp;</a:t>
            </a:r>
          </a:p>
          <a:p>
            <a:pPr marL="39668" algn="ctr"/>
            <a:r>
              <a:rPr lang="en-US" dirty="0">
                <a:solidFill>
                  <a:srgbClr val="373737"/>
                </a:solidFill>
                <a:sym typeface="Arial" charset="0"/>
              </a:rPr>
              <a:t> </a:t>
            </a:r>
          </a:p>
          <a:p>
            <a:pPr marL="39668" algn="ctr"/>
            <a:r>
              <a:rPr lang="en-US" dirty="0">
                <a:solidFill>
                  <a:srgbClr val="373737"/>
                </a:solidFill>
                <a:sym typeface="Arial" charset="0"/>
              </a:rPr>
              <a:t>Scoring</a:t>
            </a:r>
          </a:p>
        </p:txBody>
      </p:sp>
      <p:sp>
        <p:nvSpPr>
          <p:cNvPr id="63" name="Title 4"/>
          <p:cNvSpPr>
            <a:spLocks noGrp="1"/>
          </p:cNvSpPr>
          <p:nvPr>
            <p:ph type="title"/>
          </p:nvPr>
        </p:nvSpPr>
        <p:spPr>
          <a:xfrm>
            <a:off x="381000" y="-168275"/>
            <a:ext cx="8458200" cy="1082675"/>
          </a:xfr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392" tIns="45697" rIns="91392" bIns="45697" numCol="1" anchor="ctr" anchorCtr="0" compatLnSpc="1">
            <a:prstTxWarp prst="textNoShape">
              <a:avLst/>
            </a:prstTxWarp>
          </a:bodyPr>
          <a:lstStyle/>
          <a:p>
            <a:pPr defTabSz="456964"/>
            <a:r>
              <a:rPr lang="en-US" sz="4000" kern="1200" dirty="0">
                <a:solidFill>
                  <a:srgbClr val="17375E"/>
                </a:solidFill>
                <a:latin typeface="Catamaran SemiBold"/>
                <a:ea typeface="ＭＳ Ｐゴシック" charset="0"/>
                <a:cs typeface="Catamaran SemiBold"/>
              </a:rPr>
              <a:t>Integrative structural biology so far</a:t>
            </a:r>
          </a:p>
        </p:txBody>
      </p:sp>
      <p:sp>
        <p:nvSpPr>
          <p:cNvPr id="13" name="Down Arrow 12"/>
          <p:cNvSpPr/>
          <p:nvPr/>
        </p:nvSpPr>
        <p:spPr bwMode="auto">
          <a:xfrm>
            <a:off x="1371600" y="2057400"/>
            <a:ext cx="304800" cy="609600"/>
          </a:xfrm>
          <a:prstGeom prst="downArrow">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lIns="91392" tIns="45697" rIns="91392" bIns="45697"/>
          <a:lstStyle/>
          <a:p>
            <a:pPr algn="ctr">
              <a:defRPr/>
            </a:pP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76" name="Down Arrow 75"/>
          <p:cNvSpPr/>
          <p:nvPr/>
        </p:nvSpPr>
        <p:spPr bwMode="auto">
          <a:xfrm>
            <a:off x="1371600" y="4572000"/>
            <a:ext cx="304800" cy="609600"/>
          </a:xfrm>
          <a:prstGeom prst="downArrow">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lIns="91392" tIns="45697" rIns="91392" bIns="45697"/>
          <a:lstStyle/>
          <a:p>
            <a:pPr algn="ctr">
              <a:defRPr/>
            </a:pP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77" name="Down Arrow 76"/>
          <p:cNvSpPr/>
          <p:nvPr/>
        </p:nvSpPr>
        <p:spPr bwMode="auto">
          <a:xfrm>
            <a:off x="1371600" y="5791200"/>
            <a:ext cx="304800" cy="609600"/>
          </a:xfrm>
          <a:prstGeom prst="downArrow">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lIns="91392" tIns="45697" rIns="91392" bIns="45697"/>
          <a:lstStyle/>
          <a:p>
            <a:pPr algn="ctr">
              <a:defRPr/>
            </a:pPr>
            <a:endParaRPr lang="en-US" sz="4200">
              <a:solidFill>
                <a:srgbClr val="000000"/>
              </a:solidFill>
              <a:latin typeface="Gill Sans" charset="0"/>
              <a:ea typeface="ヒラギノ角ゴ ProN W3" charset="0"/>
              <a:cs typeface="ヒラギノ角ゴ ProN W3" charset="0"/>
              <a:sym typeface="Gill Sans" charset="0"/>
            </a:endParaRPr>
          </a:p>
        </p:txBody>
      </p:sp>
      <p:sp>
        <p:nvSpPr>
          <p:cNvPr id="14" name="U-Turn Arrow 13"/>
          <p:cNvSpPr/>
          <p:nvPr/>
        </p:nvSpPr>
        <p:spPr bwMode="auto">
          <a:xfrm rot="16200000">
            <a:off x="-1752600" y="3505200"/>
            <a:ext cx="4267200" cy="457200"/>
          </a:xfrm>
          <a:prstGeom prst="uturnArrow">
            <a:avLst>
              <a:gd name="adj1" fmla="val 28915"/>
              <a:gd name="adj2" fmla="val 23538"/>
              <a:gd name="adj3" fmla="val 39620"/>
              <a:gd name="adj4" fmla="val 40887"/>
              <a:gd name="adj5" fmla="val 100000"/>
            </a:avLst>
          </a:prstGeom>
          <a:solidFill>
            <a:schemeClr val="tx1">
              <a:lumMod val="60000"/>
              <a:lumOff val="40000"/>
            </a:schemeClr>
          </a:solidFill>
          <a:ln w="25400" cap="flat" cmpd="sng" algn="ctr">
            <a:solidFill>
              <a:schemeClr val="bg2">
                <a:lumMod val="50000"/>
              </a:schemeClr>
            </a:solidFill>
            <a:prstDash val="solid"/>
            <a:round/>
            <a:headEnd type="none" w="med" len="med"/>
            <a:tailEnd type="none" w="med" len="med"/>
          </a:ln>
          <a:effectLst/>
        </p:spPr>
        <p:txBody>
          <a:bodyPr lIns="91392" tIns="45697" rIns="91392" bIns="45697"/>
          <a:lstStyle/>
          <a:p>
            <a:pPr algn="ctr">
              <a:defRPr/>
            </a:pPr>
            <a:endParaRPr lang="en-US" sz="4200">
              <a:solidFill>
                <a:srgbClr val="000000"/>
              </a:solidFill>
              <a:latin typeface="Gill Sans" charset="0"/>
              <a:ea typeface="ヒラギノ角ゴ ProN W3" charset="0"/>
              <a:cs typeface="ヒラギノ角ゴ ProN W3" charset="0"/>
              <a:sym typeface="Gill Sans" charset="0"/>
            </a:endParaRPr>
          </a:p>
        </p:txBody>
      </p:sp>
      <p:pic>
        <p:nvPicPr>
          <p:cNvPr id="61" name="image11.jpg"/>
          <p:cNvPicPr>
            <a:picLocks noChangeAspect="1"/>
          </p:cNvPicPr>
          <p:nvPr/>
        </p:nvPicPr>
        <p:blipFill>
          <a:blip r:embed="rId3">
            <a:extLst>
              <a:ext uri="{28A0092B-C50C-407E-A947-70E740481C1C}">
                <a14:useLocalDpi xmlns:a14="http://schemas.microsoft.com/office/drawing/2010/main" val="0"/>
              </a:ext>
            </a:extLst>
          </a:blip>
          <a:srcRect l="10097" t="15041" r="80223" b="70670"/>
          <a:stretch>
            <a:fillRect/>
          </a:stretch>
        </p:blipFill>
        <p:spPr bwMode="auto">
          <a:xfrm>
            <a:off x="2635250" y="990600"/>
            <a:ext cx="876300"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pic>
        <p:nvPicPr>
          <p:cNvPr id="62" name="image11.jpg"/>
          <p:cNvPicPr>
            <a:picLocks noChangeAspect="1"/>
          </p:cNvPicPr>
          <p:nvPr/>
        </p:nvPicPr>
        <p:blipFill>
          <a:blip r:embed="rId3">
            <a:extLst>
              <a:ext uri="{28A0092B-C50C-407E-A947-70E740481C1C}">
                <a14:useLocalDpi xmlns:a14="http://schemas.microsoft.com/office/drawing/2010/main" val="0"/>
              </a:ext>
            </a:extLst>
          </a:blip>
          <a:srcRect l="22017" t="14059" r="67741" b="70114"/>
          <a:stretch>
            <a:fillRect/>
          </a:stretch>
        </p:blipFill>
        <p:spPr bwMode="auto">
          <a:xfrm>
            <a:off x="3721100" y="990600"/>
            <a:ext cx="9271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64" name="Shape 1689"/>
          <p:cNvSpPr/>
          <p:nvPr/>
        </p:nvSpPr>
        <p:spPr>
          <a:xfrm>
            <a:off x="3568700" y="1900239"/>
            <a:ext cx="1295400" cy="4619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39687">
              <a:defRPr sz="2200">
                <a:solidFill>
                  <a:srgbClr val="373737"/>
                </a:solidFill>
              </a:defRPr>
            </a:lvl1pPr>
          </a:lstStyle>
          <a:p>
            <a:pPr algn="ctr" defTabSz="642552" fontAlgn="auto">
              <a:spcBef>
                <a:spcPts val="0"/>
              </a:spcBef>
              <a:spcAft>
                <a:spcPts val="0"/>
              </a:spcAft>
              <a:defRPr>
                <a:solidFill>
                  <a:srgbClr val="000000"/>
                </a:solidFill>
              </a:defRPr>
            </a:pPr>
            <a:r>
              <a:rPr sz="1500" kern="0" dirty="0">
                <a:solidFill>
                  <a:srgbClr val="000000">
                    <a:lumMod val="95000"/>
                    <a:lumOff val="5000"/>
                  </a:srgbClr>
                </a:solidFill>
                <a:latin typeface="Catamaran Light"/>
                <a:ea typeface="Calibri"/>
                <a:cs typeface="Catamaran Light"/>
                <a:sym typeface="Calibri"/>
              </a:rPr>
              <a:t>NMR spectroscopy</a:t>
            </a:r>
          </a:p>
        </p:txBody>
      </p:sp>
      <p:sp>
        <p:nvSpPr>
          <p:cNvPr id="65" name="Shape 1690"/>
          <p:cNvSpPr/>
          <p:nvPr/>
        </p:nvSpPr>
        <p:spPr>
          <a:xfrm>
            <a:off x="2478088" y="1900239"/>
            <a:ext cx="1179512" cy="46196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indent="27886" algn="ctr" defTabSz="642552" fontAlgn="auto">
              <a:spcBef>
                <a:spcPts val="0"/>
              </a:spcBef>
              <a:spcAft>
                <a:spcPts val="0"/>
              </a:spcAft>
              <a:defRPr sz="2200"/>
            </a:pPr>
            <a:r>
              <a:rPr sz="1500" kern="0" dirty="0">
                <a:solidFill>
                  <a:srgbClr val="000000">
                    <a:lumMod val="95000"/>
                    <a:lumOff val="5000"/>
                  </a:srgbClr>
                </a:solidFill>
                <a:latin typeface="Catamaran Light"/>
                <a:ea typeface="Calibri"/>
                <a:cs typeface="Catamaran Light"/>
                <a:sym typeface="Calibri"/>
              </a:rPr>
              <a:t>X-ray</a:t>
            </a:r>
          </a:p>
          <a:p>
            <a:pPr indent="27886" algn="ctr" defTabSz="642552" fontAlgn="auto">
              <a:spcBef>
                <a:spcPts val="0"/>
              </a:spcBef>
              <a:spcAft>
                <a:spcPts val="0"/>
              </a:spcAft>
              <a:defRPr sz="2200"/>
            </a:pPr>
            <a:r>
              <a:rPr sz="1500" kern="0" dirty="0">
                <a:solidFill>
                  <a:srgbClr val="000000">
                    <a:lumMod val="95000"/>
                    <a:lumOff val="5000"/>
                  </a:srgbClr>
                </a:solidFill>
                <a:latin typeface="Catamaran Light"/>
                <a:ea typeface="Calibri"/>
                <a:cs typeface="Catamaran Light"/>
                <a:sym typeface="Calibri"/>
              </a:rPr>
              <a:t>crystallography</a:t>
            </a:r>
          </a:p>
        </p:txBody>
      </p:sp>
      <p:pic>
        <p:nvPicPr>
          <p:cNvPr id="68" name="pasted-image.t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96251" y="4876800"/>
            <a:ext cx="89535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69" name="Shape 1715"/>
          <p:cNvSpPr/>
          <p:nvPr/>
        </p:nvSpPr>
        <p:spPr>
          <a:xfrm>
            <a:off x="4724400" y="1900239"/>
            <a:ext cx="1155700" cy="4619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indent="39687">
              <a:defRPr sz="2200">
                <a:solidFill>
                  <a:srgbClr val="373737"/>
                </a:solidFill>
              </a:defRPr>
            </a:lvl1pPr>
          </a:lstStyle>
          <a:p>
            <a:pPr algn="ctr" defTabSz="642552" fontAlgn="auto">
              <a:spcBef>
                <a:spcPts val="0"/>
              </a:spcBef>
              <a:spcAft>
                <a:spcPts val="0"/>
              </a:spcAft>
              <a:defRPr>
                <a:solidFill>
                  <a:srgbClr val="000000"/>
                </a:solidFill>
              </a:defRPr>
            </a:pPr>
            <a:r>
              <a:rPr sz="1500" kern="0" dirty="0">
                <a:solidFill>
                  <a:srgbClr val="000000">
                    <a:lumMod val="95000"/>
                    <a:lumOff val="5000"/>
                  </a:srgbClr>
                </a:solidFill>
                <a:latin typeface="Catamaran Light"/>
                <a:ea typeface="Calibri"/>
                <a:cs typeface="Catamaran Light"/>
                <a:sym typeface="Calibri"/>
              </a:rPr>
              <a:t>statistical potential</a:t>
            </a:r>
          </a:p>
        </p:txBody>
      </p:sp>
      <p:pic>
        <p:nvPicPr>
          <p:cNvPr id="23" name="Picture 3" descr="before_ca"/>
          <p:cNvPicPr>
            <a:picLocks noChangeAspect="1" noChangeArrowheads="1"/>
          </p:cNvPicPr>
          <p:nvPr/>
        </p:nvPicPr>
        <p:blipFill>
          <a:blip r:embed="rId5">
            <a:extLst>
              <a:ext uri="{28A0092B-C50C-407E-A947-70E740481C1C}">
                <a14:useLocalDpi xmlns:a14="http://schemas.microsoft.com/office/drawing/2010/main" val="0"/>
              </a:ext>
            </a:extLst>
          </a:blip>
          <a:srcRect l="25766" t="50887" r="36201" b="17091"/>
          <a:stretch>
            <a:fillRect/>
          </a:stretch>
        </p:blipFill>
        <p:spPr bwMode="auto">
          <a:xfrm>
            <a:off x="2514600" y="2590800"/>
            <a:ext cx="11430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 name="Shape 1690"/>
          <p:cNvSpPr/>
          <p:nvPr/>
        </p:nvSpPr>
        <p:spPr>
          <a:xfrm>
            <a:off x="2738448" y="3733800"/>
            <a:ext cx="731837" cy="23018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indent="27886" algn="ctr" defTabSz="642552" fontAlgn="auto">
              <a:spcBef>
                <a:spcPts val="0"/>
              </a:spcBef>
              <a:spcAft>
                <a:spcPts val="0"/>
              </a:spcAft>
              <a:defRPr sz="2200"/>
            </a:pPr>
            <a:r>
              <a:rPr lang="en-US" sz="1500" kern="0" dirty="0" err="1">
                <a:solidFill>
                  <a:srgbClr val="000000">
                    <a:lumMod val="95000"/>
                    <a:lumOff val="5000"/>
                  </a:srgbClr>
                </a:solidFill>
                <a:latin typeface="Catamaran Light"/>
                <a:ea typeface="Calibri"/>
                <a:cs typeface="Catamaran Light"/>
                <a:sym typeface="Calibri"/>
              </a:rPr>
              <a:t>Ca</a:t>
            </a:r>
            <a:r>
              <a:rPr lang="en-US" sz="1500" kern="0" dirty="0">
                <a:solidFill>
                  <a:srgbClr val="000000">
                    <a:lumMod val="95000"/>
                    <a:lumOff val="5000"/>
                  </a:srgbClr>
                </a:solidFill>
                <a:latin typeface="Catamaran Light"/>
                <a:ea typeface="Calibri"/>
                <a:cs typeface="Catamaran Light"/>
                <a:sym typeface="Calibri"/>
              </a:rPr>
              <a:t> atoms</a:t>
            </a:r>
            <a:endParaRPr sz="1500" kern="0" dirty="0">
              <a:solidFill>
                <a:srgbClr val="000000">
                  <a:lumMod val="95000"/>
                  <a:lumOff val="5000"/>
                </a:srgbClr>
              </a:solidFill>
              <a:latin typeface="Catamaran Light"/>
              <a:ea typeface="Calibri"/>
              <a:cs typeface="Catamaran Light"/>
              <a:sym typeface="Calibri"/>
            </a:endParaRPr>
          </a:p>
        </p:txBody>
      </p:sp>
      <p:sp>
        <p:nvSpPr>
          <p:cNvPr id="279" name="Shape 1690"/>
          <p:cNvSpPr/>
          <p:nvPr/>
        </p:nvSpPr>
        <p:spPr>
          <a:xfrm>
            <a:off x="6477000" y="3733800"/>
            <a:ext cx="1401763" cy="23018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indent="27886" algn="ctr" defTabSz="642552" fontAlgn="auto">
              <a:spcBef>
                <a:spcPts val="0"/>
              </a:spcBef>
              <a:spcAft>
                <a:spcPts val="0"/>
              </a:spcAft>
              <a:defRPr sz="2200"/>
            </a:pPr>
            <a:r>
              <a:rPr lang="en-US" sz="1500" kern="0" dirty="0" err="1">
                <a:solidFill>
                  <a:srgbClr val="000000">
                    <a:lumMod val="95000"/>
                    <a:lumOff val="5000"/>
                  </a:srgbClr>
                </a:solidFill>
                <a:latin typeface="Catamaran Light"/>
                <a:ea typeface="Calibri"/>
                <a:cs typeface="Catamaran Light"/>
                <a:sym typeface="Calibri"/>
              </a:rPr>
              <a:t>distogram</a:t>
            </a:r>
            <a:endParaRPr sz="1500" kern="0" dirty="0">
              <a:solidFill>
                <a:srgbClr val="000000">
                  <a:lumMod val="95000"/>
                  <a:lumOff val="5000"/>
                </a:srgbClr>
              </a:solidFill>
              <a:latin typeface="Catamaran Light"/>
              <a:ea typeface="Calibri"/>
              <a:cs typeface="Catamaran Light"/>
              <a:sym typeface="Calibri"/>
            </a:endParaRPr>
          </a:p>
        </p:txBody>
      </p:sp>
      <p:sp>
        <p:nvSpPr>
          <p:cNvPr id="282" name="Shape 1690"/>
          <p:cNvSpPr/>
          <p:nvPr/>
        </p:nvSpPr>
        <p:spPr>
          <a:xfrm>
            <a:off x="2438400" y="4275138"/>
            <a:ext cx="2057400" cy="3385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indent="27886" algn="ctr" defTabSz="642552" fontAlgn="auto">
              <a:spcBef>
                <a:spcPts val="0"/>
              </a:spcBef>
              <a:spcAft>
                <a:spcPts val="0"/>
              </a:spcAft>
              <a:defRPr sz="2200"/>
            </a:pPr>
            <a:r>
              <a:rPr lang="en-US" sz="2200" kern="0" dirty="0">
                <a:solidFill>
                  <a:srgbClr val="000000">
                    <a:lumMod val="95000"/>
                    <a:lumOff val="5000"/>
                  </a:srgbClr>
                </a:solidFill>
                <a:latin typeface="Catamaran Light"/>
                <a:ea typeface="Calibri"/>
                <a:cs typeface="Catamaran Light"/>
                <a:sym typeface="Calibri"/>
              </a:rPr>
              <a:t>distance-based</a:t>
            </a:r>
            <a:endParaRPr sz="2200" kern="0" dirty="0">
              <a:solidFill>
                <a:srgbClr val="000000">
                  <a:lumMod val="95000"/>
                  <a:lumOff val="5000"/>
                </a:srgbClr>
              </a:solidFill>
              <a:latin typeface="Catamaran Light"/>
              <a:ea typeface="Calibri"/>
              <a:cs typeface="Catamaran Light"/>
              <a:sym typeface="Calibri"/>
            </a:endParaRPr>
          </a:p>
        </p:txBody>
      </p:sp>
      <p:sp>
        <p:nvSpPr>
          <p:cNvPr id="283" name="Shape 1690"/>
          <p:cNvSpPr/>
          <p:nvPr/>
        </p:nvSpPr>
        <p:spPr>
          <a:xfrm>
            <a:off x="4343400" y="4275138"/>
            <a:ext cx="2590800" cy="3385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indent="27886" algn="ctr" defTabSz="642552" fontAlgn="auto">
              <a:spcBef>
                <a:spcPts val="0"/>
              </a:spcBef>
              <a:spcAft>
                <a:spcPts val="0"/>
              </a:spcAft>
              <a:defRPr sz="2200"/>
            </a:pPr>
            <a:r>
              <a:rPr lang="en-US" sz="2200" kern="0" dirty="0">
                <a:solidFill>
                  <a:srgbClr val="000000">
                    <a:lumMod val="95000"/>
                    <a:lumOff val="5000"/>
                  </a:srgbClr>
                </a:solidFill>
                <a:latin typeface="Catamaran Light"/>
                <a:ea typeface="Calibri"/>
                <a:cs typeface="Catamaran Light"/>
                <a:sym typeface="Calibri"/>
              </a:rPr>
              <a:t>angle-based</a:t>
            </a:r>
            <a:endParaRPr sz="2200" kern="0" dirty="0">
              <a:solidFill>
                <a:srgbClr val="000000">
                  <a:lumMod val="95000"/>
                  <a:lumOff val="5000"/>
                </a:srgbClr>
              </a:solidFill>
              <a:latin typeface="Catamaran Light"/>
              <a:ea typeface="Calibri"/>
              <a:cs typeface="Catamaran Light"/>
              <a:sym typeface="Calibri"/>
            </a:endParaRPr>
          </a:p>
        </p:txBody>
      </p:sp>
      <p:sp>
        <p:nvSpPr>
          <p:cNvPr id="284" name="Shape 1690"/>
          <p:cNvSpPr/>
          <p:nvPr/>
        </p:nvSpPr>
        <p:spPr>
          <a:xfrm>
            <a:off x="6705600" y="4275138"/>
            <a:ext cx="2057400" cy="6778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indent="27886" algn="ctr" defTabSz="642552" fontAlgn="auto">
              <a:spcBef>
                <a:spcPts val="0"/>
              </a:spcBef>
              <a:spcAft>
                <a:spcPts val="0"/>
              </a:spcAft>
              <a:defRPr sz="2200"/>
            </a:pPr>
            <a:r>
              <a:rPr lang="en-US" sz="2200" kern="0" dirty="0">
                <a:solidFill>
                  <a:srgbClr val="000000">
                    <a:lumMod val="95000"/>
                    <a:lumOff val="5000"/>
                  </a:srgbClr>
                </a:solidFill>
                <a:latin typeface="Catamaran Light"/>
                <a:ea typeface="Calibri"/>
                <a:cs typeface="Catamaran Light"/>
                <a:sym typeface="Calibri"/>
              </a:rPr>
              <a:t>statistical potentials</a:t>
            </a:r>
            <a:endParaRPr sz="2200" kern="0" dirty="0">
              <a:solidFill>
                <a:srgbClr val="000000">
                  <a:lumMod val="95000"/>
                  <a:lumOff val="5000"/>
                </a:srgbClr>
              </a:solidFill>
              <a:latin typeface="Catamaran Light"/>
              <a:ea typeface="Calibri"/>
              <a:cs typeface="Catamaran Light"/>
              <a:sym typeface="Calibri"/>
            </a:endParaRPr>
          </a:p>
        </p:txBody>
      </p:sp>
      <p:sp>
        <p:nvSpPr>
          <p:cNvPr id="285" name="Shape 1690"/>
          <p:cNvSpPr/>
          <p:nvPr/>
        </p:nvSpPr>
        <p:spPr>
          <a:xfrm>
            <a:off x="2362200" y="5219701"/>
            <a:ext cx="1401763" cy="6771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indent="27886" algn="ctr" defTabSz="642552" fontAlgn="auto">
              <a:spcBef>
                <a:spcPts val="0"/>
              </a:spcBef>
              <a:spcAft>
                <a:spcPts val="0"/>
              </a:spcAft>
              <a:defRPr sz="2200"/>
            </a:pPr>
            <a:r>
              <a:rPr lang="en-US" sz="2200" kern="0" dirty="0">
                <a:solidFill>
                  <a:srgbClr val="000000">
                    <a:lumMod val="95000"/>
                    <a:lumOff val="5000"/>
                  </a:srgbClr>
                </a:solidFill>
                <a:latin typeface="Catamaran Light"/>
                <a:ea typeface="Calibri"/>
                <a:cs typeface="Catamaran Light"/>
                <a:sym typeface="Calibri"/>
              </a:rPr>
              <a:t>Monte Carlo</a:t>
            </a:r>
            <a:endParaRPr sz="2200" kern="0" dirty="0">
              <a:solidFill>
                <a:srgbClr val="000000">
                  <a:lumMod val="95000"/>
                  <a:lumOff val="5000"/>
                </a:srgbClr>
              </a:solidFill>
              <a:latin typeface="Catamaran Light"/>
              <a:ea typeface="Calibri"/>
              <a:cs typeface="Catamaran Light"/>
              <a:sym typeface="Calibri"/>
            </a:endParaRPr>
          </a:p>
        </p:txBody>
      </p:sp>
      <p:sp>
        <p:nvSpPr>
          <p:cNvPr id="286" name="Shape 1690"/>
          <p:cNvSpPr/>
          <p:nvPr/>
        </p:nvSpPr>
        <p:spPr>
          <a:xfrm>
            <a:off x="3886201" y="5219701"/>
            <a:ext cx="1401763" cy="6771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indent="27886" algn="ctr" defTabSz="642552" fontAlgn="auto">
              <a:spcBef>
                <a:spcPts val="0"/>
              </a:spcBef>
              <a:spcAft>
                <a:spcPts val="0"/>
              </a:spcAft>
              <a:defRPr sz="2200"/>
            </a:pPr>
            <a:r>
              <a:rPr lang="en-US" sz="2200" kern="0" dirty="0">
                <a:solidFill>
                  <a:srgbClr val="000000">
                    <a:lumMod val="95000"/>
                    <a:lumOff val="5000"/>
                  </a:srgbClr>
                </a:solidFill>
                <a:latin typeface="Catamaran Light"/>
                <a:ea typeface="Calibri"/>
                <a:cs typeface="Catamaran Light"/>
                <a:sym typeface="Calibri"/>
              </a:rPr>
              <a:t>Molecular Dynamics</a:t>
            </a:r>
            <a:endParaRPr sz="2200" kern="0" dirty="0">
              <a:solidFill>
                <a:srgbClr val="000000">
                  <a:lumMod val="95000"/>
                  <a:lumOff val="5000"/>
                </a:srgbClr>
              </a:solidFill>
              <a:latin typeface="Catamaran Light"/>
              <a:ea typeface="Calibri"/>
              <a:cs typeface="Catamaran Light"/>
              <a:sym typeface="Calibri"/>
            </a:endParaRPr>
          </a:p>
        </p:txBody>
      </p:sp>
      <p:pic>
        <p:nvPicPr>
          <p:cNvPr id="281" name="Picture 280">
            <a:extLst>
              <a:ext uri="{FF2B5EF4-FFF2-40B4-BE49-F238E27FC236}">
                <a16:creationId xmlns:a16="http://schemas.microsoft.com/office/drawing/2014/main" id="{E7CD31EE-5E71-4649-A2CC-B52862D3FE73}"/>
              </a:ext>
            </a:extLst>
          </p:cNvPr>
          <p:cNvPicPr>
            <a:picLocks noChangeAspect="1"/>
          </p:cNvPicPr>
          <p:nvPr/>
        </p:nvPicPr>
        <p:blipFill>
          <a:blip r:embed="rId6"/>
          <a:stretch>
            <a:fillRect/>
          </a:stretch>
        </p:blipFill>
        <p:spPr>
          <a:xfrm>
            <a:off x="3922060" y="2890839"/>
            <a:ext cx="2470560" cy="536007"/>
          </a:xfrm>
          <a:prstGeom prst="rect">
            <a:avLst/>
          </a:prstGeom>
        </p:spPr>
      </p:pic>
      <p:sp>
        <p:nvSpPr>
          <p:cNvPr id="289" name="Shape 1690">
            <a:extLst>
              <a:ext uri="{FF2B5EF4-FFF2-40B4-BE49-F238E27FC236}">
                <a16:creationId xmlns:a16="http://schemas.microsoft.com/office/drawing/2014/main" id="{581689A9-7D1B-7044-A8AB-507DD2D7F8BF}"/>
              </a:ext>
            </a:extLst>
          </p:cNvPr>
          <p:cNvSpPr/>
          <p:nvPr/>
        </p:nvSpPr>
        <p:spPr>
          <a:xfrm>
            <a:off x="4541837" y="3741946"/>
            <a:ext cx="1401763" cy="23018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indent="27886" algn="ctr" defTabSz="642552" fontAlgn="auto">
              <a:spcBef>
                <a:spcPts val="0"/>
              </a:spcBef>
              <a:spcAft>
                <a:spcPts val="0"/>
              </a:spcAft>
              <a:defRPr sz="2200"/>
            </a:pPr>
            <a:r>
              <a:rPr lang="en-US" sz="1500" kern="0" dirty="0">
                <a:solidFill>
                  <a:srgbClr val="000000">
                    <a:lumMod val="95000"/>
                    <a:lumOff val="5000"/>
                  </a:srgbClr>
                </a:solidFill>
                <a:latin typeface="Catamaran Light"/>
                <a:ea typeface="Calibri"/>
                <a:cs typeface="Catamaran Light"/>
                <a:sym typeface="Calibri"/>
              </a:rPr>
              <a:t>backbone</a:t>
            </a:r>
            <a:endParaRPr sz="1500" kern="0" dirty="0">
              <a:solidFill>
                <a:srgbClr val="000000">
                  <a:lumMod val="95000"/>
                  <a:lumOff val="5000"/>
                </a:srgbClr>
              </a:solidFill>
              <a:latin typeface="Catamaran Light"/>
              <a:ea typeface="Calibri"/>
              <a:cs typeface="Catamaran Light"/>
              <a:sym typeface="Calibri"/>
            </a:endParaRPr>
          </a:p>
        </p:txBody>
      </p:sp>
      <p:pic>
        <p:nvPicPr>
          <p:cNvPr id="290" name="Content Placeholder 3">
            <a:extLst>
              <a:ext uri="{FF2B5EF4-FFF2-40B4-BE49-F238E27FC236}">
                <a16:creationId xmlns:a16="http://schemas.microsoft.com/office/drawing/2014/main" id="{12401163-9D0B-CC44-9984-16DA1B29CC05}"/>
              </a:ext>
            </a:extLst>
          </p:cNvPr>
          <p:cNvPicPr>
            <a:picLocks noGrp="1" noChangeAspect="1"/>
          </p:cNvPicPr>
          <p:nvPr>
            <p:ph idx="1"/>
          </p:nvPr>
        </p:nvPicPr>
        <p:blipFill rotWithShape="1">
          <a:blip r:embed="rId7"/>
          <a:srcRect l="65009" t="71702" r="10918" b="3859"/>
          <a:stretch/>
        </p:blipFill>
        <p:spPr>
          <a:xfrm>
            <a:off x="6477000" y="2452688"/>
            <a:ext cx="1524000" cy="1206500"/>
          </a:xfrm>
        </p:spPr>
      </p:pic>
    </p:spTree>
    <p:extLst>
      <p:ext uri="{BB962C8B-B14F-4D97-AF65-F5344CB8AC3E}">
        <p14:creationId xmlns:p14="http://schemas.microsoft.com/office/powerpoint/2010/main" val="427654894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9"/>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9" grpId="0" animBg="1"/>
      <p:bldP spid="276" grpId="0" animBg="1"/>
      <p:bldP spid="279" grpId="0" animBg="1"/>
      <p:bldP spid="282" grpId="0" animBg="1"/>
      <p:bldP spid="283" grpId="0" animBg="1"/>
      <p:bldP spid="284" grpId="0" animBg="1"/>
      <p:bldP spid="285" grpId="0" animBg="1"/>
      <p:bldP spid="286" grpId="0" animBg="1"/>
      <p:bldP spid="28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 name="Shape 2089"/>
          <p:cNvSpPr>
            <a:spLocks noGrp="1"/>
          </p:cNvSpPr>
          <p:nvPr>
            <p:ph type="title"/>
          </p:nvPr>
        </p:nvSpPr>
        <p:spPr>
          <a:xfrm>
            <a:off x="219933" y="49049"/>
            <a:ext cx="8739855" cy="1129937"/>
          </a:xfrm>
          <a:prstGeom prst="rect">
            <a:avLst/>
          </a:prstGeom>
          <a:noFill/>
          <a:ln w="12700">
            <a:noFill/>
            <a:miter lim="400000"/>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392" tIns="45697" rIns="91392" bIns="45697" numCol="1" anchor="ctr" anchorCtr="0" compatLnSpc="1">
            <a:prstTxWarp prst="textNoShape">
              <a:avLst/>
            </a:prstTxWarp>
          </a:bodyPr>
          <a:lstStyle/>
          <a:p>
            <a:pPr defTabSz="456964"/>
            <a:r>
              <a:rPr lang="en-US" sz="4000" kern="1200" dirty="0">
                <a:solidFill>
                  <a:srgbClr val="17375E"/>
                </a:solidFill>
                <a:latin typeface="Catamaran SemiBold"/>
                <a:cs typeface="Catamaran SemiBold"/>
              </a:rPr>
              <a:t>Protein 3D structure computed from evolutionary sequence variation</a:t>
            </a:r>
          </a:p>
        </p:txBody>
      </p:sp>
      <p:sp>
        <p:nvSpPr>
          <p:cNvPr id="2" name="Rectangle 1"/>
          <p:cNvSpPr/>
          <p:nvPr/>
        </p:nvSpPr>
        <p:spPr>
          <a:xfrm>
            <a:off x="3047970" y="1254838"/>
            <a:ext cx="6069413" cy="5601533"/>
          </a:xfrm>
          <a:prstGeom prst="rect">
            <a:avLst/>
          </a:prstGeom>
        </p:spPr>
        <p:txBody>
          <a:bodyPr wrap="square" lIns="91421" tIns="45711" rIns="91421" bIns="45711">
            <a:spAutoFit/>
          </a:bodyPr>
          <a:lstStyle/>
          <a:p>
            <a:pPr marL="342830" indent="-342830">
              <a:buFont typeface="+mj-lt"/>
              <a:buAutoNum type="arabicPeriod"/>
            </a:pPr>
            <a:r>
              <a:rPr lang="en-US" sz="2000" dirty="0">
                <a:latin typeface="Catamaran"/>
                <a:cs typeface="Catamaran"/>
              </a:rPr>
              <a:t>Protein sequence alignment for the protein family containing the target protein</a:t>
            </a:r>
          </a:p>
          <a:p>
            <a:pPr marL="342830" indent="-342830">
              <a:buFont typeface="+mj-lt"/>
              <a:buAutoNum type="arabicPeriod"/>
            </a:pPr>
            <a:r>
              <a:rPr lang="en-US" sz="2000" dirty="0">
                <a:latin typeface="Catamaran"/>
                <a:cs typeface="Catamaran"/>
              </a:rPr>
              <a:t>Formulation of a global statistical model for sequences in a protein family</a:t>
            </a:r>
          </a:p>
          <a:p>
            <a:pPr marL="342830" indent="-342830">
              <a:buFont typeface="+mj-lt"/>
              <a:buAutoNum type="arabicPeriod"/>
            </a:pPr>
            <a:r>
              <a:rPr lang="en-US" sz="2000" dirty="0">
                <a:latin typeface="Catamaran"/>
                <a:cs typeface="Catamaran"/>
              </a:rPr>
              <a:t>Derivation of parameters that maximize entropy in this model, using direct coupling analysis (DCA)</a:t>
            </a:r>
          </a:p>
          <a:p>
            <a:pPr marL="342830" indent="-342830">
              <a:buFont typeface="+mj-lt"/>
              <a:buAutoNum type="arabicPeriod"/>
            </a:pPr>
            <a:r>
              <a:rPr lang="en-US" sz="2000" dirty="0">
                <a:latin typeface="Catamaran"/>
                <a:cs typeface="Catamaran"/>
              </a:rPr>
              <a:t>Derivation of a ranked set of evolutionarily inferred contacts (EICs)</a:t>
            </a:r>
          </a:p>
          <a:p>
            <a:pPr marL="342830" indent="-342830">
              <a:buFont typeface="+mj-lt"/>
              <a:buAutoNum type="arabicPeriod"/>
            </a:pPr>
            <a:r>
              <a:rPr lang="en-US" sz="2000" dirty="0">
                <a:latin typeface="Catamaran"/>
                <a:cs typeface="Catamaran"/>
              </a:rPr>
              <a:t>Secondary structure prediction using well-established methods</a:t>
            </a:r>
          </a:p>
          <a:p>
            <a:pPr marL="342830" indent="-342830">
              <a:buFont typeface="+mj-lt"/>
              <a:buAutoNum type="arabicPeriod"/>
            </a:pPr>
            <a:r>
              <a:rPr lang="en-US" sz="2000" dirty="0">
                <a:latin typeface="Catamaran"/>
                <a:cs typeface="Catamaran"/>
              </a:rPr>
              <a:t>Implementation of weighted distance restraints from inferred contacts</a:t>
            </a:r>
          </a:p>
          <a:p>
            <a:pPr marL="342830" indent="-342830">
              <a:buFont typeface="+mj-lt"/>
              <a:buAutoNum type="arabicPeriod"/>
            </a:pPr>
            <a:r>
              <a:rPr lang="en-US" sz="2000" dirty="0">
                <a:latin typeface="Catamaran"/>
                <a:cs typeface="Catamaran"/>
              </a:rPr>
              <a:t>Application of distance geometry and constrained molecular dynamics</a:t>
            </a:r>
          </a:p>
          <a:p>
            <a:pPr marL="342830" indent="-342830">
              <a:buFont typeface="+mj-lt"/>
              <a:buAutoNum type="arabicPeriod"/>
            </a:pPr>
            <a:r>
              <a:rPr lang="en-US" sz="2000" dirty="0">
                <a:latin typeface="Catamaran"/>
                <a:cs typeface="Catamaran"/>
              </a:rPr>
              <a:t>Automated ranking of predicted structures to nominate a single predicted structure and a set of lower-ranked alternatives</a:t>
            </a:r>
          </a:p>
          <a:p>
            <a:pPr marL="342830" indent="-342830">
              <a:buFont typeface="+mj-lt"/>
              <a:buAutoNum type="arabicPeriod"/>
            </a:pPr>
            <a:r>
              <a:rPr lang="en-US" sz="2000" dirty="0">
                <a:latin typeface="Catamaran"/>
                <a:cs typeface="Catamaran"/>
              </a:rPr>
              <a:t>Evaluation, effectively blinded, of prediction accuracy</a:t>
            </a:r>
          </a:p>
        </p:txBody>
      </p:sp>
      <p:sp>
        <p:nvSpPr>
          <p:cNvPr id="13" name="Rectangle 7"/>
          <p:cNvSpPr>
            <a:spLocks/>
          </p:cNvSpPr>
          <p:nvPr/>
        </p:nvSpPr>
        <p:spPr bwMode="auto">
          <a:xfrm>
            <a:off x="1033660" y="1452573"/>
            <a:ext cx="116007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20" bIns="0">
            <a:spAutoFit/>
          </a:bodyPr>
          <a:lstStyle/>
          <a:p>
            <a:pPr marL="39668" algn="ctr" defTabSz="914212" fontAlgn="auto">
              <a:spcBef>
                <a:spcPts val="0"/>
              </a:spcBef>
              <a:spcAft>
                <a:spcPts val="0"/>
              </a:spcAft>
              <a:defRPr/>
            </a:pPr>
            <a:r>
              <a:rPr lang="en-US" kern="0" dirty="0">
                <a:solidFill>
                  <a:srgbClr val="373737"/>
                </a:solidFill>
                <a:latin typeface="Catamaran"/>
                <a:cs typeface="Catamaran"/>
                <a:sym typeface="Arial" charset="0"/>
              </a:rPr>
              <a:t>Information</a:t>
            </a:r>
          </a:p>
        </p:txBody>
      </p:sp>
      <p:sp>
        <p:nvSpPr>
          <p:cNvPr id="14" name="Rectangle 8"/>
          <p:cNvSpPr>
            <a:spLocks/>
          </p:cNvSpPr>
          <p:nvPr/>
        </p:nvSpPr>
        <p:spPr bwMode="auto">
          <a:xfrm>
            <a:off x="1084200" y="6488123"/>
            <a:ext cx="81452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20" bIns="0">
            <a:spAutoFit/>
          </a:bodyPr>
          <a:lstStyle/>
          <a:p>
            <a:pPr marL="39668" algn="ctr" defTabSz="914212" fontAlgn="auto">
              <a:spcBef>
                <a:spcPts val="0"/>
              </a:spcBef>
              <a:spcAft>
                <a:spcPts val="0"/>
              </a:spcAft>
              <a:defRPr/>
            </a:pPr>
            <a:r>
              <a:rPr lang="en-US" kern="0">
                <a:solidFill>
                  <a:srgbClr val="373737"/>
                </a:solidFill>
                <a:latin typeface="Catamaran"/>
                <a:cs typeface="Catamaran"/>
                <a:sym typeface="Arial" charset="0"/>
              </a:rPr>
              <a:t>Analysis</a:t>
            </a:r>
          </a:p>
        </p:txBody>
      </p:sp>
      <p:sp>
        <p:nvSpPr>
          <p:cNvPr id="15" name="Rectangle 9"/>
          <p:cNvSpPr>
            <a:spLocks/>
          </p:cNvSpPr>
          <p:nvPr/>
        </p:nvSpPr>
        <p:spPr bwMode="auto">
          <a:xfrm>
            <a:off x="1151387" y="5346710"/>
            <a:ext cx="92462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40620" bIns="0">
            <a:spAutoFit/>
          </a:bodyPr>
          <a:lstStyle/>
          <a:p>
            <a:pPr marL="39668" algn="ctr" defTabSz="914212" fontAlgn="auto">
              <a:spcBef>
                <a:spcPts val="0"/>
              </a:spcBef>
              <a:spcAft>
                <a:spcPts val="0"/>
              </a:spcAft>
              <a:defRPr/>
            </a:pPr>
            <a:r>
              <a:rPr lang="en-US" kern="0">
                <a:solidFill>
                  <a:srgbClr val="373737"/>
                </a:solidFill>
                <a:latin typeface="Catamaran"/>
                <a:cs typeface="Catamaran"/>
                <a:sym typeface="Arial" charset="0"/>
              </a:rPr>
              <a:t>Sampling</a:t>
            </a:r>
          </a:p>
        </p:txBody>
      </p:sp>
      <p:sp>
        <p:nvSpPr>
          <p:cNvPr id="16" name="Rectangle 16"/>
          <p:cNvSpPr>
            <a:spLocks/>
          </p:cNvSpPr>
          <p:nvPr/>
        </p:nvSpPr>
        <p:spPr bwMode="auto">
          <a:xfrm>
            <a:off x="685800" y="2971802"/>
            <a:ext cx="1752600"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40620" bIns="0">
            <a:spAutoFit/>
          </a:bodyPr>
          <a:lstStyle/>
          <a:p>
            <a:pPr marL="39668" algn="ctr" defTabSz="914212" fontAlgn="auto">
              <a:spcBef>
                <a:spcPts val="0"/>
              </a:spcBef>
              <a:spcAft>
                <a:spcPts val="0"/>
              </a:spcAft>
              <a:defRPr/>
            </a:pPr>
            <a:r>
              <a:rPr lang="en-US" kern="0" dirty="0">
                <a:solidFill>
                  <a:srgbClr val="373737"/>
                </a:solidFill>
                <a:latin typeface="Catamaran"/>
                <a:cs typeface="Catamaran"/>
                <a:sym typeface="Arial" charset="0"/>
              </a:rPr>
              <a:t>Representation</a:t>
            </a:r>
          </a:p>
          <a:p>
            <a:pPr marL="39668" algn="ctr" defTabSz="914212" fontAlgn="auto">
              <a:spcBef>
                <a:spcPts val="0"/>
              </a:spcBef>
              <a:spcAft>
                <a:spcPts val="0"/>
              </a:spcAft>
              <a:defRPr/>
            </a:pPr>
            <a:endParaRPr lang="en-US" kern="0" dirty="0">
              <a:solidFill>
                <a:srgbClr val="373737"/>
              </a:solidFill>
              <a:latin typeface="Catamaran"/>
              <a:cs typeface="Catamaran"/>
              <a:sym typeface="Arial" charset="0"/>
            </a:endParaRPr>
          </a:p>
          <a:p>
            <a:pPr marL="39668" algn="ctr" defTabSz="914212" fontAlgn="auto">
              <a:spcBef>
                <a:spcPts val="0"/>
              </a:spcBef>
              <a:spcAft>
                <a:spcPts val="0"/>
              </a:spcAft>
              <a:defRPr/>
            </a:pPr>
            <a:r>
              <a:rPr lang="en-US" kern="0" dirty="0">
                <a:solidFill>
                  <a:srgbClr val="373737"/>
                </a:solidFill>
                <a:latin typeface="Catamaran"/>
                <a:cs typeface="Catamaran"/>
                <a:sym typeface="Arial" charset="0"/>
              </a:rPr>
              <a:t> &amp;</a:t>
            </a:r>
          </a:p>
          <a:p>
            <a:pPr marL="39668" algn="ctr" defTabSz="914212" fontAlgn="auto">
              <a:spcBef>
                <a:spcPts val="0"/>
              </a:spcBef>
              <a:spcAft>
                <a:spcPts val="0"/>
              </a:spcAft>
              <a:defRPr/>
            </a:pPr>
            <a:r>
              <a:rPr lang="en-US" kern="0" dirty="0">
                <a:solidFill>
                  <a:srgbClr val="373737"/>
                </a:solidFill>
                <a:latin typeface="Catamaran"/>
                <a:cs typeface="Catamaran"/>
                <a:sym typeface="Arial" charset="0"/>
              </a:rPr>
              <a:t> </a:t>
            </a:r>
          </a:p>
          <a:p>
            <a:pPr marL="39668" algn="ctr" defTabSz="914212" fontAlgn="auto">
              <a:spcBef>
                <a:spcPts val="0"/>
              </a:spcBef>
              <a:spcAft>
                <a:spcPts val="0"/>
              </a:spcAft>
              <a:defRPr/>
            </a:pPr>
            <a:r>
              <a:rPr lang="en-US" kern="0" dirty="0">
                <a:solidFill>
                  <a:srgbClr val="373737"/>
                </a:solidFill>
                <a:latin typeface="Catamaran"/>
                <a:cs typeface="Catamaran"/>
                <a:sym typeface="Arial" charset="0"/>
              </a:rPr>
              <a:t>Scoring</a:t>
            </a:r>
          </a:p>
        </p:txBody>
      </p:sp>
      <p:sp>
        <p:nvSpPr>
          <p:cNvPr id="17" name="Down Arrow 16"/>
          <p:cNvSpPr/>
          <p:nvPr/>
        </p:nvSpPr>
        <p:spPr bwMode="auto">
          <a:xfrm>
            <a:off x="1371600" y="2057400"/>
            <a:ext cx="304800" cy="609600"/>
          </a:xfrm>
          <a:prstGeom prst="downArrow">
            <a:avLst/>
          </a:prstGeom>
          <a:solidFill>
            <a:srgbClr val="000000">
              <a:lumMod val="60000"/>
              <a:lumOff val="40000"/>
            </a:srgbClr>
          </a:solidFill>
          <a:ln w="25400" cap="flat" cmpd="sng" algn="ctr">
            <a:solidFill>
              <a:srgbClr val="808080">
                <a:lumMod val="50000"/>
              </a:srgbClr>
            </a:solidFill>
            <a:prstDash val="solid"/>
            <a:round/>
            <a:headEnd type="none" w="med" len="med"/>
            <a:tailEnd type="none" w="med" len="med"/>
          </a:ln>
          <a:effectLst/>
        </p:spPr>
        <p:txBody>
          <a:bodyPr lIns="91392" tIns="45697" rIns="91392" bIns="45697"/>
          <a:lstStyle/>
          <a:p>
            <a:pPr algn="ctr" defTabSz="914212" fontAlgn="auto">
              <a:spcBef>
                <a:spcPts val="0"/>
              </a:spcBef>
              <a:spcAft>
                <a:spcPts val="0"/>
              </a:spcAft>
              <a:defRPr/>
            </a:pPr>
            <a:endParaRPr lang="en-US" sz="4200" kern="0">
              <a:solidFill>
                <a:srgbClr val="000000"/>
              </a:solidFill>
              <a:latin typeface="Gill Sans" charset="0"/>
              <a:ea typeface="ヒラギノ角ゴ ProN W3" charset="0"/>
              <a:cs typeface="ヒラギノ角ゴ ProN W3" charset="0"/>
              <a:sym typeface="Gill Sans" charset="0"/>
            </a:endParaRPr>
          </a:p>
        </p:txBody>
      </p:sp>
      <p:sp>
        <p:nvSpPr>
          <p:cNvPr id="18" name="Down Arrow 17"/>
          <p:cNvSpPr/>
          <p:nvPr/>
        </p:nvSpPr>
        <p:spPr bwMode="auto">
          <a:xfrm>
            <a:off x="1371600" y="4572000"/>
            <a:ext cx="304800" cy="609600"/>
          </a:xfrm>
          <a:prstGeom prst="downArrow">
            <a:avLst/>
          </a:prstGeom>
          <a:solidFill>
            <a:srgbClr val="000000">
              <a:lumMod val="60000"/>
              <a:lumOff val="40000"/>
            </a:srgbClr>
          </a:solidFill>
          <a:ln w="25400" cap="flat" cmpd="sng" algn="ctr">
            <a:solidFill>
              <a:srgbClr val="808080">
                <a:lumMod val="50000"/>
              </a:srgbClr>
            </a:solidFill>
            <a:prstDash val="solid"/>
            <a:round/>
            <a:headEnd type="none" w="med" len="med"/>
            <a:tailEnd type="none" w="med" len="med"/>
          </a:ln>
          <a:effectLst/>
        </p:spPr>
        <p:txBody>
          <a:bodyPr lIns="91392" tIns="45697" rIns="91392" bIns="45697"/>
          <a:lstStyle/>
          <a:p>
            <a:pPr algn="ctr" defTabSz="914212" fontAlgn="auto">
              <a:spcBef>
                <a:spcPts val="0"/>
              </a:spcBef>
              <a:spcAft>
                <a:spcPts val="0"/>
              </a:spcAft>
              <a:defRPr/>
            </a:pPr>
            <a:endParaRPr lang="en-US" sz="4200" kern="0">
              <a:solidFill>
                <a:srgbClr val="000000"/>
              </a:solidFill>
              <a:latin typeface="Gill Sans" charset="0"/>
              <a:ea typeface="ヒラギノ角ゴ ProN W3" charset="0"/>
              <a:cs typeface="ヒラギノ角ゴ ProN W3" charset="0"/>
              <a:sym typeface="Gill Sans" charset="0"/>
            </a:endParaRPr>
          </a:p>
        </p:txBody>
      </p:sp>
      <p:sp>
        <p:nvSpPr>
          <p:cNvPr id="19" name="Down Arrow 18"/>
          <p:cNvSpPr/>
          <p:nvPr/>
        </p:nvSpPr>
        <p:spPr bwMode="auto">
          <a:xfrm>
            <a:off x="1371600" y="5791200"/>
            <a:ext cx="304800" cy="609600"/>
          </a:xfrm>
          <a:prstGeom prst="downArrow">
            <a:avLst/>
          </a:prstGeom>
          <a:solidFill>
            <a:srgbClr val="000000">
              <a:lumMod val="60000"/>
              <a:lumOff val="40000"/>
            </a:srgbClr>
          </a:solidFill>
          <a:ln w="25400" cap="flat" cmpd="sng" algn="ctr">
            <a:solidFill>
              <a:srgbClr val="808080">
                <a:lumMod val="50000"/>
              </a:srgbClr>
            </a:solidFill>
            <a:prstDash val="solid"/>
            <a:round/>
            <a:headEnd type="none" w="med" len="med"/>
            <a:tailEnd type="none" w="med" len="med"/>
          </a:ln>
          <a:effectLst/>
        </p:spPr>
        <p:txBody>
          <a:bodyPr lIns="91392" tIns="45697" rIns="91392" bIns="45697"/>
          <a:lstStyle/>
          <a:p>
            <a:pPr algn="ctr" defTabSz="914212" fontAlgn="auto">
              <a:spcBef>
                <a:spcPts val="0"/>
              </a:spcBef>
              <a:spcAft>
                <a:spcPts val="0"/>
              </a:spcAft>
              <a:defRPr/>
            </a:pPr>
            <a:endParaRPr lang="en-US" sz="4200" kern="0">
              <a:solidFill>
                <a:srgbClr val="000000"/>
              </a:solidFill>
              <a:latin typeface="Gill Sans" charset="0"/>
              <a:ea typeface="ヒラギノ角ゴ ProN W3" charset="0"/>
              <a:cs typeface="ヒラギノ角ゴ ProN W3" charset="0"/>
              <a:sym typeface="Gill Sans" charset="0"/>
            </a:endParaRPr>
          </a:p>
        </p:txBody>
      </p:sp>
      <p:sp>
        <p:nvSpPr>
          <p:cNvPr id="5" name="Rounded Rectangular Callout 4"/>
          <p:cNvSpPr/>
          <p:nvPr/>
        </p:nvSpPr>
        <p:spPr>
          <a:xfrm>
            <a:off x="2895601" y="1295400"/>
            <a:ext cx="6032896" cy="1126936"/>
          </a:xfrm>
          <a:prstGeom prst="wedgeRoundRectCallout">
            <a:avLst>
              <a:gd name="adj1" fmla="val -61336"/>
              <a:gd name="adj2" fmla="val -36103"/>
              <a:gd name="adj3" fmla="val 16667"/>
            </a:avLst>
          </a:prstGeom>
          <a:noFill/>
          <a:ln w="25400" cap="flat">
            <a:solidFill>
              <a:srgbClr val="000000"/>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5009" tIns="65009" rIns="65009" bIns="65009" numCol="1" spcCol="38092" rtlCol="0" anchor="t">
            <a:spAutoFit/>
          </a:bodyPr>
          <a:lstStyle/>
          <a:p>
            <a:pPr algn="ctr" defTabSz="914212" fontAlgn="auto" hangingPunct="0">
              <a:spcBef>
                <a:spcPts val="0"/>
              </a:spcBef>
              <a:spcAft>
                <a:spcPts val="0"/>
              </a:spcAft>
            </a:pPr>
            <a:endParaRPr lang="en-US" sz="5800">
              <a:solidFill>
                <a:srgbClr val="000000"/>
              </a:solidFill>
              <a:latin typeface="Calibri"/>
              <a:ea typeface="Calibri"/>
              <a:cs typeface="Calibri"/>
              <a:sym typeface="Calibri"/>
            </a:endParaRPr>
          </a:p>
        </p:txBody>
      </p:sp>
      <p:sp>
        <p:nvSpPr>
          <p:cNvPr id="22" name="Rounded Rectangular Callout 21"/>
          <p:cNvSpPr/>
          <p:nvPr/>
        </p:nvSpPr>
        <p:spPr>
          <a:xfrm>
            <a:off x="2958704" y="4343400"/>
            <a:ext cx="6032896" cy="1126936"/>
          </a:xfrm>
          <a:prstGeom prst="wedgeRoundRectCallout">
            <a:avLst>
              <a:gd name="adj1" fmla="val -60816"/>
              <a:gd name="adj2" fmla="val -48351"/>
              <a:gd name="adj3" fmla="val 16667"/>
            </a:avLst>
          </a:prstGeom>
          <a:noFill/>
          <a:ln w="25400" cap="flat">
            <a:solidFill>
              <a:srgbClr val="000000"/>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5009" tIns="65009" rIns="65009" bIns="65009" numCol="1" spcCol="38092" rtlCol="0" anchor="t">
            <a:spAutoFit/>
          </a:bodyPr>
          <a:lstStyle/>
          <a:p>
            <a:pPr algn="ctr" defTabSz="914212" fontAlgn="auto" hangingPunct="0">
              <a:spcBef>
                <a:spcPts val="0"/>
              </a:spcBef>
              <a:spcAft>
                <a:spcPts val="0"/>
              </a:spcAft>
            </a:pPr>
            <a:endParaRPr lang="en-US" sz="5800">
              <a:solidFill>
                <a:srgbClr val="000000"/>
              </a:solidFill>
              <a:latin typeface="Calibri"/>
              <a:ea typeface="Calibri"/>
              <a:cs typeface="Calibri"/>
              <a:sym typeface="Calibri"/>
            </a:endParaRPr>
          </a:p>
        </p:txBody>
      </p:sp>
      <p:sp>
        <p:nvSpPr>
          <p:cNvPr id="23" name="Rounded Rectangular Callout 22"/>
          <p:cNvSpPr/>
          <p:nvPr/>
        </p:nvSpPr>
        <p:spPr>
          <a:xfrm>
            <a:off x="2958704" y="4998720"/>
            <a:ext cx="6032896" cy="1126936"/>
          </a:xfrm>
          <a:prstGeom prst="wedgeRoundRectCallout">
            <a:avLst>
              <a:gd name="adj1" fmla="val -60816"/>
              <a:gd name="adj2" fmla="val 27589"/>
              <a:gd name="adj3" fmla="val 16667"/>
            </a:avLst>
          </a:prstGeom>
          <a:noFill/>
          <a:ln w="25400" cap="flat">
            <a:solidFill>
              <a:srgbClr val="000000"/>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5009" tIns="65009" rIns="65009" bIns="65009" numCol="1" spcCol="38092" rtlCol="0" anchor="t">
            <a:spAutoFit/>
          </a:bodyPr>
          <a:lstStyle/>
          <a:p>
            <a:pPr algn="ctr" defTabSz="914212" fontAlgn="auto" hangingPunct="0">
              <a:spcBef>
                <a:spcPts val="0"/>
              </a:spcBef>
              <a:spcAft>
                <a:spcPts val="0"/>
              </a:spcAft>
            </a:pPr>
            <a:endParaRPr lang="en-US" sz="5800">
              <a:solidFill>
                <a:srgbClr val="000000"/>
              </a:solidFill>
              <a:latin typeface="Calibri"/>
              <a:ea typeface="Calibri"/>
              <a:cs typeface="Calibri"/>
              <a:sym typeface="Calibri"/>
            </a:endParaRPr>
          </a:p>
        </p:txBody>
      </p:sp>
      <p:sp>
        <p:nvSpPr>
          <p:cNvPr id="24" name="Rounded Rectangular Callout 23"/>
          <p:cNvSpPr/>
          <p:nvPr/>
        </p:nvSpPr>
        <p:spPr>
          <a:xfrm>
            <a:off x="2971800" y="5638800"/>
            <a:ext cx="6032896" cy="1126936"/>
          </a:xfrm>
          <a:prstGeom prst="wedgeRoundRectCallout">
            <a:avLst>
              <a:gd name="adj1" fmla="val -60816"/>
              <a:gd name="adj2" fmla="val 27589"/>
              <a:gd name="adj3" fmla="val 16667"/>
            </a:avLst>
          </a:prstGeom>
          <a:noFill/>
          <a:ln w="25400" cap="flat">
            <a:solidFill>
              <a:srgbClr val="000000"/>
            </a:solid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5009" tIns="65009" rIns="65009" bIns="65009" numCol="1" spcCol="38092" rtlCol="0" anchor="t">
            <a:spAutoFit/>
          </a:bodyPr>
          <a:lstStyle/>
          <a:p>
            <a:pPr algn="ctr" defTabSz="914212" fontAlgn="auto" hangingPunct="0">
              <a:spcBef>
                <a:spcPts val="0"/>
              </a:spcBef>
              <a:spcAft>
                <a:spcPts val="0"/>
              </a:spcAft>
            </a:pPr>
            <a:endParaRPr lang="en-US" sz="5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93870942"/>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 name="Shape 2089"/>
          <p:cNvSpPr>
            <a:spLocks noGrp="1"/>
          </p:cNvSpPr>
          <p:nvPr>
            <p:ph type="title"/>
          </p:nvPr>
        </p:nvSpPr>
        <p:spPr>
          <a:xfrm>
            <a:off x="219933" y="49049"/>
            <a:ext cx="8739855" cy="1129937"/>
          </a:xfrm>
          <a:prstGeom prst="rect">
            <a:avLst/>
          </a:prstGeom>
          <a:noFill/>
          <a:ln w="12700">
            <a:noFill/>
            <a:miter lim="400000"/>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392" tIns="45697" rIns="91392" bIns="45697" numCol="1" anchor="ctr" anchorCtr="0" compatLnSpc="1">
            <a:prstTxWarp prst="textNoShape">
              <a:avLst/>
            </a:prstTxWarp>
          </a:bodyPr>
          <a:lstStyle/>
          <a:p>
            <a:pPr defTabSz="456964"/>
            <a:r>
              <a:rPr lang="en-US" sz="4000" kern="1200" dirty="0">
                <a:solidFill>
                  <a:srgbClr val="17375E"/>
                </a:solidFill>
                <a:latin typeface="Catamaran SemiBold"/>
                <a:cs typeface="Catamaran SemiBold"/>
              </a:rPr>
              <a:t>From correlations to distance restraints</a:t>
            </a:r>
          </a:p>
        </p:txBody>
      </p:sp>
      <p:sp>
        <p:nvSpPr>
          <p:cNvPr id="3" name="TextBox 2"/>
          <p:cNvSpPr txBox="1"/>
          <p:nvPr/>
        </p:nvSpPr>
        <p:spPr>
          <a:xfrm>
            <a:off x="381000" y="1524000"/>
            <a:ext cx="8686800" cy="49326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5009" tIns="65009" rIns="65009" bIns="65009" numCol="1" spcCol="38092" rtlCol="0" anchor="t">
            <a:spAutoFit/>
          </a:bodyPr>
          <a:lstStyle/>
          <a:p>
            <a:pPr marL="342830" indent="-342830">
              <a:buFont typeface="Arial"/>
              <a:buChar char="•"/>
            </a:pPr>
            <a:r>
              <a:rPr lang="en-US" sz="2400" dirty="0">
                <a:latin typeface="Catamaran"/>
                <a:cs typeface="Catamaran"/>
              </a:rPr>
              <a:t>Primary sequence position:  </a:t>
            </a:r>
            <a:r>
              <a:rPr lang="en-US" sz="2400" dirty="0">
                <a:solidFill>
                  <a:srgbClr val="800000"/>
                </a:solidFill>
                <a:latin typeface="Catamaran"/>
                <a:cs typeface="Catamaran"/>
              </a:rPr>
              <a:t>sequence neighbors </a:t>
            </a:r>
            <a:r>
              <a:rPr lang="en-US" sz="2400" dirty="0">
                <a:latin typeface="Catamaran"/>
                <a:cs typeface="Catamaran"/>
              </a:rPr>
              <a:t>are likely to co-vary due to the nature of the polypeptide chain. Ignore correlated pairs separated by five or fewer positions in sequence</a:t>
            </a:r>
          </a:p>
          <a:p>
            <a:pPr marL="342830" indent="-342830">
              <a:buFont typeface="Arial"/>
              <a:buChar char="•"/>
            </a:pPr>
            <a:r>
              <a:rPr lang="en-US" sz="2400" dirty="0">
                <a:latin typeface="Catamaran"/>
                <a:cs typeface="Catamaran"/>
              </a:rPr>
              <a:t>Conservation filter:  ignore correlations from highly </a:t>
            </a:r>
            <a:r>
              <a:rPr lang="en-US" sz="2400" dirty="0">
                <a:solidFill>
                  <a:srgbClr val="800000"/>
                </a:solidFill>
                <a:latin typeface="Catamaran"/>
                <a:cs typeface="Catamaran"/>
              </a:rPr>
              <a:t>conserved positions</a:t>
            </a:r>
            <a:r>
              <a:rPr lang="en-US" sz="2400" dirty="0">
                <a:latin typeface="Catamaran"/>
                <a:cs typeface="Catamaran"/>
              </a:rPr>
              <a:t> (&gt;95%)</a:t>
            </a:r>
          </a:p>
          <a:p>
            <a:pPr marL="342830" indent="-342830">
              <a:buFont typeface="Arial"/>
              <a:buChar char="•"/>
            </a:pPr>
            <a:r>
              <a:rPr lang="en-US" sz="2400" dirty="0">
                <a:latin typeface="Catamaran"/>
                <a:cs typeface="Catamaran"/>
              </a:rPr>
              <a:t>Cysteine pairs and disulfide bonds :  each </a:t>
            </a:r>
            <a:r>
              <a:rPr lang="en-US" sz="2400" dirty="0" err="1">
                <a:latin typeface="Catamaran"/>
                <a:cs typeface="Catamaran"/>
              </a:rPr>
              <a:t>Cys</a:t>
            </a:r>
            <a:r>
              <a:rPr lang="en-US" sz="2400" dirty="0">
                <a:latin typeface="Catamaran"/>
                <a:cs typeface="Catamaran"/>
              </a:rPr>
              <a:t> side chain is only able to form a </a:t>
            </a:r>
            <a:r>
              <a:rPr lang="en-US" sz="2400" dirty="0">
                <a:solidFill>
                  <a:srgbClr val="800000"/>
                </a:solidFill>
                <a:latin typeface="Catamaran"/>
                <a:cs typeface="Catamaran"/>
              </a:rPr>
              <a:t>disulfide bond</a:t>
            </a:r>
            <a:r>
              <a:rPr lang="en-US" sz="2400" dirty="0">
                <a:latin typeface="Catamaran"/>
                <a:cs typeface="Catamaran"/>
              </a:rPr>
              <a:t> with one other </a:t>
            </a:r>
            <a:r>
              <a:rPr lang="en-US" sz="2400" dirty="0" err="1">
                <a:latin typeface="Catamaran"/>
                <a:cs typeface="Catamaran"/>
              </a:rPr>
              <a:t>Cys</a:t>
            </a:r>
            <a:r>
              <a:rPr lang="en-US" sz="2400" dirty="0">
                <a:latin typeface="Catamaran"/>
                <a:cs typeface="Catamaran"/>
              </a:rPr>
              <a:t> side chain</a:t>
            </a:r>
          </a:p>
          <a:p>
            <a:pPr marL="342830" indent="-342830">
              <a:buFont typeface="Arial"/>
              <a:buChar char="•"/>
            </a:pPr>
            <a:r>
              <a:rPr lang="en-US" sz="2400" dirty="0">
                <a:latin typeface="Catamaran"/>
                <a:cs typeface="Catamaran"/>
              </a:rPr>
              <a:t>Harmonic restraints centered at 4Å (&lt;7Å) are derived for </a:t>
            </a:r>
            <a:r>
              <a:rPr lang="en-US" sz="2400" dirty="0" err="1">
                <a:latin typeface="Catamaran"/>
                <a:cs typeface="Catamaran"/>
              </a:rPr>
              <a:t>Calpha</a:t>
            </a:r>
            <a:r>
              <a:rPr lang="en-US" sz="2400" dirty="0">
                <a:latin typeface="Catamaran"/>
                <a:cs typeface="Catamaran"/>
              </a:rPr>
              <a:t> atoms of the remaining correlated pairs</a:t>
            </a:r>
          </a:p>
          <a:p>
            <a:pPr marL="342830" indent="-342830">
              <a:buFont typeface="Arial"/>
              <a:buChar char="•"/>
            </a:pPr>
            <a:r>
              <a:rPr lang="en-US" sz="2400" dirty="0">
                <a:latin typeface="Catamaran"/>
                <a:cs typeface="Catamaran"/>
              </a:rPr>
              <a:t>Secondary structure prediction:  </a:t>
            </a:r>
            <a:r>
              <a:rPr lang="en-US" sz="2400" dirty="0" err="1">
                <a:latin typeface="Catamaran"/>
                <a:cs typeface="Catamaran"/>
              </a:rPr>
              <a:t>PredictProtein</a:t>
            </a:r>
            <a:r>
              <a:rPr lang="en-US" sz="2400" dirty="0">
                <a:latin typeface="Catamaran"/>
                <a:cs typeface="Catamaran"/>
              </a:rPr>
              <a:t> and </a:t>
            </a:r>
            <a:r>
              <a:rPr lang="en-US" sz="2400" dirty="0" err="1">
                <a:latin typeface="Catamaran"/>
                <a:cs typeface="Catamaran"/>
              </a:rPr>
              <a:t>PsiPred</a:t>
            </a:r>
            <a:r>
              <a:rPr lang="en-US" sz="2400" dirty="0">
                <a:latin typeface="Catamaran"/>
                <a:cs typeface="Catamaran"/>
              </a:rPr>
              <a:t> calculate the </a:t>
            </a:r>
            <a:r>
              <a:rPr lang="en-US" sz="2400" dirty="0">
                <a:solidFill>
                  <a:srgbClr val="800000"/>
                </a:solidFill>
                <a:latin typeface="Catamaran"/>
                <a:cs typeface="Catamaran"/>
              </a:rPr>
              <a:t>secondary structure assignments </a:t>
            </a:r>
            <a:r>
              <a:rPr lang="en-US" sz="2400" dirty="0">
                <a:latin typeface="Catamaran"/>
                <a:cs typeface="Catamaran"/>
              </a:rPr>
              <a:t>for each amino acid from the primary sequence. Predictions are used to derive local distance constraints</a:t>
            </a:r>
            <a:endParaRPr lang="en-US" sz="2400" dirty="0">
              <a:solidFill>
                <a:srgbClr val="000000"/>
              </a:solidFill>
              <a:latin typeface="Catamaran"/>
              <a:ea typeface="Calibri"/>
              <a:cs typeface="Catamaran"/>
              <a:sym typeface="Calibri"/>
            </a:endParaRPr>
          </a:p>
        </p:txBody>
      </p:sp>
    </p:spTree>
    <p:extLst>
      <p:ext uri="{BB962C8B-B14F-4D97-AF65-F5344CB8AC3E}">
        <p14:creationId xmlns:p14="http://schemas.microsoft.com/office/powerpoint/2010/main" val="741039094"/>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 name="Shape 2089"/>
          <p:cNvSpPr>
            <a:spLocks noGrp="1"/>
          </p:cNvSpPr>
          <p:nvPr>
            <p:ph type="title"/>
          </p:nvPr>
        </p:nvSpPr>
        <p:spPr>
          <a:xfrm>
            <a:off x="219933" y="49049"/>
            <a:ext cx="8739855" cy="1129937"/>
          </a:xfrm>
          <a:prstGeom prst="rect">
            <a:avLst/>
          </a:prstGeom>
          <a:noFill/>
          <a:ln w="12700">
            <a:noFill/>
            <a:miter lim="400000"/>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392" tIns="45697" rIns="91392" bIns="45697" numCol="1" anchor="ctr" anchorCtr="0" compatLnSpc="1">
            <a:prstTxWarp prst="textNoShape">
              <a:avLst/>
            </a:prstTxWarp>
          </a:bodyPr>
          <a:lstStyle/>
          <a:p>
            <a:pPr defTabSz="456964"/>
            <a:r>
              <a:rPr lang="en-US" sz="4000" kern="1200" dirty="0">
                <a:solidFill>
                  <a:srgbClr val="17375E"/>
                </a:solidFill>
                <a:latin typeface="Catamaran SemiBold"/>
                <a:cs typeface="Catamaran SemiBold"/>
              </a:rPr>
              <a:t>Structure sampling with distance geometry and constrained MD</a:t>
            </a:r>
          </a:p>
        </p:txBody>
      </p:sp>
      <p:pic>
        <p:nvPicPr>
          <p:cNvPr id="3" name="Picture 2"/>
          <p:cNvPicPr>
            <a:picLocks noChangeAspect="1"/>
          </p:cNvPicPr>
          <p:nvPr/>
        </p:nvPicPr>
        <p:blipFill>
          <a:blip r:embed="rId2"/>
          <a:stretch>
            <a:fillRect/>
          </a:stretch>
        </p:blipFill>
        <p:spPr>
          <a:xfrm>
            <a:off x="137532" y="1905000"/>
            <a:ext cx="8930268" cy="3288692"/>
          </a:xfrm>
          <a:prstGeom prst="rect">
            <a:avLst/>
          </a:prstGeom>
        </p:spPr>
      </p:pic>
      <p:sp>
        <p:nvSpPr>
          <p:cNvPr id="20" name="Shape 2214"/>
          <p:cNvSpPr/>
          <p:nvPr/>
        </p:nvSpPr>
        <p:spPr>
          <a:xfrm>
            <a:off x="6553205" y="6477004"/>
            <a:ext cx="3124199" cy="27699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800" i="1">
                <a:solidFill>
                  <a:srgbClr val="4C4C4C"/>
                </a:solidFill>
                <a:latin typeface="Arial"/>
                <a:ea typeface="Arial"/>
                <a:cs typeface="Arial"/>
                <a:sym typeface="Arial"/>
              </a:defRPr>
            </a:lvl1pPr>
          </a:lstStyle>
          <a:p>
            <a:pPr defTabSz="642552" fontAlgn="auto" hangingPunct="0">
              <a:spcBef>
                <a:spcPts val="0"/>
              </a:spcBef>
              <a:spcAft>
                <a:spcPts val="0"/>
              </a:spcAft>
              <a:defRPr i="0">
                <a:solidFill>
                  <a:srgbClr val="000000"/>
                </a:solidFill>
              </a:defRPr>
            </a:pPr>
            <a:r>
              <a:rPr lang="en-US" kern="0" dirty="0">
                <a:latin typeface="Catamaran Light"/>
                <a:cs typeface="Catamaran Light"/>
              </a:rPr>
              <a:t>Marks et al. </a:t>
            </a:r>
            <a:r>
              <a:rPr lang="en-US" kern="0" dirty="0" err="1">
                <a:latin typeface="Catamaran Light"/>
                <a:cs typeface="Catamaran Light"/>
              </a:rPr>
              <a:t>PLoS</a:t>
            </a:r>
            <a:r>
              <a:rPr lang="en-US" kern="0" dirty="0">
                <a:latin typeface="Catamaran Light"/>
                <a:cs typeface="Catamaran Light"/>
              </a:rPr>
              <a:t> ONE 2011</a:t>
            </a:r>
            <a:endParaRPr kern="0" dirty="0">
              <a:latin typeface="Catamaran Light"/>
              <a:cs typeface="Catamaran Light"/>
            </a:endParaRPr>
          </a:p>
        </p:txBody>
      </p:sp>
    </p:spTree>
    <p:extLst>
      <p:ext uri="{BB962C8B-B14F-4D97-AF65-F5344CB8AC3E}">
        <p14:creationId xmlns:p14="http://schemas.microsoft.com/office/powerpoint/2010/main" val="916748972"/>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600" y="2133600"/>
            <a:ext cx="9042400" cy="4610100"/>
          </a:xfrm>
          <a:prstGeom prst="rect">
            <a:avLst/>
          </a:prstGeom>
        </p:spPr>
      </p:pic>
      <p:sp>
        <p:nvSpPr>
          <p:cNvPr id="5" name="Shape 2074"/>
          <p:cNvSpPr>
            <a:spLocks noGrp="1"/>
          </p:cNvSpPr>
          <p:nvPr>
            <p:ph type="title"/>
          </p:nvPr>
        </p:nvSpPr>
        <p:spPr>
          <a:xfrm>
            <a:off x="914401" y="152401"/>
            <a:ext cx="7417377" cy="822630"/>
          </a:xfrm>
          <a:prstGeom prst="rect">
            <a:avLst/>
          </a:prstGeom>
          <a:noFill/>
          <a:ln w="12700">
            <a:noFill/>
            <a:miter lim="400000"/>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392" tIns="45697" rIns="91392" bIns="45697" numCol="1" anchor="ctr" anchorCtr="0" compatLnSpc="1">
            <a:prstTxWarp prst="textNoShape">
              <a:avLst/>
            </a:prstTxWarp>
          </a:bodyPr>
          <a:lstStyle/>
          <a:p>
            <a:pPr defTabSz="456964"/>
            <a:r>
              <a:rPr lang="en-US" sz="4000" kern="1200" dirty="0">
                <a:solidFill>
                  <a:srgbClr val="17375E"/>
                </a:solidFill>
                <a:latin typeface="Catamaran SemiBold"/>
                <a:cs typeface="Catamaran SemiBold"/>
              </a:rPr>
              <a:t>Protein folding examples</a:t>
            </a:r>
            <a:endParaRPr sz="4000" kern="1200" dirty="0">
              <a:solidFill>
                <a:srgbClr val="17375E"/>
              </a:solidFill>
              <a:latin typeface="Catamaran SemiBold"/>
              <a:cs typeface="Catamaran SemiBold"/>
            </a:endParaRPr>
          </a:p>
        </p:txBody>
      </p:sp>
      <p:sp>
        <p:nvSpPr>
          <p:cNvPr id="6" name="Shape 2214"/>
          <p:cNvSpPr/>
          <p:nvPr/>
        </p:nvSpPr>
        <p:spPr>
          <a:xfrm>
            <a:off x="6553205" y="6553204"/>
            <a:ext cx="3124199" cy="27699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800" i="1">
                <a:solidFill>
                  <a:srgbClr val="4C4C4C"/>
                </a:solidFill>
                <a:latin typeface="Arial"/>
                <a:ea typeface="Arial"/>
                <a:cs typeface="Arial"/>
                <a:sym typeface="Arial"/>
              </a:defRPr>
            </a:lvl1pPr>
          </a:lstStyle>
          <a:p>
            <a:pPr defTabSz="642552" fontAlgn="auto" hangingPunct="0">
              <a:spcBef>
                <a:spcPts val="0"/>
              </a:spcBef>
              <a:spcAft>
                <a:spcPts val="0"/>
              </a:spcAft>
              <a:defRPr i="0">
                <a:solidFill>
                  <a:srgbClr val="000000"/>
                </a:solidFill>
              </a:defRPr>
            </a:pPr>
            <a:r>
              <a:rPr lang="en-US" kern="0" dirty="0">
                <a:latin typeface="Catamaran Light"/>
                <a:cs typeface="Catamaran Light"/>
              </a:rPr>
              <a:t>Marks et al. </a:t>
            </a:r>
            <a:r>
              <a:rPr lang="en-US" kern="0" dirty="0" err="1">
                <a:latin typeface="Catamaran Light"/>
                <a:cs typeface="Catamaran Light"/>
              </a:rPr>
              <a:t>PLoS</a:t>
            </a:r>
            <a:r>
              <a:rPr lang="en-US" kern="0" dirty="0">
                <a:latin typeface="Catamaran Light"/>
                <a:cs typeface="Catamaran Light"/>
              </a:rPr>
              <a:t> ONE 2011</a:t>
            </a:r>
            <a:endParaRPr kern="0" dirty="0">
              <a:latin typeface="Catamaran Light"/>
              <a:cs typeface="Catamaran Light"/>
            </a:endParaRPr>
          </a:p>
        </p:txBody>
      </p:sp>
    </p:spTree>
    <p:extLst>
      <p:ext uri="{BB962C8B-B14F-4D97-AF65-F5344CB8AC3E}">
        <p14:creationId xmlns:p14="http://schemas.microsoft.com/office/powerpoint/2010/main" val="127859459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074"/>
          <p:cNvSpPr>
            <a:spLocks noGrp="1"/>
          </p:cNvSpPr>
          <p:nvPr>
            <p:ph type="title"/>
          </p:nvPr>
        </p:nvSpPr>
        <p:spPr>
          <a:xfrm>
            <a:off x="914401" y="152401"/>
            <a:ext cx="7417377" cy="822630"/>
          </a:xfrm>
          <a:prstGeom prst="rect">
            <a:avLst/>
          </a:prstGeom>
          <a:noFill/>
          <a:ln w="12700">
            <a:noFill/>
            <a:miter lim="400000"/>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392" tIns="45697" rIns="91392" bIns="45697" numCol="1" anchor="ctr" anchorCtr="0" compatLnSpc="1">
            <a:prstTxWarp prst="textNoShape">
              <a:avLst/>
            </a:prstTxWarp>
          </a:bodyPr>
          <a:lstStyle/>
          <a:p>
            <a:pPr defTabSz="456964"/>
            <a:r>
              <a:rPr lang="en-US" sz="4000" kern="1200" dirty="0">
                <a:solidFill>
                  <a:srgbClr val="17375E"/>
                </a:solidFill>
                <a:latin typeface="Catamaran SemiBold"/>
                <a:cs typeface="Catamaran SemiBold"/>
              </a:rPr>
              <a:t>RNA folding</a:t>
            </a:r>
            <a:endParaRPr sz="4000" kern="1200" dirty="0">
              <a:solidFill>
                <a:srgbClr val="17375E"/>
              </a:solidFill>
              <a:latin typeface="Catamaran SemiBold"/>
              <a:cs typeface="Catamaran SemiBold"/>
            </a:endParaRPr>
          </a:p>
        </p:txBody>
      </p:sp>
      <p:pic>
        <p:nvPicPr>
          <p:cNvPr id="2" name="Picture 1"/>
          <p:cNvPicPr>
            <a:picLocks noChangeAspect="1"/>
          </p:cNvPicPr>
          <p:nvPr/>
        </p:nvPicPr>
        <p:blipFill rotWithShape="1">
          <a:blip r:embed="rId2"/>
          <a:srcRect b="36896"/>
          <a:stretch/>
        </p:blipFill>
        <p:spPr>
          <a:xfrm>
            <a:off x="685800" y="1143001"/>
            <a:ext cx="8001000" cy="5703137"/>
          </a:xfrm>
          <a:prstGeom prst="rect">
            <a:avLst/>
          </a:prstGeom>
        </p:spPr>
      </p:pic>
      <p:sp>
        <p:nvSpPr>
          <p:cNvPr id="3" name="TextBox 2"/>
          <p:cNvSpPr txBox="1"/>
          <p:nvPr/>
        </p:nvSpPr>
        <p:spPr>
          <a:xfrm>
            <a:off x="6836040" y="6423643"/>
            <a:ext cx="2272900" cy="4082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5009" tIns="65009" rIns="65009" bIns="65009" numCol="1" spcCol="38092" rtlCol="0" anchor="t">
            <a:spAutoFit/>
          </a:bodyPr>
          <a:lstStyle/>
          <a:p>
            <a:pPr algn="ctr" defTabSz="914212" fontAlgn="auto" hangingPunct="0">
              <a:spcBef>
                <a:spcPts val="0"/>
              </a:spcBef>
              <a:spcAft>
                <a:spcPts val="0"/>
              </a:spcAft>
            </a:pPr>
            <a:r>
              <a:rPr lang="en-US" dirty="0" err="1">
                <a:solidFill>
                  <a:srgbClr val="000000"/>
                </a:solidFill>
                <a:latin typeface="Catamaran Light"/>
                <a:ea typeface="Calibri"/>
                <a:cs typeface="Catamaran Light"/>
                <a:sym typeface="Calibri"/>
              </a:rPr>
              <a:t>Weinreb</a:t>
            </a:r>
            <a:r>
              <a:rPr lang="en-US" dirty="0">
                <a:solidFill>
                  <a:srgbClr val="000000"/>
                </a:solidFill>
                <a:latin typeface="Catamaran Light"/>
                <a:ea typeface="Calibri"/>
                <a:cs typeface="Catamaran Light"/>
                <a:sym typeface="Calibri"/>
              </a:rPr>
              <a:t> et al. Cell 2016</a:t>
            </a:r>
          </a:p>
        </p:txBody>
      </p:sp>
    </p:spTree>
    <p:extLst>
      <p:ext uri="{BB962C8B-B14F-4D97-AF65-F5344CB8AC3E}">
        <p14:creationId xmlns:p14="http://schemas.microsoft.com/office/powerpoint/2010/main" val="122086723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074"/>
          <p:cNvSpPr>
            <a:spLocks noGrp="1"/>
          </p:cNvSpPr>
          <p:nvPr>
            <p:ph type="title"/>
          </p:nvPr>
        </p:nvSpPr>
        <p:spPr>
          <a:xfrm>
            <a:off x="914401" y="152401"/>
            <a:ext cx="7417377" cy="822630"/>
          </a:xfrm>
          <a:prstGeom prst="rect">
            <a:avLst/>
          </a:prstGeom>
          <a:noFill/>
          <a:ln w="12700">
            <a:noFill/>
            <a:miter lim="400000"/>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392" tIns="45697" rIns="91392" bIns="45697" numCol="1" anchor="ctr" anchorCtr="0" compatLnSpc="1">
            <a:prstTxWarp prst="textNoShape">
              <a:avLst/>
            </a:prstTxWarp>
          </a:bodyPr>
          <a:lstStyle/>
          <a:p>
            <a:pPr defTabSz="456964"/>
            <a:r>
              <a:rPr lang="en-US" sz="4000" kern="1200" dirty="0">
                <a:solidFill>
                  <a:srgbClr val="17375E"/>
                </a:solidFill>
                <a:latin typeface="Catamaran SemiBold"/>
                <a:cs typeface="Catamaran SemiBold"/>
              </a:rPr>
              <a:t>Protein folding with cross-links</a:t>
            </a:r>
            <a:endParaRPr sz="4000" kern="1200" dirty="0">
              <a:solidFill>
                <a:srgbClr val="17375E"/>
              </a:solidFill>
              <a:latin typeface="Catamaran SemiBold"/>
              <a:cs typeface="Catamaran SemiBold"/>
            </a:endParaRPr>
          </a:p>
        </p:txBody>
      </p:sp>
      <p:sp>
        <p:nvSpPr>
          <p:cNvPr id="3" name="TextBox 2"/>
          <p:cNvSpPr txBox="1"/>
          <p:nvPr/>
        </p:nvSpPr>
        <p:spPr>
          <a:xfrm>
            <a:off x="6807462" y="6525889"/>
            <a:ext cx="2285724" cy="4082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5009" tIns="65009" rIns="65009" bIns="65009" numCol="1" spcCol="38092" rtlCol="0" anchor="t">
            <a:spAutoFit/>
          </a:bodyPr>
          <a:lstStyle/>
          <a:p>
            <a:pPr algn="ctr" defTabSz="914212" fontAlgn="auto" hangingPunct="0">
              <a:spcBef>
                <a:spcPts val="0"/>
              </a:spcBef>
              <a:spcAft>
                <a:spcPts val="0"/>
              </a:spcAft>
            </a:pPr>
            <a:r>
              <a:rPr lang="en-US" dirty="0" err="1">
                <a:solidFill>
                  <a:srgbClr val="000000"/>
                </a:solidFill>
                <a:latin typeface="Catamaran Light"/>
                <a:ea typeface="Calibri"/>
                <a:cs typeface="Catamaran Light"/>
                <a:sym typeface="Calibri"/>
              </a:rPr>
              <a:t>Belsom</a:t>
            </a:r>
            <a:r>
              <a:rPr lang="en-US" dirty="0">
                <a:solidFill>
                  <a:srgbClr val="000000"/>
                </a:solidFill>
                <a:latin typeface="Catamaran Light"/>
                <a:ea typeface="Calibri"/>
                <a:cs typeface="Catamaran Light"/>
                <a:sym typeface="Calibri"/>
              </a:rPr>
              <a:t> et al. MCP 2016</a:t>
            </a:r>
          </a:p>
        </p:txBody>
      </p:sp>
      <p:sp>
        <p:nvSpPr>
          <p:cNvPr id="6" name="Shape 940"/>
          <p:cNvSpPr/>
          <p:nvPr/>
        </p:nvSpPr>
        <p:spPr>
          <a:xfrm>
            <a:off x="76200" y="990604"/>
            <a:ext cx="8839200" cy="5673637"/>
          </a:xfrm>
          <a:prstGeom prst="rect">
            <a:avLst/>
          </a:prstGeom>
          <a:ln w="12700">
            <a:miter lim="400000"/>
          </a:ln>
          <a:extLst>
            <a:ext uri="{C572A759-6A51-4108-AA02-DFA0A04FC94B}">
              <ma14:wrappingTextBoxFlag xmlns:ma14="http://schemas.microsoft.com/office/mac/drawingml/2011/main" xmlns="" val="1"/>
            </a:ext>
          </a:extLst>
        </p:spPr>
        <p:txBody>
          <a:bodyPr wrap="square" lIns="35695" tIns="35695" rIns="35695" bIns="35695" anchor="ctr">
            <a:spAutoFit/>
          </a:bodyPr>
          <a:lstStyle/>
          <a:p>
            <a:pPr marL="457106" indent="-457106">
              <a:buFont typeface="Arial"/>
              <a:buChar char="•"/>
            </a:pPr>
            <a:r>
              <a:rPr lang="en-US" sz="2800" dirty="0">
                <a:latin typeface="Catamaran"/>
                <a:cs typeface="Catamaran"/>
              </a:rPr>
              <a:t>need to increase the density of cross-links</a:t>
            </a:r>
          </a:p>
          <a:p>
            <a:pPr marL="457106" indent="-457106">
              <a:buFont typeface="Arial"/>
              <a:buChar char="•"/>
            </a:pPr>
            <a:r>
              <a:rPr lang="en-US" sz="2800" kern="0" dirty="0">
                <a:solidFill>
                  <a:srgbClr val="000000"/>
                </a:solidFill>
                <a:latin typeface="Catamaran"/>
                <a:ea typeface="Helvetica"/>
                <a:cs typeface="Catamaran"/>
                <a:sym typeface="Helvetica"/>
              </a:rPr>
              <a:t>use </a:t>
            </a:r>
            <a:r>
              <a:rPr lang="en-US" sz="2800" dirty="0" err="1">
                <a:latin typeface="Catamaran"/>
                <a:cs typeface="Catamaran"/>
              </a:rPr>
              <a:t>sulfo</a:t>
            </a:r>
            <a:r>
              <a:rPr lang="en-US" sz="2800" dirty="0">
                <a:latin typeface="Catamaran"/>
                <a:cs typeface="Catamaran"/>
              </a:rPr>
              <a:t>-SDA cross-linker because it is less specific in it’s reactivity than standard </a:t>
            </a:r>
            <a:r>
              <a:rPr lang="en-US" sz="2800" dirty="0" err="1">
                <a:latin typeface="Catamaran"/>
                <a:cs typeface="Catamaran"/>
              </a:rPr>
              <a:t>homobifunctional</a:t>
            </a:r>
            <a:r>
              <a:rPr lang="en-US" sz="2800" dirty="0">
                <a:latin typeface="Catamaran"/>
                <a:cs typeface="Catamaran"/>
              </a:rPr>
              <a:t> NHS-ester based cross-linkers</a:t>
            </a:r>
          </a:p>
          <a:p>
            <a:pPr marL="457106" indent="-457106">
              <a:buFont typeface="Arial"/>
              <a:buChar char="•"/>
            </a:pPr>
            <a:r>
              <a:rPr lang="en-US" sz="2800" kern="0" dirty="0">
                <a:solidFill>
                  <a:srgbClr val="000000"/>
                </a:solidFill>
                <a:latin typeface="Catamaran"/>
                <a:ea typeface="Helvetica"/>
                <a:cs typeface="Catamaran"/>
                <a:sym typeface="Helvetica"/>
              </a:rPr>
              <a:t>SDA cross-links to form between K/S/T/Y on one side and any amino acid on the other</a:t>
            </a:r>
          </a:p>
          <a:p>
            <a:pPr marL="457106" indent="-457106">
              <a:buFont typeface="Arial"/>
              <a:buChar char="•"/>
            </a:pPr>
            <a:r>
              <a:rPr lang="en-US" sz="2800" kern="0" dirty="0">
                <a:solidFill>
                  <a:srgbClr val="000000"/>
                </a:solidFill>
                <a:latin typeface="Catamaran"/>
                <a:ea typeface="Helvetica"/>
                <a:cs typeface="Catamaran"/>
                <a:sym typeface="Helvetica"/>
              </a:rPr>
              <a:t>Human Serum Albumin (HAS) protein (585 amino acids):</a:t>
            </a:r>
          </a:p>
          <a:p>
            <a:pPr marL="914071" lvl="1" indent="-457106">
              <a:buFont typeface="Arial"/>
              <a:buChar char="•"/>
            </a:pPr>
            <a:r>
              <a:rPr lang="en-US" sz="2800" kern="0" dirty="0">
                <a:solidFill>
                  <a:srgbClr val="000000"/>
                </a:solidFill>
                <a:latin typeface="Catamaran"/>
                <a:ea typeface="Helvetica"/>
                <a:cs typeface="Catamaran"/>
                <a:sym typeface="Helvetica"/>
              </a:rPr>
              <a:t>Standard cross-linker (BS3)</a:t>
            </a:r>
            <a:r>
              <a:rPr lang="en-US" sz="2800" kern="0" dirty="0">
                <a:solidFill>
                  <a:srgbClr val="000000"/>
                </a:solidFill>
                <a:latin typeface="Catamaran"/>
                <a:ea typeface="Helvetica"/>
                <a:cs typeface="Catamaran"/>
                <a:sym typeface="Wingdings"/>
              </a:rPr>
              <a:t></a:t>
            </a:r>
            <a:r>
              <a:rPr lang="en-US" sz="2800" kern="0" dirty="0">
                <a:solidFill>
                  <a:srgbClr val="000000"/>
                </a:solidFill>
                <a:latin typeface="Catamaran"/>
                <a:ea typeface="Helvetica"/>
                <a:cs typeface="Catamaran"/>
                <a:sym typeface="Helvetica"/>
              </a:rPr>
              <a:t>43 distance constraints</a:t>
            </a:r>
          </a:p>
          <a:p>
            <a:pPr marL="914071" lvl="1" indent="-457106">
              <a:buFont typeface="Arial"/>
              <a:buChar char="•"/>
            </a:pPr>
            <a:r>
              <a:rPr lang="en-US" sz="2800" kern="0" dirty="0" err="1">
                <a:solidFill>
                  <a:srgbClr val="000000"/>
                </a:solidFill>
                <a:latin typeface="Catamaran"/>
                <a:ea typeface="Helvetica"/>
                <a:cs typeface="Catamaran"/>
                <a:sym typeface="Helvetica"/>
              </a:rPr>
              <a:t>sulfo</a:t>
            </a:r>
            <a:r>
              <a:rPr lang="en-US" sz="2800" kern="0" dirty="0">
                <a:solidFill>
                  <a:srgbClr val="000000"/>
                </a:solidFill>
                <a:latin typeface="Catamaran"/>
                <a:ea typeface="Helvetica"/>
                <a:cs typeface="Catamaran"/>
                <a:sym typeface="Helvetica"/>
              </a:rPr>
              <a:t>-SDA </a:t>
            </a:r>
            <a:r>
              <a:rPr lang="en-US" sz="2800" kern="0" dirty="0">
                <a:solidFill>
                  <a:srgbClr val="000000"/>
                </a:solidFill>
                <a:latin typeface="Catamaran"/>
                <a:ea typeface="Helvetica"/>
                <a:cs typeface="Catamaran"/>
                <a:sym typeface="Wingdings"/>
              </a:rPr>
              <a:t></a:t>
            </a:r>
            <a:r>
              <a:rPr lang="en-US" sz="2800" kern="0" dirty="0">
                <a:solidFill>
                  <a:srgbClr val="000000"/>
                </a:solidFill>
                <a:latin typeface="Catamaran"/>
                <a:ea typeface="Helvetica"/>
                <a:cs typeface="Catamaran"/>
                <a:sym typeface="Helvetica"/>
              </a:rPr>
              <a:t>205/500/881/1495 at 1/5/10/20% false discovery rate (FDR)</a:t>
            </a:r>
          </a:p>
          <a:p>
            <a:pPr marL="914071" lvl="1" indent="-457106">
              <a:buFont typeface="Arial"/>
              <a:buChar char="•"/>
            </a:pPr>
            <a:r>
              <a:rPr lang="en-US" sz="2800" dirty="0">
                <a:latin typeface="Catamaran"/>
                <a:cs typeface="Catamaran"/>
              </a:rPr>
              <a:t>644/1304 distance constraints at 10/20% FDR in blood serum HSA</a:t>
            </a:r>
          </a:p>
          <a:p>
            <a:pPr marL="914071" lvl="1" indent="-457106">
              <a:buFont typeface="Arial"/>
              <a:buChar char="•"/>
            </a:pPr>
            <a:r>
              <a:rPr lang="en-US" sz="2800" kern="0" dirty="0">
                <a:solidFill>
                  <a:srgbClr val="000000"/>
                </a:solidFill>
                <a:latin typeface="Catamaran"/>
                <a:ea typeface="Helvetica"/>
                <a:cs typeface="Catamaran"/>
              </a:rPr>
              <a:t>1.5/2.5 restraints per residue at </a:t>
            </a:r>
            <a:r>
              <a:rPr lang="de-DE" sz="2800" kern="0" dirty="0">
                <a:solidFill>
                  <a:srgbClr val="000000"/>
                </a:solidFill>
                <a:latin typeface="Catamaran"/>
                <a:ea typeface="Helvetica"/>
                <a:cs typeface="Catamaran"/>
              </a:rPr>
              <a:t>10/20% FDR</a:t>
            </a:r>
            <a:endParaRPr sz="2800" kern="0" dirty="0">
              <a:solidFill>
                <a:srgbClr val="000000"/>
              </a:solidFill>
              <a:latin typeface="Catamaran"/>
              <a:ea typeface="Helvetica"/>
              <a:cs typeface="Catamaran"/>
              <a:sym typeface="Helvetica"/>
            </a:endParaRPr>
          </a:p>
        </p:txBody>
      </p:sp>
    </p:spTree>
    <p:extLst>
      <p:ext uri="{BB962C8B-B14F-4D97-AF65-F5344CB8AC3E}">
        <p14:creationId xmlns:p14="http://schemas.microsoft.com/office/powerpoint/2010/main" val="1523175850"/>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6AD5-9847-1540-9BE5-9CA3651B352E}"/>
              </a:ext>
            </a:extLst>
          </p:cNvPr>
          <p:cNvSpPr>
            <a:spLocks noGrp="1"/>
          </p:cNvSpPr>
          <p:nvPr>
            <p:ph type="title"/>
          </p:nvPr>
        </p:nvSpPr>
        <p:spPr/>
        <p:txBody>
          <a:bodyPr/>
          <a:lstStyle/>
          <a:p>
            <a:r>
              <a:rPr lang="en-IL" dirty="0"/>
              <a:t>SARS-CoV-2 NSP2 protein </a:t>
            </a:r>
          </a:p>
        </p:txBody>
      </p:sp>
      <p:sp>
        <p:nvSpPr>
          <p:cNvPr id="3" name="Text Placeholder 2">
            <a:extLst>
              <a:ext uri="{FF2B5EF4-FFF2-40B4-BE49-F238E27FC236}">
                <a16:creationId xmlns:a16="http://schemas.microsoft.com/office/drawing/2014/main" id="{637C68CC-B866-5E41-8FA9-BD36D817A549}"/>
              </a:ext>
            </a:extLst>
          </p:cNvPr>
          <p:cNvSpPr>
            <a:spLocks noGrp="1"/>
          </p:cNvSpPr>
          <p:nvPr>
            <p:ph type="body" sz="half" idx="1"/>
          </p:nvPr>
        </p:nvSpPr>
        <p:spPr>
          <a:xfrm>
            <a:off x="457200" y="1295400"/>
            <a:ext cx="8534400" cy="4525963"/>
          </a:xfrm>
        </p:spPr>
        <p:txBody>
          <a:bodyPr/>
          <a:lstStyle/>
          <a:p>
            <a:r>
              <a:rPr lang="en-IL" dirty="0"/>
              <a:t>DeepMind published models for a few SARS-CoV-2 proteins, including nsp2</a:t>
            </a:r>
          </a:p>
        </p:txBody>
      </p:sp>
      <p:sp>
        <p:nvSpPr>
          <p:cNvPr id="6" name="TextBox 5">
            <a:extLst>
              <a:ext uri="{FF2B5EF4-FFF2-40B4-BE49-F238E27FC236}">
                <a16:creationId xmlns:a16="http://schemas.microsoft.com/office/drawing/2014/main" id="{3C5061BD-4BEA-FB4D-B205-07078BDD57D2}"/>
              </a:ext>
            </a:extLst>
          </p:cNvPr>
          <p:cNvSpPr txBox="1"/>
          <p:nvPr/>
        </p:nvSpPr>
        <p:spPr>
          <a:xfrm>
            <a:off x="304800" y="6324600"/>
            <a:ext cx="4185761"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0639" marR="40639" lvl="0" indent="0" algn="l" defTabSz="914400" rtl="0" eaLnBrk="1" fontAlgn="auto" latinLnBrk="0" hangingPunct="0">
              <a:lnSpc>
                <a:spcPct val="100000"/>
              </a:lnSpc>
              <a:spcBef>
                <a:spcPts val="0"/>
              </a:spcBef>
              <a:spcAft>
                <a:spcPts val="0"/>
              </a:spcAft>
              <a:buClrTx/>
              <a:buSzTx/>
              <a:buFontTx/>
              <a:buNone/>
              <a:tabLst/>
              <a:defRPr/>
            </a:pPr>
            <a:r>
              <a:rPr kumimoji="0" lang="en-IL" sz="1800" b="0" i="0" u="none" strike="noStrike" kern="1200" cap="none" spc="0" normalizeH="0" baseline="0" noProof="0" dirty="0">
                <a:ln>
                  <a:noFill/>
                </a:ln>
                <a:solidFill>
                  <a:srgbClr val="000000"/>
                </a:solidFill>
                <a:effectLst/>
                <a:uLnTx/>
                <a:uFill>
                  <a:solidFill>
                    <a:srgbClr val="000000"/>
                  </a:solidFill>
                </a:uFill>
                <a:latin typeface="Arial"/>
                <a:ea typeface="+mn-ea"/>
                <a:cs typeface="Arial"/>
                <a:sym typeface="Arial"/>
              </a:rPr>
              <a:t>Collaboration with Kalisman, Linial labs</a:t>
            </a:r>
          </a:p>
        </p:txBody>
      </p:sp>
      <p:pic>
        <p:nvPicPr>
          <p:cNvPr id="8" name="Picture 7">
            <a:extLst>
              <a:ext uri="{FF2B5EF4-FFF2-40B4-BE49-F238E27FC236}">
                <a16:creationId xmlns:a16="http://schemas.microsoft.com/office/drawing/2014/main" id="{7953281C-7890-4840-B84B-DD9FFE8FE44B}"/>
              </a:ext>
            </a:extLst>
          </p:cNvPr>
          <p:cNvPicPr>
            <a:picLocks noChangeAspect="1"/>
          </p:cNvPicPr>
          <p:nvPr/>
        </p:nvPicPr>
        <p:blipFill>
          <a:blip r:embed="rId2"/>
          <a:stretch>
            <a:fillRect/>
          </a:stretch>
        </p:blipFill>
        <p:spPr>
          <a:xfrm>
            <a:off x="589355" y="2662834"/>
            <a:ext cx="5814000" cy="3532445"/>
          </a:xfrm>
          <a:prstGeom prst="rect">
            <a:avLst/>
          </a:prstGeom>
        </p:spPr>
      </p:pic>
      <p:sp>
        <p:nvSpPr>
          <p:cNvPr id="9" name="TextBox 8">
            <a:extLst>
              <a:ext uri="{FF2B5EF4-FFF2-40B4-BE49-F238E27FC236}">
                <a16:creationId xmlns:a16="http://schemas.microsoft.com/office/drawing/2014/main" id="{1B86931B-8C6F-A644-8D3F-D960077358F9}"/>
              </a:ext>
            </a:extLst>
          </p:cNvPr>
          <p:cNvSpPr txBox="1"/>
          <p:nvPr/>
        </p:nvSpPr>
        <p:spPr>
          <a:xfrm>
            <a:off x="6042586" y="2680901"/>
            <a:ext cx="263405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0639" marR="40639" lvl="0" indent="0" algn="l" defTabSz="914400" rtl="0" eaLnBrk="1" fontAlgn="auto" latinLnBrk="0" hangingPunct="0">
              <a:lnSpc>
                <a:spcPct val="100000"/>
              </a:lnSpc>
              <a:spcBef>
                <a:spcPts val="0"/>
              </a:spcBef>
              <a:spcAft>
                <a:spcPts val="0"/>
              </a:spcAft>
              <a:buClrTx/>
              <a:buSzTx/>
              <a:buFontTx/>
              <a:buNone/>
              <a:tabLst/>
              <a:defRPr/>
            </a:pPr>
            <a:r>
              <a:rPr kumimoji="0" lang="en-IL" sz="1800" b="0" i="0" u="none" strike="noStrike" kern="1200" cap="none" spc="0" normalizeH="0" baseline="0" noProof="0" dirty="0">
                <a:ln>
                  <a:noFill/>
                </a:ln>
                <a:solidFill>
                  <a:srgbClr val="000000"/>
                </a:solidFill>
                <a:effectLst/>
                <a:uLnTx/>
                <a:uFill>
                  <a:solidFill>
                    <a:srgbClr val="000000"/>
                  </a:solidFill>
                </a:uFill>
                <a:latin typeface="Arial"/>
                <a:ea typeface="+mn-ea"/>
                <a:cs typeface="Arial"/>
                <a:sym typeface="Arial"/>
              </a:rPr>
              <a:t>blue - satisfied crosslink</a:t>
            </a:r>
          </a:p>
          <a:p>
            <a:pPr marL="40639" marR="40639" lvl="0" indent="0" algn="l" defTabSz="914400" rtl="0" eaLnBrk="1" fontAlgn="auto" latinLnBrk="0" hangingPunct="0">
              <a:lnSpc>
                <a:spcPct val="100000"/>
              </a:lnSpc>
              <a:spcBef>
                <a:spcPts val="0"/>
              </a:spcBef>
              <a:spcAft>
                <a:spcPts val="0"/>
              </a:spcAft>
              <a:buClrTx/>
              <a:buSzTx/>
              <a:buFontTx/>
              <a:buNone/>
              <a:tabLst/>
              <a:defRPr/>
            </a:pPr>
            <a:r>
              <a:rPr kumimoji="0" lang="en-IL" sz="1800" b="0" i="0" u="none" strike="noStrike" kern="1200" cap="none" spc="0" normalizeH="0" baseline="0" noProof="0" dirty="0">
                <a:ln>
                  <a:noFill/>
                </a:ln>
                <a:solidFill>
                  <a:srgbClr val="000000"/>
                </a:solidFill>
                <a:effectLst/>
                <a:uLnTx/>
                <a:uFill>
                  <a:solidFill>
                    <a:srgbClr val="000000"/>
                  </a:solidFill>
                </a:uFill>
                <a:latin typeface="Arial"/>
                <a:ea typeface="+mn-ea"/>
                <a:cs typeface="Arial"/>
                <a:sym typeface="Arial"/>
              </a:rPr>
              <a:t>red– violated crosslink</a:t>
            </a:r>
          </a:p>
        </p:txBody>
      </p:sp>
      <p:pic>
        <p:nvPicPr>
          <p:cNvPr id="11" name="Picture 10">
            <a:extLst>
              <a:ext uri="{FF2B5EF4-FFF2-40B4-BE49-F238E27FC236}">
                <a16:creationId xmlns:a16="http://schemas.microsoft.com/office/drawing/2014/main" id="{5EE32759-8ACF-D14A-AD59-D2C71E978461}"/>
              </a:ext>
            </a:extLst>
          </p:cNvPr>
          <p:cNvPicPr>
            <a:picLocks noChangeAspect="1"/>
          </p:cNvPicPr>
          <p:nvPr/>
        </p:nvPicPr>
        <p:blipFill>
          <a:blip r:embed="rId3"/>
          <a:stretch>
            <a:fillRect/>
          </a:stretch>
        </p:blipFill>
        <p:spPr>
          <a:xfrm>
            <a:off x="589355" y="2667000"/>
            <a:ext cx="5811445" cy="3533359"/>
          </a:xfrm>
          <a:prstGeom prst="rect">
            <a:avLst/>
          </a:prstGeom>
        </p:spPr>
      </p:pic>
    </p:spTree>
    <p:extLst>
      <p:ext uri="{BB962C8B-B14F-4D97-AF65-F5344CB8AC3E}">
        <p14:creationId xmlns:p14="http://schemas.microsoft.com/office/powerpoint/2010/main" val="32003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0C8CD-B49A-504F-895B-43D406C342D5}"/>
              </a:ext>
            </a:extLst>
          </p:cNvPr>
          <p:cNvSpPr>
            <a:spLocks noGrp="1"/>
          </p:cNvSpPr>
          <p:nvPr>
            <p:ph type="title"/>
          </p:nvPr>
        </p:nvSpPr>
        <p:spPr>
          <a:xfrm>
            <a:off x="457200" y="0"/>
            <a:ext cx="8229600" cy="1143000"/>
          </a:xfrm>
        </p:spPr>
        <p:txBody>
          <a:bodyPr/>
          <a:lstStyle/>
          <a:p>
            <a:r>
              <a:rPr lang="en-IL" dirty="0"/>
              <a:t>Domain assembly problem</a:t>
            </a:r>
          </a:p>
        </p:txBody>
      </p:sp>
      <p:pic>
        <p:nvPicPr>
          <p:cNvPr id="7" name="Picture 6">
            <a:extLst>
              <a:ext uri="{FF2B5EF4-FFF2-40B4-BE49-F238E27FC236}">
                <a16:creationId xmlns:a16="http://schemas.microsoft.com/office/drawing/2014/main" id="{6576D55C-D430-EA4E-B858-44470C773ADA}"/>
              </a:ext>
            </a:extLst>
          </p:cNvPr>
          <p:cNvPicPr>
            <a:picLocks noChangeAspect="1"/>
          </p:cNvPicPr>
          <p:nvPr/>
        </p:nvPicPr>
        <p:blipFill rotWithShape="1">
          <a:blip r:embed="rId2"/>
          <a:srcRect l="15385" t="-1" r="19457" b="29223"/>
          <a:stretch/>
        </p:blipFill>
        <p:spPr>
          <a:xfrm rot="5400000">
            <a:off x="-1066801" y="2286000"/>
            <a:ext cx="5486400" cy="3352800"/>
          </a:xfrm>
          <a:prstGeom prst="rect">
            <a:avLst/>
          </a:prstGeom>
        </p:spPr>
      </p:pic>
      <p:pic>
        <p:nvPicPr>
          <p:cNvPr id="9" name="Picture 8">
            <a:extLst>
              <a:ext uri="{FF2B5EF4-FFF2-40B4-BE49-F238E27FC236}">
                <a16:creationId xmlns:a16="http://schemas.microsoft.com/office/drawing/2014/main" id="{B1F81F39-15C9-D244-818A-EB77F9D94483}"/>
              </a:ext>
            </a:extLst>
          </p:cNvPr>
          <p:cNvPicPr>
            <a:picLocks noChangeAspect="1"/>
          </p:cNvPicPr>
          <p:nvPr/>
        </p:nvPicPr>
        <p:blipFill>
          <a:blip r:embed="rId3"/>
          <a:stretch>
            <a:fillRect/>
          </a:stretch>
        </p:blipFill>
        <p:spPr>
          <a:xfrm>
            <a:off x="2133600" y="1600200"/>
            <a:ext cx="8763000" cy="4752474"/>
          </a:xfrm>
          <a:prstGeom prst="rect">
            <a:avLst/>
          </a:prstGeom>
        </p:spPr>
      </p:pic>
      <p:sp>
        <p:nvSpPr>
          <p:cNvPr id="10" name="Right Arrow 9">
            <a:extLst>
              <a:ext uri="{FF2B5EF4-FFF2-40B4-BE49-F238E27FC236}">
                <a16:creationId xmlns:a16="http://schemas.microsoft.com/office/drawing/2014/main" id="{AD417351-C8E6-EA48-ACF9-D2E498AC2664}"/>
              </a:ext>
            </a:extLst>
          </p:cNvPr>
          <p:cNvSpPr/>
          <p:nvPr/>
        </p:nvSpPr>
        <p:spPr>
          <a:xfrm>
            <a:off x="3657600" y="4419600"/>
            <a:ext cx="457200" cy="228600"/>
          </a:xfrm>
          <a:prstGeom prst="rightArrow">
            <a:avLst/>
          </a:prstGeom>
          <a:solidFill>
            <a:srgbClr val="C6E6E9"/>
          </a:solidFill>
          <a:ln w="127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lvl="0" indent="0" algn="l" defTabSz="914400" rtl="0" eaLnBrk="1" fontAlgn="auto" latinLnBrk="0" hangingPunct="0">
              <a:lnSpc>
                <a:spcPct val="100000"/>
              </a:lnSpc>
              <a:spcBef>
                <a:spcPts val="0"/>
              </a:spcBef>
              <a:spcAft>
                <a:spcPts val="0"/>
              </a:spcAft>
              <a:buClrTx/>
              <a:buSzTx/>
              <a:buFontTx/>
              <a:buNone/>
              <a:tabLst/>
              <a:defRPr/>
            </a:pPr>
            <a:endParaRPr kumimoji="0" lang="en-IL" sz="1800" b="0" i="0" u="none" strike="noStrike" kern="1200" cap="none" spc="0" normalizeH="0" baseline="0" noProof="0">
              <a:ln>
                <a:noFill/>
              </a:ln>
              <a:solidFill>
                <a:srgbClr val="000000"/>
              </a:solidFill>
              <a:effectLst/>
              <a:uLnTx/>
              <a:uFill>
                <a:solidFill>
                  <a:srgbClr val="000000"/>
                </a:solidFill>
              </a:uFill>
              <a:latin typeface="Arial"/>
              <a:ea typeface="+mn-ea"/>
              <a:cs typeface="Arial"/>
              <a:sym typeface="Arial"/>
            </a:endParaRPr>
          </a:p>
        </p:txBody>
      </p:sp>
    </p:spTree>
    <p:extLst>
      <p:ext uri="{BB962C8B-B14F-4D97-AF65-F5344CB8AC3E}">
        <p14:creationId xmlns:p14="http://schemas.microsoft.com/office/powerpoint/2010/main" val="3673088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
          <p:cNvSpPr>
            <a:spLocks noGrp="1" noChangeArrowheads="1"/>
          </p:cNvSpPr>
          <p:nvPr>
            <p:ph type="title"/>
          </p:nvPr>
        </p:nvSpPr>
        <p:spPr>
          <a:xfrm>
            <a:off x="457200" y="0"/>
            <a:ext cx="8229600" cy="1143000"/>
          </a:xfr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392" tIns="45697" rIns="91392" bIns="45697" numCol="1" anchor="ctr" anchorCtr="0" compatLnSpc="1">
            <a:prstTxWarp prst="textNoShape">
              <a:avLst/>
            </a:prstTxWarp>
          </a:bodyPr>
          <a:lstStyle/>
          <a:p>
            <a:pPr defTabSz="456964"/>
            <a:r>
              <a:rPr lang="en-US" sz="4000" kern="1200" dirty="0">
                <a:solidFill>
                  <a:srgbClr val="17375E"/>
                </a:solidFill>
                <a:latin typeface="Catamaran SemiBold"/>
                <a:cs typeface="Catamaran SemiBold"/>
              </a:rPr>
              <a:t>Outline</a:t>
            </a:r>
          </a:p>
        </p:txBody>
      </p:sp>
      <p:sp>
        <p:nvSpPr>
          <p:cNvPr id="22531" name="Text Box 7"/>
          <p:cNvSpPr txBox="1">
            <a:spLocks noChangeArrowheads="1"/>
          </p:cNvSpPr>
          <p:nvPr/>
        </p:nvSpPr>
        <p:spPr bwMode="auto">
          <a:xfrm>
            <a:off x="304801" y="1109031"/>
            <a:ext cx="8191500" cy="35639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69" tIns="45685" rIns="91369" bIns="45685">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buSzPct val="150000"/>
            </a:pPr>
            <a:r>
              <a:rPr lang="en-US" b="1" dirty="0">
                <a:solidFill>
                  <a:srgbClr val="000000"/>
                </a:solidFill>
                <a:latin typeface="Catamaran"/>
                <a:cs typeface="Catamaran"/>
              </a:rPr>
              <a:t>Modeling based on distance information </a:t>
            </a:r>
          </a:p>
          <a:p>
            <a:pPr eaLnBrk="1" hangingPunct="1">
              <a:spcBef>
                <a:spcPct val="20000"/>
              </a:spcBef>
              <a:buSzPct val="150000"/>
              <a:buFontTx/>
              <a:buChar char="•"/>
            </a:pPr>
            <a:r>
              <a:rPr lang="en-US" dirty="0">
                <a:solidFill>
                  <a:srgbClr val="000000"/>
                </a:solidFill>
                <a:latin typeface="Catamaran"/>
                <a:cs typeface="Catamaran"/>
              </a:rPr>
              <a:t> Sources of distance information</a:t>
            </a:r>
          </a:p>
          <a:p>
            <a:pPr eaLnBrk="1" hangingPunct="1">
              <a:spcBef>
                <a:spcPct val="20000"/>
              </a:spcBef>
              <a:buSzPct val="150000"/>
              <a:buFontTx/>
              <a:buChar char="•"/>
            </a:pPr>
            <a:r>
              <a:rPr lang="en-US" b="1" dirty="0">
                <a:solidFill>
                  <a:srgbClr val="000000"/>
                </a:solidFill>
                <a:latin typeface="Catamaran"/>
                <a:cs typeface="Catamaran"/>
              </a:rPr>
              <a:t> </a:t>
            </a:r>
            <a:r>
              <a:rPr lang="en-US" dirty="0">
                <a:solidFill>
                  <a:srgbClr val="000000"/>
                </a:solidFill>
                <a:latin typeface="Catamaran"/>
                <a:cs typeface="Catamaran"/>
              </a:rPr>
              <a:t>Scoring functions for distance information</a:t>
            </a:r>
          </a:p>
          <a:p>
            <a:pPr eaLnBrk="1" hangingPunct="1">
              <a:spcBef>
                <a:spcPct val="20000"/>
              </a:spcBef>
              <a:buSzPct val="150000"/>
            </a:pPr>
            <a:endParaRPr lang="en-US" b="1" dirty="0">
              <a:solidFill>
                <a:srgbClr val="000000"/>
              </a:solidFill>
              <a:latin typeface="Catamaran"/>
              <a:cs typeface="Catamaran"/>
            </a:endParaRPr>
          </a:p>
          <a:p>
            <a:pPr eaLnBrk="1" hangingPunct="1">
              <a:spcBef>
                <a:spcPct val="20000"/>
              </a:spcBef>
              <a:buSzPct val="150000"/>
            </a:pPr>
            <a:r>
              <a:rPr lang="en-US" b="1" dirty="0">
                <a:solidFill>
                  <a:srgbClr val="000000"/>
                </a:solidFill>
                <a:latin typeface="Catamaran"/>
                <a:cs typeface="Catamaran"/>
              </a:rPr>
              <a:t>Used in</a:t>
            </a:r>
          </a:p>
          <a:p>
            <a:pPr eaLnBrk="1" hangingPunct="1">
              <a:spcBef>
                <a:spcPct val="20000"/>
              </a:spcBef>
              <a:buSzPct val="150000"/>
              <a:buFontTx/>
              <a:buChar char="•"/>
            </a:pPr>
            <a:r>
              <a:rPr lang="en-US" dirty="0">
                <a:solidFill>
                  <a:srgbClr val="000000"/>
                </a:solidFill>
                <a:latin typeface="Catamaran"/>
                <a:cs typeface="Catamaran"/>
              </a:rPr>
              <a:t> Folding</a:t>
            </a:r>
          </a:p>
          <a:p>
            <a:pPr eaLnBrk="1" hangingPunct="1">
              <a:spcBef>
                <a:spcPct val="20000"/>
              </a:spcBef>
              <a:buSzPct val="150000"/>
              <a:buFontTx/>
              <a:buChar char="•"/>
            </a:pPr>
            <a:r>
              <a:rPr lang="en-US" dirty="0">
                <a:solidFill>
                  <a:srgbClr val="000000"/>
                </a:solidFill>
                <a:latin typeface="Catamaran"/>
                <a:cs typeface="Catamaran"/>
              </a:rPr>
              <a:t> Complex Assembly</a:t>
            </a:r>
          </a:p>
          <a:p>
            <a:pPr eaLnBrk="1" hangingPunct="1">
              <a:spcBef>
                <a:spcPct val="20000"/>
              </a:spcBef>
              <a:buSzPct val="150000"/>
              <a:buFontTx/>
              <a:buChar char="•"/>
            </a:pPr>
            <a:r>
              <a:rPr lang="en-US" dirty="0">
                <a:solidFill>
                  <a:srgbClr val="000000"/>
                </a:solidFill>
                <a:latin typeface="Catamaran"/>
                <a:cs typeface="Catamaran"/>
              </a:rPr>
              <a:t> Dynamics</a:t>
            </a:r>
          </a:p>
        </p:txBody>
      </p:sp>
    </p:spTree>
    <p:extLst>
      <p:ext uri="{BB962C8B-B14F-4D97-AF65-F5344CB8AC3E}">
        <p14:creationId xmlns:p14="http://schemas.microsoft.com/office/powerpoint/2010/main" val="1303965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3" name="Shape 2213"/>
          <p:cNvSpPr>
            <a:spLocks noGrp="1"/>
          </p:cNvSpPr>
          <p:nvPr>
            <p:ph type="title"/>
          </p:nvPr>
        </p:nvSpPr>
        <p:spPr>
          <a:xfrm>
            <a:off x="26894" y="76199"/>
            <a:ext cx="9220200" cy="1143001"/>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392" tIns="45697" rIns="91392" bIns="45697" numCol="1" anchor="ctr" anchorCtr="0" compatLnSpc="1">
            <a:prstTxWarp prst="textNoShape">
              <a:avLst/>
            </a:prstTxWarp>
          </a:bodyPr>
          <a:lstStyle/>
          <a:p>
            <a:pPr defTabSz="456964" eaLnBrk="0" fontAlgn="base" hangingPunct="0">
              <a:spcBef>
                <a:spcPct val="0"/>
              </a:spcBef>
              <a:spcAft>
                <a:spcPct val="0"/>
              </a:spcAft>
            </a:pPr>
            <a:r>
              <a:rPr lang="en-US" sz="4000" kern="1200" dirty="0">
                <a:solidFill>
                  <a:srgbClr val="17375E"/>
                </a:solidFill>
                <a:latin typeface="Catamaran SemiBold"/>
                <a:ea typeface="ＭＳ Ｐゴシック" charset="0"/>
                <a:cs typeface="Catamaran SemiBold"/>
              </a:rPr>
              <a:t>Correlated mutations from multiple sequence alignment</a:t>
            </a:r>
            <a:endParaRPr sz="4000" kern="1200" dirty="0">
              <a:solidFill>
                <a:srgbClr val="17375E"/>
              </a:solidFill>
              <a:latin typeface="Catamaran SemiBold"/>
              <a:ea typeface="ＭＳ Ｐゴシック" charset="0"/>
              <a:cs typeface="Catamaran SemiBold"/>
            </a:endParaRPr>
          </a:p>
        </p:txBody>
      </p:sp>
      <p:sp>
        <p:nvSpPr>
          <p:cNvPr id="2214" name="Shape 2214"/>
          <p:cNvSpPr/>
          <p:nvPr/>
        </p:nvSpPr>
        <p:spPr>
          <a:xfrm>
            <a:off x="6553205" y="6581005"/>
            <a:ext cx="3124199" cy="27699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800" i="1">
                <a:solidFill>
                  <a:srgbClr val="4C4C4C"/>
                </a:solidFill>
                <a:latin typeface="Arial"/>
                <a:ea typeface="Arial"/>
                <a:cs typeface="Arial"/>
                <a:sym typeface="Arial"/>
              </a:defRPr>
            </a:lvl1pPr>
          </a:lstStyle>
          <a:p>
            <a:pPr defTabSz="642552" fontAlgn="auto" hangingPunct="0">
              <a:spcBef>
                <a:spcPts val="0"/>
              </a:spcBef>
              <a:spcAft>
                <a:spcPts val="0"/>
              </a:spcAft>
              <a:defRPr i="0">
                <a:solidFill>
                  <a:srgbClr val="000000"/>
                </a:solidFill>
              </a:defRPr>
            </a:pPr>
            <a:r>
              <a:rPr lang="en-US" kern="0" dirty="0">
                <a:latin typeface="Catamaran Light"/>
                <a:cs typeface="Catamaran Light"/>
              </a:rPr>
              <a:t>Marks et al. </a:t>
            </a:r>
            <a:r>
              <a:rPr lang="en-US" kern="0" dirty="0" err="1">
                <a:latin typeface="Catamaran Light"/>
                <a:cs typeface="Catamaran Light"/>
              </a:rPr>
              <a:t>PLoS</a:t>
            </a:r>
            <a:r>
              <a:rPr lang="en-US" kern="0" dirty="0">
                <a:latin typeface="Catamaran Light"/>
                <a:cs typeface="Catamaran Light"/>
              </a:rPr>
              <a:t> ONE 2011</a:t>
            </a:r>
            <a:endParaRPr kern="0" dirty="0">
              <a:latin typeface="Catamaran Light"/>
              <a:cs typeface="Catamaran Light"/>
            </a:endParaRPr>
          </a:p>
        </p:txBody>
      </p:sp>
      <p:sp>
        <p:nvSpPr>
          <p:cNvPr id="2215" name="Shape 2215"/>
          <p:cNvSpPr/>
          <p:nvPr/>
        </p:nvSpPr>
        <p:spPr>
          <a:xfrm>
            <a:off x="0" y="4191000"/>
            <a:ext cx="9144000" cy="2677620"/>
          </a:xfrm>
          <a:prstGeom prst="rect">
            <a:avLst/>
          </a:prstGeom>
          <a:ln w="12700">
            <a:miter lim="400000"/>
          </a:ln>
          <a:extLst>
            <a:ext uri="{C572A759-6A51-4108-AA02-DFA0A04FC94B}">
              <ma14:wrappingTextBoxFlag xmlns:ma14="http://schemas.microsoft.com/office/mac/drawingml/2011/main" xmlns="" val="1"/>
            </a:ext>
          </a:extLst>
        </p:spPr>
        <p:txBody>
          <a:bodyPr wrap="square" lIns="45692" tIns="45692" rIns="45692" bIns="45692">
            <a:spAutoFit/>
          </a:bodyPr>
          <a:lstStyle/>
          <a:p>
            <a:pPr marL="342830" indent="-342830">
              <a:buFont typeface="Arial"/>
              <a:buChar char="•"/>
            </a:pPr>
            <a:r>
              <a:rPr lang="en-US" sz="2400" dirty="0">
                <a:latin typeface="Catamaran"/>
                <a:cs typeface="Catamaran"/>
              </a:rPr>
              <a:t>The evolutionary process constantly samples the space of possible sequences </a:t>
            </a:r>
            <a:r>
              <a:rPr lang="en-US" sz="2400" dirty="0">
                <a:latin typeface="Catamaran"/>
                <a:cs typeface="Catamaran"/>
                <a:sym typeface="Wingdings"/>
              </a:rPr>
              <a:t></a:t>
            </a:r>
            <a:r>
              <a:rPr lang="en-US" sz="2400" dirty="0">
                <a:latin typeface="Catamaran"/>
                <a:cs typeface="Catamaran"/>
              </a:rPr>
              <a:t> structures consistent with a function</a:t>
            </a:r>
          </a:p>
          <a:p>
            <a:pPr marL="342830" indent="-342830">
              <a:buFont typeface="Arial"/>
              <a:buChar char="•"/>
            </a:pPr>
            <a:r>
              <a:rPr lang="en-US" sz="2400" dirty="0">
                <a:latin typeface="Catamaran"/>
                <a:cs typeface="Catamaran"/>
              </a:rPr>
              <a:t>Conservation of function within a protein family imposes strong boundaries on sequence variation and generally ensures similarity of 3D structure among all family members</a:t>
            </a:r>
          </a:p>
          <a:p>
            <a:pPr marL="342830" indent="-342830">
              <a:buFont typeface="Arial"/>
              <a:buChar char="•"/>
            </a:pPr>
            <a:r>
              <a:rPr lang="en-US" sz="2400" dirty="0">
                <a:latin typeface="Catamaran"/>
                <a:cs typeface="Catamaran"/>
              </a:rPr>
              <a:t>Residues in spatial proximity may co-evolve across a protein family to maintain energetically favorable interactions</a:t>
            </a:r>
            <a:endParaRPr sz="2400" kern="0" dirty="0">
              <a:solidFill>
                <a:srgbClr val="000000"/>
              </a:solidFill>
              <a:latin typeface="Catamaran"/>
              <a:ea typeface="Arial"/>
              <a:cs typeface="Catamaran"/>
              <a:sym typeface="Arial"/>
            </a:endParaRPr>
          </a:p>
        </p:txBody>
      </p:sp>
      <p:pic>
        <p:nvPicPr>
          <p:cNvPr id="2" name="Picture 1"/>
          <p:cNvPicPr>
            <a:picLocks noChangeAspect="1"/>
          </p:cNvPicPr>
          <p:nvPr/>
        </p:nvPicPr>
        <p:blipFill>
          <a:blip r:embed="rId3"/>
          <a:stretch>
            <a:fillRect/>
          </a:stretch>
        </p:blipFill>
        <p:spPr>
          <a:xfrm>
            <a:off x="457200" y="1133781"/>
            <a:ext cx="7467600" cy="3133419"/>
          </a:xfrm>
          <a:prstGeom prst="rect">
            <a:avLst/>
          </a:prstGeom>
        </p:spPr>
      </p:pic>
    </p:spTree>
    <p:extLst>
      <p:ext uri="{BB962C8B-B14F-4D97-AF65-F5344CB8AC3E}">
        <p14:creationId xmlns:p14="http://schemas.microsoft.com/office/powerpoint/2010/main" val="1820870516"/>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3" name="Shape 2213"/>
          <p:cNvSpPr>
            <a:spLocks noGrp="1"/>
          </p:cNvSpPr>
          <p:nvPr>
            <p:ph type="title"/>
          </p:nvPr>
        </p:nvSpPr>
        <p:spPr>
          <a:xfrm>
            <a:off x="76200" y="-76189"/>
            <a:ext cx="9220200" cy="1143001"/>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392" tIns="45697" rIns="91392" bIns="45697" numCol="1" anchor="ctr" anchorCtr="0" compatLnSpc="1">
            <a:prstTxWarp prst="textNoShape">
              <a:avLst/>
            </a:prstTxWarp>
          </a:bodyPr>
          <a:lstStyle/>
          <a:p>
            <a:pPr defTabSz="456964" eaLnBrk="0" fontAlgn="base" hangingPunct="0">
              <a:spcBef>
                <a:spcPct val="0"/>
              </a:spcBef>
              <a:spcAft>
                <a:spcPct val="0"/>
              </a:spcAft>
            </a:pPr>
            <a:r>
              <a:rPr lang="en-US" sz="4000" kern="1200" dirty="0">
                <a:solidFill>
                  <a:srgbClr val="17375E"/>
                </a:solidFill>
                <a:latin typeface="Catamaran SemiBold"/>
                <a:ea typeface="ＭＳ Ｐゴシック" charset="0"/>
                <a:cs typeface="Catamaran SemiBold"/>
              </a:rPr>
              <a:t>Mutual Information vs. Global Entropy</a:t>
            </a:r>
            <a:endParaRPr sz="4000" kern="1200" dirty="0">
              <a:solidFill>
                <a:srgbClr val="17375E"/>
              </a:solidFill>
              <a:latin typeface="Catamaran SemiBold"/>
              <a:ea typeface="ＭＳ Ｐゴシック" charset="0"/>
              <a:cs typeface="Catamaran SemiBold"/>
            </a:endParaRPr>
          </a:p>
        </p:txBody>
      </p:sp>
      <p:sp>
        <p:nvSpPr>
          <p:cNvPr id="2214" name="Shape 2214"/>
          <p:cNvSpPr/>
          <p:nvPr/>
        </p:nvSpPr>
        <p:spPr>
          <a:xfrm>
            <a:off x="6553205" y="6581005"/>
            <a:ext cx="3124199" cy="27699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800" i="1">
                <a:solidFill>
                  <a:srgbClr val="4C4C4C"/>
                </a:solidFill>
                <a:latin typeface="Arial"/>
                <a:ea typeface="Arial"/>
                <a:cs typeface="Arial"/>
                <a:sym typeface="Arial"/>
              </a:defRPr>
            </a:lvl1pPr>
          </a:lstStyle>
          <a:p>
            <a:pPr defTabSz="642552" fontAlgn="auto" hangingPunct="0">
              <a:spcBef>
                <a:spcPts val="0"/>
              </a:spcBef>
              <a:spcAft>
                <a:spcPts val="0"/>
              </a:spcAft>
              <a:defRPr i="0">
                <a:solidFill>
                  <a:srgbClr val="000000"/>
                </a:solidFill>
              </a:defRPr>
            </a:pPr>
            <a:r>
              <a:rPr lang="en-US" kern="0" dirty="0">
                <a:latin typeface="Catamaran Light"/>
                <a:cs typeface="Catamaran Light"/>
              </a:rPr>
              <a:t>Marks et al. </a:t>
            </a:r>
            <a:r>
              <a:rPr lang="en-US" kern="0" dirty="0" err="1">
                <a:latin typeface="Catamaran Light"/>
                <a:cs typeface="Catamaran Light"/>
              </a:rPr>
              <a:t>PLoS</a:t>
            </a:r>
            <a:r>
              <a:rPr lang="en-US" kern="0" dirty="0">
                <a:latin typeface="Catamaran Light"/>
                <a:cs typeface="Catamaran Light"/>
              </a:rPr>
              <a:t> ONE 2011</a:t>
            </a:r>
            <a:endParaRPr kern="0" dirty="0">
              <a:latin typeface="Catamaran Light"/>
              <a:cs typeface="Catamaran Light"/>
            </a:endParaRPr>
          </a:p>
        </p:txBody>
      </p:sp>
      <p:sp>
        <p:nvSpPr>
          <p:cNvPr id="2215" name="Shape 2215"/>
          <p:cNvSpPr/>
          <p:nvPr/>
        </p:nvSpPr>
        <p:spPr>
          <a:xfrm>
            <a:off x="76200" y="3764376"/>
            <a:ext cx="9144000" cy="1569624"/>
          </a:xfrm>
          <a:prstGeom prst="rect">
            <a:avLst/>
          </a:prstGeom>
          <a:ln w="12700">
            <a:miter lim="400000"/>
          </a:ln>
          <a:extLst>
            <a:ext uri="{C572A759-6A51-4108-AA02-DFA0A04FC94B}">
              <ma14:wrappingTextBoxFlag xmlns:ma14="http://schemas.microsoft.com/office/mac/drawingml/2011/main" xmlns="" val="1"/>
            </a:ext>
          </a:extLst>
        </p:spPr>
        <p:txBody>
          <a:bodyPr wrap="square" lIns="45692" tIns="45692" rIns="45692" bIns="45692">
            <a:spAutoFit/>
          </a:bodyPr>
          <a:lstStyle/>
          <a:p>
            <a:r>
              <a:rPr lang="en-US" sz="2400" i="1" dirty="0">
                <a:latin typeface="Catamaran"/>
                <a:cs typeface="Catamaran"/>
              </a:rPr>
              <a:t>“The crucial difference between the direct information </a:t>
            </a:r>
            <a:r>
              <a:rPr lang="en-US" sz="2400" i="1" dirty="0" err="1">
                <a:latin typeface="Catamaran"/>
                <a:cs typeface="Catamaran"/>
              </a:rPr>
              <a:t>DI</a:t>
            </a:r>
            <a:r>
              <a:rPr lang="en-US" sz="2400" i="1" baseline="-25000" dirty="0" err="1">
                <a:latin typeface="Catamaran"/>
                <a:cs typeface="Catamaran"/>
              </a:rPr>
              <a:t>ij</a:t>
            </a:r>
            <a:r>
              <a:rPr lang="en-US" sz="2400" i="1" dirty="0">
                <a:latin typeface="Catamaran"/>
                <a:cs typeface="Catamaran"/>
              </a:rPr>
              <a:t> and the mutual information </a:t>
            </a:r>
            <a:r>
              <a:rPr lang="en-US" sz="2400" i="1" dirty="0" err="1">
                <a:latin typeface="Catamaran"/>
                <a:cs typeface="Catamaran"/>
              </a:rPr>
              <a:t>Mi</a:t>
            </a:r>
            <a:r>
              <a:rPr lang="en-US" sz="2400" i="1" baseline="-25000" dirty="0" err="1">
                <a:latin typeface="Catamaran"/>
                <a:cs typeface="Catamaran"/>
              </a:rPr>
              <a:t>ij</a:t>
            </a:r>
            <a:r>
              <a:rPr lang="en-US" sz="2400" i="1" dirty="0">
                <a:latin typeface="Catamaran"/>
                <a:cs typeface="Catamaran"/>
              </a:rPr>
              <a:t> is to replace pair probabilities estimated based on local frequency counts </a:t>
            </a:r>
            <a:r>
              <a:rPr lang="en-US" sz="2400" i="1" dirty="0" err="1">
                <a:latin typeface="Catamaran"/>
                <a:cs typeface="Catamaran"/>
              </a:rPr>
              <a:t>f</a:t>
            </a:r>
            <a:r>
              <a:rPr lang="en-US" sz="2400" i="1" baseline="-25000" dirty="0" err="1">
                <a:latin typeface="Catamaran"/>
                <a:cs typeface="Catamaran"/>
              </a:rPr>
              <a:t>ij</a:t>
            </a:r>
            <a:r>
              <a:rPr lang="en-US" sz="2400" i="1" dirty="0">
                <a:latin typeface="Catamaran"/>
                <a:cs typeface="Catamaran"/>
              </a:rPr>
              <a:t>(</a:t>
            </a:r>
            <a:r>
              <a:rPr lang="en-US" sz="2400" i="1" dirty="0" err="1">
                <a:latin typeface="Catamaran"/>
                <a:cs typeface="Catamaran"/>
              </a:rPr>
              <a:t>A</a:t>
            </a:r>
            <a:r>
              <a:rPr lang="en-US" sz="2400" i="1" baseline="-25000" dirty="0" err="1">
                <a:latin typeface="Catamaran"/>
                <a:cs typeface="Catamaran"/>
              </a:rPr>
              <a:t>i</a:t>
            </a:r>
            <a:r>
              <a:rPr lang="en-US" sz="2400" i="1" dirty="0" err="1">
                <a:latin typeface="Catamaran"/>
                <a:cs typeface="Catamaran"/>
              </a:rPr>
              <a:t>,A</a:t>
            </a:r>
            <a:r>
              <a:rPr lang="en-US" sz="2400" i="1" baseline="-25000" dirty="0" err="1">
                <a:latin typeface="Catamaran"/>
                <a:cs typeface="Catamaran"/>
              </a:rPr>
              <a:t>j</a:t>
            </a:r>
            <a:r>
              <a:rPr lang="en-US" sz="2400" i="1" dirty="0">
                <a:latin typeface="Catamaran"/>
                <a:cs typeface="Catamaran"/>
              </a:rPr>
              <a:t>), by the doubly constrained pair probabilities </a:t>
            </a:r>
            <a:r>
              <a:rPr lang="en-US" sz="2400" i="1" dirty="0" err="1">
                <a:latin typeface="Catamaran"/>
                <a:cs typeface="Catamaran"/>
              </a:rPr>
              <a:t>P</a:t>
            </a:r>
            <a:r>
              <a:rPr lang="en-US" sz="2400" i="1" baseline="-25000" dirty="0" err="1">
                <a:latin typeface="Catamaran"/>
                <a:cs typeface="Catamaran"/>
              </a:rPr>
              <a:t>ij</a:t>
            </a:r>
            <a:r>
              <a:rPr lang="en-US" sz="2400" i="1" baseline="30000" dirty="0" err="1">
                <a:latin typeface="Catamaran"/>
                <a:cs typeface="Catamaran"/>
              </a:rPr>
              <a:t>Dir</a:t>
            </a:r>
            <a:r>
              <a:rPr lang="en-US" sz="2400" i="1" dirty="0">
                <a:latin typeface="Catamaran"/>
                <a:cs typeface="Catamaran"/>
              </a:rPr>
              <a:t>(</a:t>
            </a:r>
            <a:r>
              <a:rPr lang="en-US" sz="2400" i="1" dirty="0" err="1">
                <a:latin typeface="Catamaran"/>
                <a:cs typeface="Catamaran"/>
              </a:rPr>
              <a:t>A</a:t>
            </a:r>
            <a:r>
              <a:rPr lang="en-US" sz="2400" i="1" baseline="-25000" dirty="0" err="1">
                <a:latin typeface="Catamaran"/>
                <a:cs typeface="Catamaran"/>
              </a:rPr>
              <a:t>i</a:t>
            </a:r>
            <a:r>
              <a:rPr lang="en-US" sz="2400" i="1" dirty="0" err="1">
                <a:latin typeface="Catamaran"/>
                <a:cs typeface="Catamaran"/>
              </a:rPr>
              <a:t>,A</a:t>
            </a:r>
            <a:r>
              <a:rPr lang="en-US" sz="2400" i="1" baseline="-25000" dirty="0" err="1">
                <a:latin typeface="Catamaran"/>
                <a:cs typeface="Catamaran"/>
              </a:rPr>
              <a:t>j</a:t>
            </a:r>
            <a:r>
              <a:rPr lang="en-US" sz="2400" i="1" dirty="0">
                <a:latin typeface="Catamaran"/>
                <a:cs typeface="Catamaran"/>
              </a:rPr>
              <a:t>), which are globally consistent over all pairs </a:t>
            </a:r>
            <a:r>
              <a:rPr lang="en-US" sz="2400" i="1" dirty="0" err="1">
                <a:latin typeface="Catamaran"/>
                <a:cs typeface="Catamaran"/>
              </a:rPr>
              <a:t>i,j</a:t>
            </a:r>
            <a:r>
              <a:rPr lang="en-US" sz="2400" i="1" dirty="0">
                <a:latin typeface="Catamaran"/>
                <a:cs typeface="Catamaran"/>
              </a:rPr>
              <a:t>.”</a:t>
            </a:r>
            <a:endParaRPr sz="2400" i="1" kern="0" dirty="0">
              <a:solidFill>
                <a:srgbClr val="000000"/>
              </a:solidFill>
              <a:latin typeface="Catamaran"/>
              <a:ea typeface="Arial"/>
              <a:cs typeface="Catamaran"/>
              <a:sym typeface="Arial"/>
            </a:endParaRPr>
          </a:p>
        </p:txBody>
      </p:sp>
      <p:pic>
        <p:nvPicPr>
          <p:cNvPr id="3" name="Picture 2"/>
          <p:cNvPicPr>
            <a:picLocks noChangeAspect="1"/>
          </p:cNvPicPr>
          <p:nvPr/>
        </p:nvPicPr>
        <p:blipFill>
          <a:blip r:embed="rId3"/>
          <a:stretch>
            <a:fillRect/>
          </a:stretch>
        </p:blipFill>
        <p:spPr>
          <a:xfrm>
            <a:off x="5486401" y="990600"/>
            <a:ext cx="2856627" cy="2011926"/>
          </a:xfrm>
          <a:prstGeom prst="rect">
            <a:avLst/>
          </a:prstGeom>
        </p:spPr>
      </p:pic>
      <p:pic>
        <p:nvPicPr>
          <p:cNvPr id="4" name="Picture 3"/>
          <p:cNvPicPr>
            <a:picLocks noChangeAspect="1"/>
          </p:cNvPicPr>
          <p:nvPr/>
        </p:nvPicPr>
        <p:blipFill>
          <a:blip r:embed="rId4"/>
          <a:stretch>
            <a:fillRect/>
          </a:stretch>
        </p:blipFill>
        <p:spPr>
          <a:xfrm>
            <a:off x="1447800" y="1295401"/>
            <a:ext cx="3759200" cy="965200"/>
          </a:xfrm>
          <a:prstGeom prst="rect">
            <a:avLst/>
          </a:prstGeom>
        </p:spPr>
      </p:pic>
      <p:pic>
        <p:nvPicPr>
          <p:cNvPr id="5" name="Picture 4"/>
          <p:cNvPicPr>
            <a:picLocks noChangeAspect="1"/>
          </p:cNvPicPr>
          <p:nvPr/>
        </p:nvPicPr>
        <p:blipFill>
          <a:blip r:embed="rId5"/>
          <a:stretch>
            <a:fillRect/>
          </a:stretch>
        </p:blipFill>
        <p:spPr>
          <a:xfrm>
            <a:off x="1447800" y="2286000"/>
            <a:ext cx="4699000" cy="965200"/>
          </a:xfrm>
          <a:prstGeom prst="rect">
            <a:avLst/>
          </a:prstGeom>
        </p:spPr>
      </p:pic>
      <p:sp>
        <p:nvSpPr>
          <p:cNvPr id="9" name="Shape 2214"/>
          <p:cNvSpPr/>
          <p:nvPr/>
        </p:nvSpPr>
        <p:spPr>
          <a:xfrm>
            <a:off x="152401" y="1524001"/>
            <a:ext cx="1295400" cy="5539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800" i="1">
                <a:solidFill>
                  <a:srgbClr val="4C4C4C"/>
                </a:solidFill>
                <a:latin typeface="Arial"/>
                <a:ea typeface="Arial"/>
                <a:cs typeface="Arial"/>
                <a:sym typeface="Arial"/>
              </a:defRPr>
            </a:lvl1pPr>
          </a:lstStyle>
          <a:p>
            <a:pPr algn="ctr" defTabSz="642552" fontAlgn="auto" hangingPunct="0">
              <a:spcBef>
                <a:spcPts val="0"/>
              </a:spcBef>
              <a:spcAft>
                <a:spcPts val="0"/>
              </a:spcAft>
              <a:defRPr i="0">
                <a:solidFill>
                  <a:srgbClr val="000000"/>
                </a:solidFill>
              </a:defRPr>
            </a:pPr>
            <a:r>
              <a:rPr lang="en-US" kern="0" dirty="0">
                <a:latin typeface="Catamaran Light"/>
                <a:cs typeface="Catamaran Light"/>
              </a:rPr>
              <a:t>Mutual information</a:t>
            </a:r>
            <a:endParaRPr kern="0" dirty="0">
              <a:latin typeface="Catamaran Light"/>
              <a:cs typeface="Catamaran Light"/>
            </a:endParaRPr>
          </a:p>
        </p:txBody>
      </p:sp>
      <p:sp>
        <p:nvSpPr>
          <p:cNvPr id="10" name="Shape 2214"/>
          <p:cNvSpPr/>
          <p:nvPr/>
        </p:nvSpPr>
        <p:spPr>
          <a:xfrm>
            <a:off x="152401" y="2438400"/>
            <a:ext cx="1295400" cy="5539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800" i="1">
                <a:solidFill>
                  <a:srgbClr val="4C4C4C"/>
                </a:solidFill>
                <a:latin typeface="Arial"/>
                <a:ea typeface="Arial"/>
                <a:cs typeface="Arial"/>
                <a:sym typeface="Arial"/>
              </a:defRPr>
            </a:lvl1pPr>
          </a:lstStyle>
          <a:p>
            <a:pPr algn="ctr" defTabSz="642552" fontAlgn="auto" hangingPunct="0">
              <a:spcBef>
                <a:spcPts val="0"/>
              </a:spcBef>
              <a:spcAft>
                <a:spcPts val="0"/>
              </a:spcAft>
              <a:defRPr i="0">
                <a:solidFill>
                  <a:srgbClr val="000000"/>
                </a:solidFill>
              </a:defRPr>
            </a:pPr>
            <a:r>
              <a:rPr lang="en-US" kern="0" dirty="0">
                <a:latin typeface="Catamaran Light"/>
                <a:cs typeface="Catamaran Light"/>
              </a:rPr>
              <a:t>Direct</a:t>
            </a:r>
          </a:p>
          <a:p>
            <a:pPr algn="ctr" defTabSz="642552" fontAlgn="auto" hangingPunct="0">
              <a:spcBef>
                <a:spcPts val="0"/>
              </a:spcBef>
              <a:spcAft>
                <a:spcPts val="0"/>
              </a:spcAft>
              <a:defRPr i="0">
                <a:solidFill>
                  <a:srgbClr val="000000"/>
                </a:solidFill>
              </a:defRPr>
            </a:pPr>
            <a:r>
              <a:rPr lang="en-US" kern="0" dirty="0">
                <a:latin typeface="Catamaran Light"/>
                <a:cs typeface="Catamaran Light"/>
              </a:rPr>
              <a:t>information</a:t>
            </a:r>
            <a:endParaRPr kern="0" dirty="0">
              <a:latin typeface="Catamaran Light"/>
              <a:cs typeface="Catamaran Light"/>
            </a:endParaRPr>
          </a:p>
        </p:txBody>
      </p:sp>
    </p:spTree>
    <p:extLst>
      <p:ext uri="{BB962C8B-B14F-4D97-AF65-F5344CB8AC3E}">
        <p14:creationId xmlns:p14="http://schemas.microsoft.com/office/powerpoint/2010/main" val="100201192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5"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3" name="Shape 2213"/>
          <p:cNvSpPr>
            <a:spLocks noGrp="1"/>
          </p:cNvSpPr>
          <p:nvPr>
            <p:ph type="title"/>
          </p:nvPr>
        </p:nvSpPr>
        <p:spPr>
          <a:xfrm>
            <a:off x="76200" y="-76189"/>
            <a:ext cx="9220200" cy="1143001"/>
          </a:xfrm>
          <a:prstGeom prst="rect">
            <a:avLst/>
          </a:prstGeom>
          <a:noFill/>
          <a:ln>
            <a:noFill/>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392" tIns="45697" rIns="91392" bIns="45697" numCol="1" anchor="ctr" anchorCtr="0" compatLnSpc="1">
            <a:prstTxWarp prst="textNoShape">
              <a:avLst/>
            </a:prstTxWarp>
          </a:bodyPr>
          <a:lstStyle/>
          <a:p>
            <a:pPr defTabSz="456964" eaLnBrk="0" fontAlgn="base" hangingPunct="0">
              <a:spcBef>
                <a:spcPct val="0"/>
              </a:spcBef>
              <a:spcAft>
                <a:spcPct val="0"/>
              </a:spcAft>
            </a:pPr>
            <a:r>
              <a:rPr lang="en-US" sz="4000" kern="1200" dirty="0">
                <a:solidFill>
                  <a:srgbClr val="17375E"/>
                </a:solidFill>
                <a:latin typeface="Catamaran SemiBold"/>
                <a:ea typeface="ＭＳ Ｐゴシック" charset="0"/>
                <a:cs typeface="Catamaran SemiBold"/>
              </a:rPr>
              <a:t>Mutual Information vs. Global Entropy</a:t>
            </a:r>
            <a:endParaRPr sz="4000" kern="1200" dirty="0">
              <a:solidFill>
                <a:srgbClr val="17375E"/>
              </a:solidFill>
              <a:latin typeface="Catamaran SemiBold"/>
              <a:ea typeface="ＭＳ Ｐゴシック" charset="0"/>
              <a:cs typeface="Catamaran SemiBold"/>
            </a:endParaRPr>
          </a:p>
        </p:txBody>
      </p:sp>
      <p:pic>
        <p:nvPicPr>
          <p:cNvPr id="2" name="Picture 1"/>
          <p:cNvPicPr>
            <a:picLocks noChangeAspect="1"/>
          </p:cNvPicPr>
          <p:nvPr/>
        </p:nvPicPr>
        <p:blipFill>
          <a:blip r:embed="rId3"/>
          <a:stretch>
            <a:fillRect/>
          </a:stretch>
        </p:blipFill>
        <p:spPr>
          <a:xfrm>
            <a:off x="533400" y="913345"/>
            <a:ext cx="8178800" cy="5944655"/>
          </a:xfrm>
          <a:prstGeom prst="rect">
            <a:avLst/>
          </a:prstGeom>
        </p:spPr>
      </p:pic>
      <p:sp>
        <p:nvSpPr>
          <p:cNvPr id="2214" name="Shape 2214"/>
          <p:cNvSpPr/>
          <p:nvPr/>
        </p:nvSpPr>
        <p:spPr>
          <a:xfrm>
            <a:off x="6553205" y="6553204"/>
            <a:ext cx="3124199" cy="27699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800" i="1">
                <a:solidFill>
                  <a:srgbClr val="4C4C4C"/>
                </a:solidFill>
                <a:latin typeface="Arial"/>
                <a:ea typeface="Arial"/>
                <a:cs typeface="Arial"/>
                <a:sym typeface="Arial"/>
              </a:defRPr>
            </a:lvl1pPr>
          </a:lstStyle>
          <a:p>
            <a:pPr defTabSz="642552" fontAlgn="auto" hangingPunct="0">
              <a:spcBef>
                <a:spcPts val="0"/>
              </a:spcBef>
              <a:spcAft>
                <a:spcPts val="0"/>
              </a:spcAft>
              <a:defRPr i="0">
                <a:solidFill>
                  <a:srgbClr val="000000"/>
                </a:solidFill>
              </a:defRPr>
            </a:pPr>
            <a:r>
              <a:rPr lang="en-US" kern="0" dirty="0">
                <a:latin typeface="Catamaran Light"/>
                <a:cs typeface="Catamaran Light"/>
              </a:rPr>
              <a:t>Marks et al. </a:t>
            </a:r>
            <a:r>
              <a:rPr lang="en-US" kern="0" dirty="0" err="1">
                <a:latin typeface="Catamaran Light"/>
                <a:cs typeface="Catamaran Light"/>
              </a:rPr>
              <a:t>PLoS</a:t>
            </a:r>
            <a:r>
              <a:rPr lang="en-US" kern="0" dirty="0">
                <a:latin typeface="Catamaran Light"/>
                <a:cs typeface="Catamaran Light"/>
              </a:rPr>
              <a:t> ONE 2011</a:t>
            </a:r>
            <a:endParaRPr kern="0" dirty="0">
              <a:latin typeface="Catamaran Light"/>
              <a:cs typeface="Catamaran Light"/>
            </a:endParaRPr>
          </a:p>
        </p:txBody>
      </p:sp>
    </p:spTree>
    <p:extLst>
      <p:ext uri="{BB962C8B-B14F-4D97-AF65-F5344CB8AC3E}">
        <p14:creationId xmlns:p14="http://schemas.microsoft.com/office/powerpoint/2010/main" val="1764269017"/>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88ADE-AF29-EC46-A370-FDBE0F29FBF1}"/>
              </a:ext>
            </a:extLst>
          </p:cNvPr>
          <p:cNvSpPr>
            <a:spLocks noGrp="1"/>
          </p:cNvSpPr>
          <p:nvPr>
            <p:ph type="title"/>
          </p:nvPr>
        </p:nvSpPr>
        <p:spPr/>
        <p:txBody>
          <a:bodyPr/>
          <a:lstStyle/>
          <a:p>
            <a:pPr marL="40611" marR="40611" indent="0" algn="ctr" defTabSz="913743" rtl="1" latinLnBrk="0">
              <a:lnSpc>
                <a:spcPct val="100000"/>
              </a:lnSpc>
              <a:spcBef>
                <a:spcPts val="0"/>
              </a:spcBef>
              <a:spcAft>
                <a:spcPts val="0"/>
              </a:spcAft>
              <a:buClrTx/>
              <a:buSzTx/>
              <a:buFontTx/>
              <a:buNone/>
              <a:tabLst/>
            </a:pPr>
            <a:r>
              <a:rPr lang="en-US" dirty="0"/>
              <a:t>Deep Learning</a:t>
            </a:r>
            <a:endParaRPr lang="en-IL" dirty="0"/>
          </a:p>
        </p:txBody>
      </p:sp>
      <p:pic>
        <p:nvPicPr>
          <p:cNvPr id="7" name="Content Placeholder 3">
            <a:extLst>
              <a:ext uri="{FF2B5EF4-FFF2-40B4-BE49-F238E27FC236}">
                <a16:creationId xmlns:a16="http://schemas.microsoft.com/office/drawing/2014/main" id="{05508679-1045-F84C-B9FE-8BCD5944DC94}"/>
              </a:ext>
            </a:extLst>
          </p:cNvPr>
          <p:cNvPicPr>
            <a:picLocks noChangeAspect="1"/>
          </p:cNvPicPr>
          <p:nvPr/>
        </p:nvPicPr>
        <p:blipFill rotWithShape="1">
          <a:blip r:embed="rId2"/>
          <a:srcRect l="64482" t="71429" r="-10155"/>
          <a:stretch/>
        </p:blipFill>
        <p:spPr>
          <a:xfrm>
            <a:off x="304799" y="1600200"/>
            <a:ext cx="3905253" cy="1905000"/>
          </a:xfrm>
          <a:prstGeom prst="rect">
            <a:avLst/>
          </a:prstGeom>
          <a:ln w="12700">
            <a:miter lim="400000"/>
          </a:ln>
          <a:extLst>
            <a:ext uri="{C572A759-6A51-4108-AA02-DFA0A04FC94B}">
              <ma14:wrappingTextBoxFlag xmlns:ma14="http://schemas.microsoft.com/office/mac/drawingml/2011/main" xmlns="" val="1"/>
            </a:ext>
          </a:extLst>
        </p:spPr>
      </p:pic>
      <p:pic>
        <p:nvPicPr>
          <p:cNvPr id="9" name="Google Shape;2415;p86">
            <a:extLst>
              <a:ext uri="{FF2B5EF4-FFF2-40B4-BE49-F238E27FC236}">
                <a16:creationId xmlns:a16="http://schemas.microsoft.com/office/drawing/2014/main" id="{F74A5D9C-3EEF-A54E-A9EC-C7F80A577D34}"/>
              </a:ext>
            </a:extLst>
          </p:cNvPr>
          <p:cNvPicPr preferRelativeResize="0"/>
          <p:nvPr/>
        </p:nvPicPr>
        <p:blipFill rotWithShape="1">
          <a:blip r:embed="rId3">
            <a:alphaModFix/>
          </a:blip>
          <a:srcRect t="33717" r="47019" b="32644"/>
          <a:stretch/>
        </p:blipFill>
        <p:spPr>
          <a:xfrm>
            <a:off x="3048000" y="1586753"/>
            <a:ext cx="1709577" cy="1653000"/>
          </a:xfrm>
          <a:prstGeom prst="rect">
            <a:avLst/>
          </a:prstGeom>
          <a:noFill/>
          <a:ln>
            <a:noFill/>
          </a:ln>
        </p:spPr>
      </p:pic>
      <p:pic>
        <p:nvPicPr>
          <p:cNvPr id="10" name="Google Shape;2416;p86">
            <a:extLst>
              <a:ext uri="{FF2B5EF4-FFF2-40B4-BE49-F238E27FC236}">
                <a16:creationId xmlns:a16="http://schemas.microsoft.com/office/drawing/2014/main" id="{872FDE24-1986-9F48-9FBB-AF5DDD4D3B6F}"/>
              </a:ext>
            </a:extLst>
          </p:cNvPr>
          <p:cNvPicPr preferRelativeResize="0"/>
          <p:nvPr/>
        </p:nvPicPr>
        <p:blipFill rotWithShape="1">
          <a:blip r:embed="rId4">
            <a:alphaModFix/>
          </a:blip>
          <a:srcRect l="19607" t="35500" b="58998"/>
          <a:stretch/>
        </p:blipFill>
        <p:spPr>
          <a:xfrm rot="5400000">
            <a:off x="4248640" y="2388470"/>
            <a:ext cx="693047" cy="76353"/>
          </a:xfrm>
          <a:prstGeom prst="rect">
            <a:avLst/>
          </a:prstGeom>
          <a:noFill/>
          <a:ln>
            <a:noFill/>
          </a:ln>
        </p:spPr>
      </p:pic>
      <p:sp>
        <p:nvSpPr>
          <p:cNvPr id="11" name="Google Shape;2417;p86">
            <a:extLst>
              <a:ext uri="{FF2B5EF4-FFF2-40B4-BE49-F238E27FC236}">
                <a16:creationId xmlns:a16="http://schemas.microsoft.com/office/drawing/2014/main" id="{4A8AE08A-888C-3B4E-B23C-6D285AFF9D5F}"/>
              </a:ext>
            </a:extLst>
          </p:cNvPr>
          <p:cNvSpPr txBox="1"/>
          <p:nvPr/>
        </p:nvSpPr>
        <p:spPr>
          <a:xfrm>
            <a:off x="4473277" y="2701695"/>
            <a:ext cx="252168" cy="252879"/>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500" b="0" i="0" u="none" strike="noStrike" cap="none">
                <a:solidFill>
                  <a:srgbClr val="000000"/>
                </a:solidFill>
                <a:latin typeface="Arial"/>
                <a:ea typeface="Arial"/>
                <a:cs typeface="Arial"/>
                <a:sym typeface="Arial"/>
              </a:rPr>
              <a:t>2Å</a:t>
            </a:r>
            <a:endParaRPr sz="500" b="0" i="0" u="none" strike="noStrike" cap="none">
              <a:solidFill>
                <a:srgbClr val="000000"/>
              </a:solidFill>
              <a:latin typeface="Arial"/>
              <a:ea typeface="Arial"/>
              <a:cs typeface="Arial"/>
              <a:sym typeface="Arial"/>
            </a:endParaRPr>
          </a:p>
        </p:txBody>
      </p:sp>
      <p:sp>
        <p:nvSpPr>
          <p:cNvPr id="12" name="Google Shape;2418;p86">
            <a:extLst>
              <a:ext uri="{FF2B5EF4-FFF2-40B4-BE49-F238E27FC236}">
                <a16:creationId xmlns:a16="http://schemas.microsoft.com/office/drawing/2014/main" id="{E442F8B8-109E-E048-A75A-96ACF7E101E7}"/>
              </a:ext>
            </a:extLst>
          </p:cNvPr>
          <p:cNvSpPr txBox="1"/>
          <p:nvPr/>
        </p:nvSpPr>
        <p:spPr>
          <a:xfrm>
            <a:off x="4441175" y="1911616"/>
            <a:ext cx="316395" cy="252879"/>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500" b="0" i="0" u="none" strike="noStrike" cap="none">
                <a:solidFill>
                  <a:srgbClr val="000000"/>
                </a:solidFill>
                <a:latin typeface="Arial"/>
                <a:ea typeface="Arial"/>
                <a:cs typeface="Arial"/>
                <a:sym typeface="Arial"/>
              </a:rPr>
              <a:t>20Å</a:t>
            </a:r>
            <a:endParaRPr sz="500" b="0" i="0" u="none" strike="noStrike" cap="none">
              <a:solidFill>
                <a:srgbClr val="000000"/>
              </a:solidFill>
              <a:latin typeface="Arial"/>
              <a:ea typeface="Arial"/>
              <a:cs typeface="Arial"/>
              <a:sym typeface="Arial"/>
            </a:endParaRPr>
          </a:p>
        </p:txBody>
      </p:sp>
      <p:pic>
        <p:nvPicPr>
          <p:cNvPr id="13" name="Google Shape;2423;p86">
            <a:extLst>
              <a:ext uri="{FF2B5EF4-FFF2-40B4-BE49-F238E27FC236}">
                <a16:creationId xmlns:a16="http://schemas.microsoft.com/office/drawing/2014/main" id="{8D8CB396-32F7-B24D-9A44-30A1505823B0}"/>
              </a:ext>
            </a:extLst>
          </p:cNvPr>
          <p:cNvPicPr preferRelativeResize="0"/>
          <p:nvPr/>
        </p:nvPicPr>
        <p:blipFill rotWithShape="1">
          <a:blip r:embed="rId5">
            <a:alphaModFix/>
          </a:blip>
          <a:srcRect/>
          <a:stretch/>
        </p:blipFill>
        <p:spPr>
          <a:xfrm>
            <a:off x="2990228" y="3691292"/>
            <a:ext cx="2824175" cy="1955424"/>
          </a:xfrm>
          <a:prstGeom prst="rect">
            <a:avLst/>
          </a:prstGeom>
          <a:noFill/>
          <a:ln>
            <a:noFill/>
          </a:ln>
        </p:spPr>
      </p:pic>
      <p:cxnSp>
        <p:nvCxnSpPr>
          <p:cNvPr id="14" name="Google Shape;2424;p86">
            <a:extLst>
              <a:ext uri="{FF2B5EF4-FFF2-40B4-BE49-F238E27FC236}">
                <a16:creationId xmlns:a16="http://schemas.microsoft.com/office/drawing/2014/main" id="{3090C828-ABE8-044F-AF71-F56A426EF48C}"/>
              </a:ext>
            </a:extLst>
          </p:cNvPr>
          <p:cNvCxnSpPr/>
          <p:nvPr/>
        </p:nvCxnSpPr>
        <p:spPr>
          <a:xfrm flipH="1">
            <a:off x="3136050" y="2956153"/>
            <a:ext cx="838800" cy="814800"/>
          </a:xfrm>
          <a:prstGeom prst="straightConnector1">
            <a:avLst/>
          </a:prstGeom>
          <a:noFill/>
          <a:ln w="9525" cap="flat" cmpd="sng">
            <a:solidFill>
              <a:srgbClr val="44546A"/>
            </a:solidFill>
            <a:prstDash val="solid"/>
            <a:round/>
            <a:headEnd type="none" w="sm" len="sm"/>
            <a:tailEnd type="none" w="sm" len="sm"/>
          </a:ln>
        </p:spPr>
      </p:cxnSp>
      <p:cxnSp>
        <p:nvCxnSpPr>
          <p:cNvPr id="15" name="Google Shape;2425;p86">
            <a:extLst>
              <a:ext uri="{FF2B5EF4-FFF2-40B4-BE49-F238E27FC236}">
                <a16:creationId xmlns:a16="http://schemas.microsoft.com/office/drawing/2014/main" id="{8EC35282-5BB9-7440-ADDA-2534D2E5FAD9}"/>
              </a:ext>
            </a:extLst>
          </p:cNvPr>
          <p:cNvCxnSpPr/>
          <p:nvPr/>
        </p:nvCxnSpPr>
        <p:spPr>
          <a:xfrm>
            <a:off x="3987725" y="2956153"/>
            <a:ext cx="1740600" cy="812100"/>
          </a:xfrm>
          <a:prstGeom prst="straightConnector1">
            <a:avLst/>
          </a:prstGeom>
          <a:noFill/>
          <a:ln w="9525" cap="flat" cmpd="sng">
            <a:solidFill>
              <a:srgbClr val="44546A"/>
            </a:solidFill>
            <a:prstDash val="solid"/>
            <a:round/>
            <a:headEnd type="none" w="sm" len="sm"/>
            <a:tailEnd type="none" w="sm" len="sm"/>
          </a:ln>
        </p:spPr>
      </p:cxnSp>
      <p:sp>
        <p:nvSpPr>
          <p:cNvPr id="16" name="Google Shape;2426;p86">
            <a:extLst>
              <a:ext uri="{FF2B5EF4-FFF2-40B4-BE49-F238E27FC236}">
                <a16:creationId xmlns:a16="http://schemas.microsoft.com/office/drawing/2014/main" id="{F133E5DC-C416-B543-B540-A123C177526E}"/>
              </a:ext>
            </a:extLst>
          </p:cNvPr>
          <p:cNvSpPr txBox="1"/>
          <p:nvPr/>
        </p:nvSpPr>
        <p:spPr>
          <a:xfrm rot="-5400000">
            <a:off x="2341050" y="4338532"/>
            <a:ext cx="1283100" cy="48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probability</a:t>
            </a:r>
            <a:endParaRPr sz="1400" b="0" i="0" u="none" strike="noStrike" cap="none">
              <a:solidFill>
                <a:srgbClr val="000000"/>
              </a:solidFill>
              <a:latin typeface="Calibri"/>
              <a:ea typeface="Calibri"/>
              <a:cs typeface="Calibri"/>
              <a:sym typeface="Calibri"/>
            </a:endParaRPr>
          </a:p>
        </p:txBody>
      </p:sp>
      <p:sp>
        <p:nvSpPr>
          <p:cNvPr id="17" name="Google Shape;2427;p86">
            <a:extLst>
              <a:ext uri="{FF2B5EF4-FFF2-40B4-BE49-F238E27FC236}">
                <a16:creationId xmlns:a16="http://schemas.microsoft.com/office/drawing/2014/main" id="{7526E211-1FC0-034E-BC6B-F00CDAF03E49}"/>
              </a:ext>
            </a:extLst>
          </p:cNvPr>
          <p:cNvSpPr txBox="1"/>
          <p:nvPr/>
        </p:nvSpPr>
        <p:spPr>
          <a:xfrm>
            <a:off x="3502913" y="5570528"/>
            <a:ext cx="1798800" cy="569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Calibri"/>
                <a:ea typeface="Calibri"/>
                <a:cs typeface="Calibri"/>
                <a:sym typeface="Calibri"/>
              </a:rPr>
              <a:t>distance, Å</a:t>
            </a:r>
            <a:endParaRPr sz="1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623885270"/>
      </p:ext>
    </p:extLst>
  </p:cSld>
  <p:clrMapOvr>
    <a:masterClrMapping/>
  </p:clrMapOvr>
</p:sld>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ytheme1">
  <a:themeElements>
    <a:clrScheme name="Dads Tie.pot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he-IL" sz="2400" b="1"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he-IL" sz="2400" b="1"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Dads Tie.pot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Dads Tie.pot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Dads Tie.po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ds Tie.pot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Dads Tie.pot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Dads Tie.pot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6E6E9"/>
        </a:solidFill>
        <a:ln w="127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40639" marR="40639"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40639" marR="40639"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mytheme1">
  <a:themeElements>
    <a:clrScheme name="Dads Tie.pot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he-IL" sz="2400" b="1"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he-IL" sz="2400" b="1"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Dads Tie.pot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Dads Tie.pot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Dads Tie.po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ds Tie.pot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Dads Tie.pot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Dads Tie.pot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he-IL" sz="1800" b="0" i="0" u="none" strike="noStrike" cap="none" normalizeH="0" baseline="0">
            <a:ln>
              <a:noFill/>
            </a:ln>
            <a:solidFill>
              <a:schemeClr val="tx1"/>
            </a:solidFill>
            <a:effectLst/>
            <a:latin typeface="Arial" charset="0"/>
            <a:ea typeface="ＭＳ Ｐゴシック"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he-IL" sz="1800" b="0" i="0" u="none" strike="noStrike" cap="none" normalizeH="0" baseline="0">
            <a:ln>
              <a:noFill/>
            </a:ln>
            <a:solidFill>
              <a:schemeClr val="tx1"/>
            </a:solidFill>
            <a:effectLst/>
            <a:latin typeface="Arial" charset="0"/>
            <a:ea typeface="ＭＳ Ｐゴシック"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Default">
  <a:themeElements>
    <a:clrScheme name="Default">
      <a:dk1>
        <a:srgbClr val="000000"/>
      </a:dk1>
      <a:lt1>
        <a:srgbClr val="FFFFFF"/>
      </a:lt1>
      <a:dk2>
        <a:srgbClr val="A7A7A7"/>
      </a:dk2>
      <a:lt2>
        <a:srgbClr val="535353"/>
      </a:lt2>
      <a:accent1>
        <a:srgbClr val="8F8F8F"/>
      </a:accent1>
      <a:accent2>
        <a:srgbClr val="333399"/>
      </a:accent2>
      <a:accent3>
        <a:srgbClr val="6E6E6E"/>
      </a:accent3>
      <a:accent4>
        <a:srgbClr val="707070"/>
      </a:accent4>
      <a:accent5>
        <a:srgbClr val="4D4D4D"/>
      </a:accent5>
      <a:accent6>
        <a:srgbClr val="2D2D8A"/>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44000"/>
          </a:schemeClr>
        </a:solidFill>
        <a:ln w="25400" cap="flat">
          <a:solidFill>
            <a:schemeClr val="accent1">
              <a:lumOff val="44000"/>
            </a:schemeClr>
          </a:solidFill>
          <a:prstDash val="solid"/>
          <a:bevel/>
        </a:ln>
        <a:effectLst/>
        <a:sp3d/>
      </a:spPr>
      <a:bodyPr rot="0" spcFirstLastPara="1" vertOverflow="overflow" horzOverflow="overflow" vert="horz" wrap="square" lIns="65023" tIns="65023" rIns="65023" bIns="65023" numCol="1" spcCol="38100" rtlCol="0" anchor="t">
        <a:spAutoFit/>
      </a:bodyPr>
      <a:lstStyle>
        <a:defPPr marL="0" marR="0" indent="0" algn="ctr" defTabSz="9144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lumOff val="44000"/>
            </a:schemeClr>
          </a:solidFill>
          <a:prstDash val="solid"/>
          <a:bevel/>
        </a:ln>
        <a:effectLst>
          <a:outerShdw blurRad="50800" dist="254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a:spAutoFit/>
      </a:bodyPr>
      <a:lstStyle>
        <a:defPPr marL="0" marR="0" indent="0" algn="ctr" defTabSz="9144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1_Default">
  <a:themeElements>
    <a:clrScheme name="Default">
      <a:dk1>
        <a:srgbClr val="000000"/>
      </a:dk1>
      <a:lt1>
        <a:srgbClr val="FFFFFF"/>
      </a:lt1>
      <a:dk2>
        <a:srgbClr val="A7A7A7"/>
      </a:dk2>
      <a:lt2>
        <a:srgbClr val="535353"/>
      </a:lt2>
      <a:accent1>
        <a:srgbClr val="8F8F8F"/>
      </a:accent1>
      <a:accent2>
        <a:srgbClr val="333399"/>
      </a:accent2>
      <a:accent3>
        <a:srgbClr val="6E6E6E"/>
      </a:accent3>
      <a:accent4>
        <a:srgbClr val="707070"/>
      </a:accent4>
      <a:accent5>
        <a:srgbClr val="4D4D4D"/>
      </a:accent5>
      <a:accent6>
        <a:srgbClr val="2D2D8A"/>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44000"/>
          </a:schemeClr>
        </a:solidFill>
        <a:ln w="25400" cap="flat">
          <a:solidFill>
            <a:schemeClr val="accent1">
              <a:lumOff val="44000"/>
            </a:schemeClr>
          </a:solidFill>
          <a:prstDash val="solid"/>
          <a:bevel/>
        </a:ln>
        <a:effectLst/>
        <a:sp3d/>
      </a:spPr>
      <a:bodyPr rot="0" spcFirstLastPara="1" vertOverflow="overflow" horzOverflow="overflow" vert="horz" wrap="square" lIns="65023" tIns="65023" rIns="65023" bIns="65023" numCol="1" spcCol="38100" rtlCol="0" anchor="t">
        <a:spAutoFit/>
      </a:bodyPr>
      <a:lstStyle>
        <a:defPPr marL="0" marR="0" indent="0" algn="ctr" defTabSz="9144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lumOff val="44000"/>
            </a:schemeClr>
          </a:solidFill>
          <a:prstDash val="solid"/>
          <a:bevel/>
        </a:ln>
        <a:effectLst>
          <a:outerShdw blurRad="50800" dist="254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a:spAutoFit/>
      </a:bodyPr>
      <a:lstStyle>
        <a:defPPr marL="0" marR="0" indent="0" algn="ctr" defTabSz="9144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3_mytheme1">
  <a:themeElements>
    <a:clrScheme name="Dads Tie.pot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he-IL" sz="2400" b="1"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he-IL" sz="2400" b="1"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Dads Tie.pot 1">
        <a:dk1>
          <a:srgbClr val="5490A8"/>
        </a:dk1>
        <a:lt1>
          <a:srgbClr val="DDDDDD"/>
        </a:lt1>
        <a:dk2>
          <a:srgbClr val="00172E"/>
        </a:dk2>
        <a:lt2>
          <a:srgbClr val="CCECFF"/>
        </a:lt2>
        <a:accent1>
          <a:srgbClr val="0099CC"/>
        </a:accent1>
        <a:accent2>
          <a:srgbClr val="3366CC"/>
        </a:accent2>
        <a:accent3>
          <a:srgbClr val="AAABAD"/>
        </a:accent3>
        <a:accent4>
          <a:srgbClr val="BDBDBD"/>
        </a:accent4>
        <a:accent5>
          <a:srgbClr val="AACAE2"/>
        </a:accent5>
        <a:accent6>
          <a:srgbClr val="2D5CB9"/>
        </a:accent6>
        <a:hlink>
          <a:srgbClr val="99CCFF"/>
        </a:hlink>
        <a:folHlink>
          <a:srgbClr val="E1E1B7"/>
        </a:folHlink>
      </a:clrScheme>
      <a:clrMap bg1="dk2" tx1="lt1" bg2="dk1" tx2="lt2" accent1="accent1" accent2="accent2" accent3="accent3" accent4="accent4" accent5="accent5" accent6="accent6" hlink="hlink" folHlink="folHlink"/>
    </a:extraClrScheme>
    <a:extraClrScheme>
      <a:clrScheme name="Dads Tie.pot 2">
        <a:dk1>
          <a:srgbClr val="000000"/>
        </a:dk1>
        <a:lt1>
          <a:srgbClr val="FFFFFF"/>
        </a:lt1>
        <a:dk2>
          <a:srgbClr val="003366"/>
        </a:dk2>
        <a:lt2>
          <a:srgbClr val="5490A8"/>
        </a:lt2>
        <a:accent1>
          <a:srgbClr val="0099CC"/>
        </a:accent1>
        <a:accent2>
          <a:srgbClr val="3366CC"/>
        </a:accent2>
        <a:accent3>
          <a:srgbClr val="FFFFFF"/>
        </a:accent3>
        <a:accent4>
          <a:srgbClr val="000000"/>
        </a:accent4>
        <a:accent5>
          <a:srgbClr val="AACAE2"/>
        </a:accent5>
        <a:accent6>
          <a:srgbClr val="2D5CB9"/>
        </a:accent6>
        <a:hlink>
          <a:srgbClr val="99CCFF"/>
        </a:hlink>
        <a:folHlink>
          <a:srgbClr val="E1E1B7"/>
        </a:folHlink>
      </a:clrScheme>
      <a:clrMap bg1="lt1" tx1="dk1" bg2="lt2" tx2="dk2" accent1="accent1" accent2="accent2" accent3="accent3" accent4="accent4" accent5="accent5" accent6="accent6" hlink="hlink" folHlink="folHlink"/>
    </a:extraClrScheme>
    <a:extraClrScheme>
      <a:clrScheme name="Dads Tie.po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ds Tie.pot 4">
        <a:dk1>
          <a:srgbClr val="000000"/>
        </a:dk1>
        <a:lt1>
          <a:srgbClr val="FFFFFF"/>
        </a:lt1>
        <a:dk2>
          <a:srgbClr val="666633"/>
        </a:dk2>
        <a:lt2>
          <a:srgbClr val="908A6C"/>
        </a:lt2>
        <a:accent1>
          <a:srgbClr val="808000"/>
        </a:accent1>
        <a:accent2>
          <a:srgbClr val="996633"/>
        </a:accent2>
        <a:accent3>
          <a:srgbClr val="FFFFFF"/>
        </a:accent3>
        <a:accent4>
          <a:srgbClr val="000000"/>
        </a:accent4>
        <a:accent5>
          <a:srgbClr val="C0C0AA"/>
        </a:accent5>
        <a:accent6>
          <a:srgbClr val="8A5C2D"/>
        </a:accent6>
        <a:hlink>
          <a:srgbClr val="CCCC00"/>
        </a:hlink>
        <a:folHlink>
          <a:srgbClr val="D6DEB2"/>
        </a:folHlink>
      </a:clrScheme>
      <a:clrMap bg1="lt1" tx1="dk1" bg2="lt2" tx2="dk2" accent1="accent1" accent2="accent2" accent3="accent3" accent4="accent4" accent5="accent5" accent6="accent6" hlink="hlink" folHlink="folHlink"/>
    </a:extraClrScheme>
    <a:extraClrScheme>
      <a:clrScheme name="Dads Tie.pot 5">
        <a:dk1>
          <a:srgbClr val="000000"/>
        </a:dk1>
        <a:lt1>
          <a:srgbClr val="FFFFFF"/>
        </a:lt1>
        <a:dk2>
          <a:srgbClr val="181848"/>
        </a:dk2>
        <a:lt2>
          <a:srgbClr val="656F97"/>
        </a:lt2>
        <a:accent1>
          <a:srgbClr val="6666FF"/>
        </a:accent1>
        <a:accent2>
          <a:srgbClr val="333399"/>
        </a:accent2>
        <a:accent3>
          <a:srgbClr val="FFFFFF"/>
        </a:accent3>
        <a:accent4>
          <a:srgbClr val="000000"/>
        </a:accent4>
        <a:accent5>
          <a:srgbClr val="B8B8FF"/>
        </a:accent5>
        <a:accent6>
          <a:srgbClr val="2D2D8A"/>
        </a:accent6>
        <a:hlink>
          <a:srgbClr val="9A9ABC"/>
        </a:hlink>
        <a:folHlink>
          <a:srgbClr val="D2B6CE"/>
        </a:folHlink>
      </a:clrScheme>
      <a:clrMap bg1="lt1" tx1="dk1" bg2="lt2" tx2="dk2" accent1="accent1" accent2="accent2" accent3="accent3" accent4="accent4" accent5="accent5" accent6="accent6" hlink="hlink" folHlink="folHlink"/>
    </a:extraClrScheme>
    <a:extraClrScheme>
      <a:clrScheme name="Dads Tie.pot 6">
        <a:dk1>
          <a:srgbClr val="CC0066"/>
        </a:dk1>
        <a:lt1>
          <a:srgbClr val="FFFFFF"/>
        </a:lt1>
        <a:dk2>
          <a:srgbClr val="000000"/>
        </a:dk2>
        <a:lt2>
          <a:srgbClr val="CC0099"/>
        </a:lt2>
        <a:accent1>
          <a:srgbClr val="FF9900"/>
        </a:accent1>
        <a:accent2>
          <a:srgbClr val="CC6600"/>
        </a:accent2>
        <a:accent3>
          <a:srgbClr val="AAAAAA"/>
        </a:accent3>
        <a:accent4>
          <a:srgbClr val="DADADA"/>
        </a:accent4>
        <a:accent5>
          <a:srgbClr val="FFCAAA"/>
        </a:accent5>
        <a:accent6>
          <a:srgbClr val="B95C00"/>
        </a:accent6>
        <a:hlink>
          <a:srgbClr val="009900"/>
        </a:hlink>
        <a:folHlink>
          <a:srgbClr val="A50021"/>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9_Default Design">
  <a:themeElements>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CC33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14">
        <a:dk1>
          <a:srgbClr val="000099"/>
        </a:dk1>
        <a:lt1>
          <a:srgbClr val="FFFFFF"/>
        </a:lt1>
        <a:dk2>
          <a:srgbClr val="CC3300"/>
        </a:dk2>
        <a:lt2>
          <a:srgbClr val="969696"/>
        </a:lt2>
        <a:accent1>
          <a:srgbClr val="B9FFF5"/>
        </a:accent1>
        <a:accent2>
          <a:srgbClr val="FF9966"/>
        </a:accent2>
        <a:accent3>
          <a:srgbClr val="FFFFFF"/>
        </a:accent3>
        <a:accent4>
          <a:srgbClr val="000082"/>
        </a:accent4>
        <a:accent5>
          <a:srgbClr val="D9FFF9"/>
        </a:accent5>
        <a:accent6>
          <a:srgbClr val="E78A5C"/>
        </a:accent6>
        <a:hlink>
          <a:srgbClr val="0000FF"/>
        </a:hlink>
        <a:folHlink>
          <a:srgbClr val="0000FF"/>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11767</TotalTime>
  <Words>3810</Words>
  <Application>Microsoft Macintosh PowerPoint</Application>
  <PresentationFormat>On-screen Show (4:3)</PresentationFormat>
  <Paragraphs>371</Paragraphs>
  <Slides>47</Slides>
  <Notes>15</Notes>
  <HiddenSlides>0</HiddenSlides>
  <MMClips>0</MMClips>
  <ScaleCrop>false</ScaleCrop>
  <HeadingPairs>
    <vt:vector size="6" baseType="variant">
      <vt:variant>
        <vt:lpstr>Fonts Used</vt:lpstr>
      </vt:variant>
      <vt:variant>
        <vt:i4>19</vt:i4>
      </vt:variant>
      <vt:variant>
        <vt:lpstr>Theme</vt:lpstr>
      </vt:variant>
      <vt:variant>
        <vt:i4>10</vt:i4>
      </vt:variant>
      <vt:variant>
        <vt:lpstr>Slide Titles</vt:lpstr>
      </vt:variant>
      <vt:variant>
        <vt:i4>47</vt:i4>
      </vt:variant>
    </vt:vector>
  </HeadingPairs>
  <TitlesOfParts>
    <vt:vector size="76" baseType="lpstr">
      <vt:lpstr>Arial</vt:lpstr>
      <vt:lpstr>Arial Bold</vt:lpstr>
      <vt:lpstr>Arial Italic</vt:lpstr>
      <vt:lpstr>Calibri</vt:lpstr>
      <vt:lpstr>Cambria</vt:lpstr>
      <vt:lpstr>Catamaran</vt:lpstr>
      <vt:lpstr>Catamaran Light</vt:lpstr>
      <vt:lpstr>Catamaran Regular</vt:lpstr>
      <vt:lpstr>Catamaran SemiBold</vt:lpstr>
      <vt:lpstr>Century Gothic</vt:lpstr>
      <vt:lpstr>Comic Sans MS</vt:lpstr>
      <vt:lpstr>Gill Sans</vt:lpstr>
      <vt:lpstr>Helvetica</vt:lpstr>
      <vt:lpstr>Helvetica Light</vt:lpstr>
      <vt:lpstr>Lucida Fax</vt:lpstr>
      <vt:lpstr>Monotype Sorts</vt:lpstr>
      <vt:lpstr>Optima</vt:lpstr>
      <vt:lpstr>Times New Roman</vt:lpstr>
      <vt:lpstr>Wingdings</vt:lpstr>
      <vt:lpstr>1_mytheme1</vt:lpstr>
      <vt:lpstr>2_mytheme1</vt:lpstr>
      <vt:lpstr>Default Design</vt:lpstr>
      <vt:lpstr>2_Default Design</vt:lpstr>
      <vt:lpstr>White</vt:lpstr>
      <vt:lpstr>Default</vt:lpstr>
      <vt:lpstr>1_Default</vt:lpstr>
      <vt:lpstr>3_mytheme1</vt:lpstr>
      <vt:lpstr>9_Default Design</vt:lpstr>
      <vt:lpstr>3_White</vt:lpstr>
      <vt:lpstr>3D Data Processing in Structural Biology   Lecture 11</vt:lpstr>
      <vt:lpstr>PowerPoint Presentation</vt:lpstr>
      <vt:lpstr>Integrative structural biology</vt:lpstr>
      <vt:lpstr>Integrative structural biology so far</vt:lpstr>
      <vt:lpstr>Outline</vt:lpstr>
      <vt:lpstr>Correlated mutations from multiple sequence alignment</vt:lpstr>
      <vt:lpstr>Mutual Information vs. Global Entropy</vt:lpstr>
      <vt:lpstr>Mutual Information vs. Global Entropy</vt:lpstr>
      <vt:lpstr>Deep Learning</vt:lpstr>
      <vt:lpstr>Cross-linking by Mass Spectroscopy</vt:lpstr>
      <vt:lpstr>Förster Resonance Energy Transfer: FRET</vt:lpstr>
      <vt:lpstr>Förster Resonance Energy Transfer: FRET</vt:lpstr>
      <vt:lpstr>Distance Information Summary</vt:lpstr>
      <vt:lpstr>How to use input data in modeling?</vt:lpstr>
      <vt:lpstr>How to use input data in modeling</vt:lpstr>
      <vt:lpstr>PowerPoint Presentation</vt:lpstr>
      <vt:lpstr>PowerPoint Presentation</vt:lpstr>
      <vt:lpstr>PowerPoint Presentation</vt:lpstr>
      <vt:lpstr>PowerPoint Presentation</vt:lpstr>
      <vt:lpstr>Combinatorial Homology Modeling</vt:lpstr>
      <vt:lpstr>Combinatorial Homology Modeling (2)</vt:lpstr>
      <vt:lpstr>PowerPoint Presentation</vt:lpstr>
      <vt:lpstr>PowerPoint Presentation</vt:lpstr>
      <vt:lpstr>Protein folding with cross-links</vt:lpstr>
      <vt:lpstr>Protein folding with cross-links</vt:lpstr>
      <vt:lpstr>Rosetta options: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Ambiguity in cross-linking data</vt:lpstr>
      <vt:lpstr>Ambiguity in cross-linking data</vt:lpstr>
      <vt:lpstr>Ambiguity in cross-linking data</vt:lpstr>
      <vt:lpstr>PowerPoint Presentation</vt:lpstr>
      <vt:lpstr>Protein 3D structure computed from evolutionary sequence variation</vt:lpstr>
      <vt:lpstr>From correlations to distance restraints</vt:lpstr>
      <vt:lpstr>Structure sampling with distance geometry and constrained MD</vt:lpstr>
      <vt:lpstr>Protein folding examples</vt:lpstr>
      <vt:lpstr>RNA folding</vt:lpstr>
      <vt:lpstr>Protein folding with cross-links</vt:lpstr>
      <vt:lpstr>SARS-CoV-2 NSP2 protein </vt:lpstr>
      <vt:lpstr>Domain assembly problem</vt:lpstr>
    </vt:vector>
  </TitlesOfParts>
  <Company>TEL AVIV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FLEX* - REVIEW</dc:title>
  <dc:creator>shulmana</dc:creator>
  <cp:lastModifiedBy>dina.schneidman@mail.huji.ac.il</cp:lastModifiedBy>
  <cp:revision>263</cp:revision>
  <dcterms:created xsi:type="dcterms:W3CDTF">2002-01-05T12:44:40Z</dcterms:created>
  <dcterms:modified xsi:type="dcterms:W3CDTF">2021-05-03T19:58:28Z</dcterms:modified>
</cp:coreProperties>
</file>